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theme/themeOverride2.xml" ContentType="application/vnd.openxmlformats-officedocument.themeOverride+xml"/>
  <Override PartName="/ppt/charts/chart4.xml" ContentType="application/vnd.openxmlformats-officedocument.drawingml.chart+xml"/>
  <Override PartName="/ppt/theme/themeOverride3.xml" ContentType="application/vnd.openxmlformats-officedocument.themeOverr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notesSlides/notesSlide17.xml" ContentType="application/vnd.openxmlformats-officedocument.presentationml.notesSlide+xml"/>
  <Override PartName="/ppt/tags/tag17.xml" ContentType="application/vnd.openxmlformats-officedocument.presentationml.tags+xml"/>
  <Override PartName="/ppt/notesSlides/notesSlide18.xml" ContentType="application/vnd.openxmlformats-officedocument.presentationml.notesSlide+xml"/>
  <Override PartName="/ppt/tags/tag18.xml" ContentType="application/vnd.openxmlformats-officedocument.presentationml.tags+xml"/>
  <Override PartName="/ppt/notesSlides/notesSlide19.xml" ContentType="application/vnd.openxmlformats-officedocument.presentationml.notesSlide+xml"/>
  <Override PartName="/ppt/tags/tag19.xml" ContentType="application/vnd.openxmlformats-officedocument.presentationml.tags+xml"/>
  <Override PartName="/ppt/notesSlides/notesSlide20.xml" ContentType="application/vnd.openxmlformats-officedocument.presentationml.notesSlide+xml"/>
  <Override PartName="/ppt/tags/tag20.xml" ContentType="application/vnd.openxmlformats-officedocument.presentationml.tags+xml"/>
  <Override PartName="/ppt/notesSlides/notesSlide21.xml" ContentType="application/vnd.openxmlformats-officedocument.presentationml.notesSlide+xml"/>
  <Override PartName="/ppt/tags/tag21.xml" ContentType="application/vnd.openxmlformats-officedocument.presentationml.tags+xml"/>
  <Override PartName="/ppt/notesSlides/notesSlide22.xml" ContentType="application/vnd.openxmlformats-officedocument.presentationml.notesSlide+xml"/>
  <Override PartName="/ppt/tags/tag22.xml" ContentType="application/vnd.openxmlformats-officedocument.presentationml.tags+xml"/>
  <Override PartName="/ppt/notesSlides/notesSlide23.xml" ContentType="application/vnd.openxmlformats-officedocument.presentationml.notesSlide+xml"/>
  <Override PartName="/ppt/tags/tag23.xml" ContentType="application/vnd.openxmlformats-officedocument.presentationml.tags+xml"/>
  <Override PartName="/ppt/notesSlides/notesSlide24.xml" ContentType="application/vnd.openxmlformats-officedocument.presentationml.notesSlide+xml"/>
  <Override PartName="/ppt/tags/tag24.xml" ContentType="application/vnd.openxmlformats-officedocument.presentationml.tags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6" r:id="rId2"/>
    <p:sldId id="257" r:id="rId3"/>
    <p:sldId id="258" r:id="rId4"/>
    <p:sldId id="277" r:id="rId5"/>
    <p:sldId id="264" r:id="rId6"/>
    <p:sldId id="274" r:id="rId7"/>
    <p:sldId id="271" r:id="rId8"/>
    <p:sldId id="276" r:id="rId9"/>
    <p:sldId id="259" r:id="rId10"/>
    <p:sldId id="265" r:id="rId11"/>
    <p:sldId id="268" r:id="rId12"/>
    <p:sldId id="272" r:id="rId13"/>
    <p:sldId id="269" r:id="rId14"/>
    <p:sldId id="260" r:id="rId15"/>
    <p:sldId id="266" r:id="rId16"/>
    <p:sldId id="273" r:id="rId17"/>
    <p:sldId id="275" r:id="rId18"/>
    <p:sldId id="279" r:id="rId19"/>
    <p:sldId id="278" r:id="rId20"/>
    <p:sldId id="261" r:id="rId21"/>
    <p:sldId id="283" r:id="rId22"/>
    <p:sldId id="282" r:id="rId23"/>
    <p:sldId id="267" r:id="rId24"/>
    <p:sldId id="280" r:id="rId25"/>
    <p:sldId id="263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64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F7F7F"/>
    <a:srgbClr val="595959"/>
    <a:srgbClr val="262626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475" autoAdjust="0"/>
    <p:restoredTop sz="94660"/>
  </p:normalViewPr>
  <p:slideViewPr>
    <p:cSldViewPr snapToGrid="0" showGuides="1">
      <p:cViewPr varScale="1">
        <p:scale>
          <a:sx n="114" d="100"/>
          <a:sy n="114" d="100"/>
        </p:scale>
        <p:origin x="1494" y="120"/>
      </p:cViewPr>
      <p:guideLst>
        <p:guide orient="horz" pos="2364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3.xlsx"/><Relationship Id="rId1" Type="http://schemas.openxmlformats.org/officeDocument/2006/relationships/themeOverride" Target="../theme/themeOverride2.xm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Office_Excel_2007____4.xlsx"/><Relationship Id="rId1" Type="http://schemas.openxmlformats.org/officeDocument/2006/relationships/themeOverride" Target="../theme/themeOverride3.xm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_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5CE-47EF-B281-E7AEF06F8644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/>
                </a:fgClr>
                <a:bgClr>
                  <a:schemeClr val="bg1">
                    <a:lumMod val="85000"/>
                  </a:schemeClr>
                </a:bgClr>
              </a:patt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5CE-47EF-B281-E7AEF06F8644}"/>
              </c:ext>
            </c:extLst>
          </c:dPt>
          <c:cat>
            <c:numRef>
              <c:f>Sheet1!$A$2:$A$3</c:f>
              <c:numCache>
                <c:formatCode>General</c:formatCode>
                <c:ptCount val="2"/>
              </c:numCache>
            </c:numRef>
          </c:cat>
          <c:val>
            <c:numRef>
              <c:f>Sheet1!$B$2:$B$3</c:f>
              <c:numCache>
                <c:formatCode>General</c:formatCode>
                <c:ptCount val="2"/>
                <c:pt idx="0">
                  <c:v>65</c:v>
                </c:pt>
                <c:pt idx="1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5CE-47EF-B281-E7AEF06F864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ysClr val="windowText" lastClr="000000">
                  <a:lumMod val="65000"/>
                  <a:lumOff val="35000"/>
                </a:sys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4CC-4705-8A8A-3DB5230E95F4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4CC-4705-8A8A-3DB5230E95F4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87</c:v>
                </c:pt>
                <c:pt idx="1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4CC-4705-8A8A-3DB5230E95F4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ysClr val="windowText" lastClr="000000">
                  <a:lumMod val="65000"/>
                  <a:lumOff val="35000"/>
                </a:sys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313-4CE9-B313-E40FDBA050E9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313-4CE9-B313-E40FDBA050E9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35</c:v>
                </c:pt>
                <c:pt idx="1">
                  <c:v>65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4313-4CE9-B313-E40FDBA050E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ysClr val="windowText" lastClr="000000">
                  <a:lumMod val="65000"/>
                  <a:lumOff val="35000"/>
                </a:sys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AE1-48BD-9C3D-6EC5AC6DB496}"/>
              </c:ext>
            </c:extLst>
          </c:dPt>
          <c:dPt>
            <c:idx val="1"/>
            <c:bubble3D val="0"/>
            <c:spPr>
              <a:pattFill prst="dkDnDiag">
                <a:fgClr>
                  <a:schemeClr val="bg1">
                    <a:lumMod val="85000"/>
                  </a:schemeClr>
                </a:fgClr>
                <a:bgClr>
                  <a:schemeClr val="bg2"/>
                </a:bgClr>
              </a:patt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AE1-48BD-9C3D-6EC5AC6DB496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80</c:v>
                </c:pt>
                <c:pt idx="1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BAE1-48BD-9C3D-6EC5AC6DB496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Column1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num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numCache>
                      <c:formatCode>General</c:formatCode>
                      <c:ptCount val="2"/>
                    </c:numCache>
                  </c:num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2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2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4BACC6"/>
            </a:solidFill>
          </c:spPr>
          <c:dPt>
            <c:idx val="0"/>
            <c:bubble3D val="0"/>
            <c:spPr>
              <a:solidFill>
                <a:schemeClr val="tx1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12A-4BBA-9E4A-F97D075BB303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12A-4BBA-9E4A-F97D075BB303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7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12A-4BBA-9E4A-F97D075BB303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4BACC6"/>
            </a:solidFill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5687-4C7B-AAE0-D38DD35489C9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5687-4C7B-AAE0-D38DD35489C9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5687-4C7B-AAE0-D38DD35489C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4BACC6"/>
            </a:solidFill>
          </c:spPr>
          <c:dPt>
            <c:idx val="0"/>
            <c:bubble3D val="0"/>
            <c:spPr>
              <a:solidFill>
                <a:schemeClr val="tx1">
                  <a:lumMod val="65000"/>
                  <a:lumOff val="3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C32-4BFE-B9C6-80045F44770D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C32-4BFE-B9C6-80045F44770D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4.2</c:v>
                </c:pt>
                <c:pt idx="1">
                  <c:v>5.8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3C32-4BFE-B9C6-80045F44770D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4BACC6"/>
            </a:solidFill>
          </c:spPr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5D7-4CB2-AAF3-7A7EC0C4CC79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5D7-4CB2-AAF3-7A7EC0C4CC79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5D7-4CB2-AAF3-7A7EC0C4CC79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spPr>
            <a:solidFill>
              <a:srgbClr val="4BACC6"/>
            </a:solidFill>
          </c:spPr>
          <c:dPt>
            <c:idx val="0"/>
            <c:bubble3D val="0"/>
            <c:spPr>
              <a:solidFill>
                <a:schemeClr val="accent3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090-4AFF-BC94-22A8CA4C5B0C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090-4AFF-BC94-22A8CA4C5B0C}"/>
              </c:ext>
            </c:extLst>
          </c:dPt>
          <c:val>
            <c:numRef>
              <c:f>Sheet1!$B$2:$B$3</c:f>
              <c:numCache>
                <c:formatCode>General</c:formatCode>
                <c:ptCount val="2"/>
                <c:pt idx="0">
                  <c:v>2.5</c:v>
                </c:pt>
                <c:pt idx="1">
                  <c:v>7.5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090-4AFF-BC94-22A8CA4C5B0C}"/>
            </c:ext>
            <c:ext xmlns:c15="http://schemas.microsoft.com/office/drawing/2012/chart" uri="{02D57815-91ED-43cb-92C2-25804820EDAC}">
              <c15:filteredSeriesTitle>
                <c15:tx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 xmlns:c16r2="http://schemas.microsoft.com/office/drawing/2015/06/chart">
                      <c:ext uri="{02D57815-91ED-43cb-92C2-25804820EDAC}">
                        <c15:formulaRef>
                          <c15:sqref>Sheet1!$A$2:$A$3</c15:sqref>
                        </c15:formulaRef>
                      </c:ext>
                    </c:extLst>
                    <c:strCache>
                      <c:ptCount val="2"/>
                      <c:pt idx="0">
                        <c:v>1st Qtr</c:v>
                      </c:pt>
                      <c:pt idx="1">
                        <c:v>2nd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6"/>
      </c:doughnutChart>
    </c:plotArea>
    <c:plotVisOnly val="1"/>
    <c:dispBlanksAs val="gap"/>
    <c:showDLblsOverMax val="0"/>
  </c:chart>
  <c:txPr>
    <a:bodyPr/>
    <a:lstStyle/>
    <a:p>
      <a:pPr>
        <a:defRPr sz="1800"/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CCB478-FE5B-48B8-ACE8-D9B869B7EB7A}" type="datetimeFigureOut">
              <a:rPr lang="zh-CN" altLang="en-US" smtClean="0"/>
              <a:pPr/>
              <a:t>2017/7/21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6E7A46C-FDAB-43AD-9F50-247EFE04A74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4183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336858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03204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37733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6012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7097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9661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624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776150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51524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9897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8885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27221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49466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048591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2037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0546510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00677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66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05814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3515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485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1121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21465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430763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E7A46C-FDAB-43AD-9F50-247EFE04A74C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66178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822811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461888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7" Type="http://schemas.openxmlformats.org/officeDocument/2006/relationships/chart" Target="../charts/chart9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chart" Target="../charts/chart8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22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notesSlide" Target="../notesSlides/notesSlide22.xml"/><Relationship Id="rId7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Relationship Id="rId6" Type="http://schemas.microsoft.com/office/2007/relationships/hdphoto" Target="../media/hdphoto2.wdp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7" Type="http://schemas.openxmlformats.org/officeDocument/2006/relationships/chart" Target="../charts/chart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chart" Target="../charts/chart3.xml"/><Relationship Id="rId5" Type="http://schemas.openxmlformats.org/officeDocument/2006/relationships/chart" Target="../charts/chart2.xml"/><Relationship Id="rId4" Type="http://schemas.openxmlformats.org/officeDocument/2006/relationships/chart" Target="../charts/char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3404085" y="1489272"/>
            <a:ext cx="5300298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2018</a:t>
            </a:r>
            <a:endParaRPr lang="zh-CN" altLang="en-US" sz="13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1999912" y="3703605"/>
            <a:ext cx="8283996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简约工作计划总结</a:t>
            </a:r>
            <a:r>
              <a:rPr lang="en-US" altLang="zh-CN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4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模板</a:t>
            </a:r>
            <a:endParaRPr lang="zh-CN" altLang="en-US" sz="2400" dirty="0"/>
          </a:p>
          <a:p>
            <a:pPr algn="ctr"/>
            <a:endParaRPr lang="zh-CN" altLang="en-US" sz="4000" b="1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1772777" y="4655155"/>
            <a:ext cx="8283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子沐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 </a:t>
            </a:r>
            <a:r>
              <a:rPr lang="en-US" altLang="zh-CN" sz="2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</a:t>
            </a:r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 T 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工 作 室</a:t>
            </a:r>
            <a:endParaRPr lang="zh-CN" altLang="en-US" sz="2000" b="1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154114" y="4492870"/>
            <a:ext cx="786032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moving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21612713" y="-11756536"/>
            <a:ext cx="352913" cy="3529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06082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4916"/>
    </mc:Choice>
    <mc:Fallback xmlns="">
      <p:transition advTm="491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65" grpId="0"/>
      <p:bldP spid="66" grpId="0"/>
      <p:bldP spid="6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6071" y="669046"/>
            <a:ext cx="314570" cy="31457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65260" y="472388"/>
            <a:ext cx="6648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  </a:t>
            </a:r>
            <a:r>
              <a:rPr lang="zh-CN" altLang="en-US" sz="4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点击</a:t>
            </a:r>
            <a:r>
              <a:rPr lang="zh-CN" altLang="en-US" sz="4000" dirty="0"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sz="4000" noProof="1">
              <a:ea typeface="Roboto Light" panose="02000000000000000000" pitchFamily="2" charset="0"/>
              <a:cs typeface="Arial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1397030" y="4572000"/>
            <a:ext cx="9397940" cy="0"/>
          </a:xfrm>
          <a:prstGeom prst="line">
            <a:avLst/>
          </a:prstGeom>
          <a:ln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7" name="组合 16"/>
          <p:cNvGrpSpPr/>
          <p:nvPr/>
        </p:nvGrpSpPr>
        <p:grpSpPr>
          <a:xfrm>
            <a:off x="1721518" y="2362200"/>
            <a:ext cx="1395664" cy="2209800"/>
            <a:chOff x="1504950" y="1676400"/>
            <a:chExt cx="1828800" cy="2895600"/>
          </a:xfrm>
        </p:grpSpPr>
        <p:cxnSp>
          <p:nvCxnSpPr>
            <p:cNvPr id="8" name="直接连接符 7"/>
            <p:cNvCxnSpPr/>
            <p:nvPr/>
          </p:nvCxnSpPr>
          <p:spPr>
            <a:xfrm flipV="1">
              <a:off x="2419350" y="3505200"/>
              <a:ext cx="0" cy="1066800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椭圆 12"/>
            <p:cNvSpPr/>
            <p:nvPr/>
          </p:nvSpPr>
          <p:spPr>
            <a:xfrm>
              <a:off x="1504950" y="1676400"/>
              <a:ext cx="1828800" cy="1828800"/>
            </a:xfrm>
            <a:prstGeom prst="ellipse">
              <a:avLst/>
            </a:prstGeom>
            <a:noFill/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956050" y="1676400"/>
            <a:ext cx="1828800" cy="2895600"/>
            <a:chOff x="3956050" y="1676400"/>
            <a:chExt cx="1828800" cy="2895600"/>
          </a:xfrm>
        </p:grpSpPr>
        <p:cxnSp>
          <p:nvCxnSpPr>
            <p:cNvPr id="9" name="直接连接符 8"/>
            <p:cNvCxnSpPr/>
            <p:nvPr/>
          </p:nvCxnSpPr>
          <p:spPr>
            <a:xfrm flipV="1">
              <a:off x="4870450" y="3505200"/>
              <a:ext cx="0" cy="1066800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椭圆 13"/>
            <p:cNvSpPr/>
            <p:nvPr/>
          </p:nvSpPr>
          <p:spPr>
            <a:xfrm>
              <a:off x="3956050" y="1676400"/>
              <a:ext cx="1828800" cy="1828800"/>
            </a:xfrm>
            <a:prstGeom prst="ellipse">
              <a:avLst/>
            </a:prstGeom>
            <a:noFill/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623719" y="2362201"/>
            <a:ext cx="1395662" cy="2209798"/>
            <a:chOff x="6407150" y="1676400"/>
            <a:chExt cx="1828800" cy="2895600"/>
          </a:xfrm>
        </p:grpSpPr>
        <p:cxnSp>
          <p:nvCxnSpPr>
            <p:cNvPr id="10" name="直接连接符 9"/>
            <p:cNvCxnSpPr/>
            <p:nvPr/>
          </p:nvCxnSpPr>
          <p:spPr>
            <a:xfrm flipV="1">
              <a:off x="7321550" y="3505200"/>
              <a:ext cx="0" cy="1066800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椭圆 14"/>
            <p:cNvSpPr/>
            <p:nvPr/>
          </p:nvSpPr>
          <p:spPr>
            <a:xfrm>
              <a:off x="6407150" y="1676400"/>
              <a:ext cx="1828800" cy="1828800"/>
            </a:xfrm>
            <a:prstGeom prst="ellipse">
              <a:avLst/>
            </a:prstGeom>
            <a:noFill/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9124950" y="2517775"/>
            <a:ext cx="1295400" cy="2051050"/>
            <a:chOff x="8858250" y="1676400"/>
            <a:chExt cx="1828800" cy="2895600"/>
          </a:xfrm>
        </p:grpSpPr>
        <p:cxnSp>
          <p:nvCxnSpPr>
            <p:cNvPr id="11" name="直接连接符 10"/>
            <p:cNvCxnSpPr/>
            <p:nvPr/>
          </p:nvCxnSpPr>
          <p:spPr>
            <a:xfrm flipV="1">
              <a:off x="9772650" y="3505200"/>
              <a:ext cx="0" cy="1066800"/>
            </a:xfrm>
            <a:prstGeom prst="line">
              <a:avLst/>
            </a:prstGeom>
            <a:ln>
              <a:solidFill>
                <a:srgbClr val="26262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椭圆 15"/>
            <p:cNvSpPr/>
            <p:nvPr/>
          </p:nvSpPr>
          <p:spPr>
            <a:xfrm>
              <a:off x="8858250" y="1676400"/>
              <a:ext cx="1828800" cy="1828800"/>
            </a:xfrm>
            <a:prstGeom prst="ellipse">
              <a:avLst/>
            </a:prstGeom>
            <a:noFill/>
            <a:ln>
              <a:solidFill>
                <a:srgbClr val="26262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" name="矩形 20"/>
          <p:cNvSpPr/>
          <p:nvPr/>
        </p:nvSpPr>
        <p:spPr>
          <a:xfrm>
            <a:off x="1444742" y="2710225"/>
            <a:ext cx="2091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25%</a:t>
            </a:r>
            <a:endParaRPr lang="zh-CN" altLang="en-US" sz="4000" dirty="0"/>
          </a:p>
        </p:txBody>
      </p:sp>
      <p:sp>
        <p:nvSpPr>
          <p:cNvPr id="22" name="矩形 21"/>
          <p:cNvSpPr/>
          <p:nvPr/>
        </p:nvSpPr>
        <p:spPr>
          <a:xfrm>
            <a:off x="3874644" y="2263914"/>
            <a:ext cx="2091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45%</a:t>
            </a:r>
            <a:endParaRPr lang="zh-CN" altLang="en-US" sz="4000" dirty="0"/>
          </a:p>
        </p:txBody>
      </p:sp>
      <p:sp>
        <p:nvSpPr>
          <p:cNvPr id="23" name="矩形 22"/>
          <p:cNvSpPr/>
          <p:nvPr/>
        </p:nvSpPr>
        <p:spPr>
          <a:xfrm>
            <a:off x="6304546" y="2743363"/>
            <a:ext cx="2091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20%</a:t>
            </a:r>
            <a:endParaRPr lang="zh-CN" altLang="en-US" sz="4000" dirty="0"/>
          </a:p>
        </p:txBody>
      </p:sp>
      <p:sp>
        <p:nvSpPr>
          <p:cNvPr id="24" name="矩形 23"/>
          <p:cNvSpPr/>
          <p:nvPr/>
        </p:nvSpPr>
        <p:spPr>
          <a:xfrm>
            <a:off x="8746238" y="2811532"/>
            <a:ext cx="20918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15%</a:t>
            </a:r>
            <a:endParaRPr lang="zh-CN" altLang="en-US" sz="4000" dirty="0"/>
          </a:p>
        </p:txBody>
      </p:sp>
      <p:sp>
        <p:nvSpPr>
          <p:cNvPr id="25" name="文本框 24"/>
          <p:cNvSpPr txBox="1"/>
          <p:nvPr/>
        </p:nvSpPr>
        <p:spPr>
          <a:xfrm>
            <a:off x="1261055" y="4809720"/>
            <a:ext cx="2408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2000" noProof="1"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05050" y="5439861"/>
            <a:ext cx="2450331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3699458" y="4798830"/>
            <a:ext cx="2408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2000" noProof="1"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3643453" y="5428971"/>
            <a:ext cx="2450331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6137861" y="4787940"/>
            <a:ext cx="2408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2000" noProof="1"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081856" y="5418081"/>
            <a:ext cx="2450331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8625251" y="4777050"/>
            <a:ext cx="24086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2000" noProof="1"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8569246" y="5407191"/>
            <a:ext cx="2450331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25440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2648">
        <p:blinds dir="vert"/>
      </p:transition>
    </mc:Choice>
    <mc:Fallback xmlns="">
      <p:transition spd="slow" advTm="12648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/>
      <p:bldP spid="21" grpId="0"/>
      <p:bldP spid="22" grpId="0"/>
      <p:bldP spid="23" grpId="0"/>
      <p:bldP spid="24" grpId="0"/>
      <p:bldP spid="25" grpId="0"/>
      <p:bldP spid="26" grpId="0"/>
      <p:bldP spid="29" grpId="0"/>
      <p:bldP spid="30" grpId="0"/>
      <p:bldP spid="31" grpId="0"/>
      <p:bldP spid="32" grpId="0"/>
      <p:bldP spid="33" grpId="0"/>
      <p:bldP spid="3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6"/>
          <p:cNvSpPr/>
          <p:nvPr/>
        </p:nvSpPr>
        <p:spPr>
          <a:xfrm>
            <a:off x="1409700" y="2276475"/>
            <a:ext cx="1168400" cy="1168400"/>
          </a:xfrm>
          <a:prstGeom prst="ellipse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zh-CN" altLang="zh-CN" dirty="0"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3" name="Oval 17"/>
          <p:cNvSpPr/>
          <p:nvPr/>
        </p:nvSpPr>
        <p:spPr>
          <a:xfrm>
            <a:off x="4132263" y="2276475"/>
            <a:ext cx="1168400" cy="1168400"/>
          </a:xfrm>
          <a:prstGeom prst="ellipse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zh-CN" altLang="zh-CN" dirty="0"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4" name="Oval 18"/>
          <p:cNvSpPr/>
          <p:nvPr/>
        </p:nvSpPr>
        <p:spPr>
          <a:xfrm>
            <a:off x="6854825" y="2276475"/>
            <a:ext cx="1168400" cy="1168400"/>
          </a:xfrm>
          <a:prstGeom prst="ellipse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zh-CN" altLang="zh-CN" dirty="0"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5" name="Oval 19"/>
          <p:cNvSpPr/>
          <p:nvPr/>
        </p:nvSpPr>
        <p:spPr>
          <a:xfrm>
            <a:off x="9577388" y="2276475"/>
            <a:ext cx="1168400" cy="1168400"/>
          </a:xfrm>
          <a:prstGeom prst="ellipse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ctr"/>
          <a:lstStyle/>
          <a:p>
            <a:pPr lvl="0" indent="0" algn="ctr">
              <a:buFont typeface="Arial" panose="020B0604020202020204" pitchFamily="34" charset="0"/>
              <a:buNone/>
            </a:pPr>
            <a:endParaRPr lang="zh-CN" altLang="zh-CN" dirty="0">
              <a:latin typeface="微软雅黑" panose="020B0503020204020204" charset="-122"/>
              <a:ea typeface="微软雅黑" panose="020B0503020204020204" charset="-122"/>
              <a:sym typeface="Calibri" panose="020F0502020204030204" pitchFamily="34" charset="0"/>
            </a:endParaRPr>
          </a:p>
        </p:txBody>
      </p:sp>
      <p:sp>
        <p:nvSpPr>
          <p:cNvPr id="6" name="TextBox 24"/>
          <p:cNvSpPr/>
          <p:nvPr/>
        </p:nvSpPr>
        <p:spPr>
          <a:xfrm>
            <a:off x="1660525" y="2628900"/>
            <a:ext cx="821059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85%</a:t>
            </a:r>
          </a:p>
        </p:txBody>
      </p:sp>
      <p:sp>
        <p:nvSpPr>
          <p:cNvPr id="7" name="TextBox 27"/>
          <p:cNvSpPr/>
          <p:nvPr/>
        </p:nvSpPr>
        <p:spPr>
          <a:xfrm>
            <a:off x="4381500" y="2628900"/>
            <a:ext cx="821059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73%</a:t>
            </a:r>
          </a:p>
        </p:txBody>
      </p:sp>
      <p:sp>
        <p:nvSpPr>
          <p:cNvPr id="8" name="TextBox 28"/>
          <p:cNvSpPr/>
          <p:nvPr/>
        </p:nvSpPr>
        <p:spPr>
          <a:xfrm>
            <a:off x="7099300" y="2632075"/>
            <a:ext cx="821059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78%</a:t>
            </a:r>
          </a:p>
        </p:txBody>
      </p:sp>
      <p:sp>
        <p:nvSpPr>
          <p:cNvPr id="9" name="TextBox 29"/>
          <p:cNvSpPr/>
          <p:nvPr/>
        </p:nvSpPr>
        <p:spPr>
          <a:xfrm>
            <a:off x="9828213" y="2628900"/>
            <a:ext cx="821059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en-US" altLang="zh-CN" sz="2400" dirty="0">
                <a:latin typeface="微软雅黑" panose="020B0503020204020204" charset="-122"/>
                <a:ea typeface="微软雅黑" panose="020B0503020204020204" charset="-122"/>
                <a:sym typeface="GeosansLight" pitchFamily="2" charset="0"/>
              </a:rPr>
              <a:t>90%</a:t>
            </a:r>
          </a:p>
        </p:txBody>
      </p:sp>
      <p:sp>
        <p:nvSpPr>
          <p:cNvPr id="10" name="TextBox 30"/>
          <p:cNvSpPr/>
          <p:nvPr/>
        </p:nvSpPr>
        <p:spPr>
          <a:xfrm>
            <a:off x="1349375" y="3811588"/>
            <a:ext cx="1441420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0"/>
              </a:rPr>
              <a:t>请在此输入标题</a:t>
            </a:r>
          </a:p>
        </p:txBody>
      </p:sp>
      <p:sp>
        <p:nvSpPr>
          <p:cNvPr id="11" name="Rectangle 35"/>
          <p:cNvSpPr/>
          <p:nvPr/>
        </p:nvSpPr>
        <p:spPr>
          <a:xfrm>
            <a:off x="1219200" y="4851400"/>
            <a:ext cx="9717088" cy="169277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0"/>
              </a:rPr>
              <a:t>请在此输入标题</a:t>
            </a: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1000" dirty="0">
              <a:latin typeface="微软雅黑" panose="020B0503020204020204" charset="-122"/>
              <a:ea typeface="微软雅黑" panose="020B0503020204020204" charset="-122"/>
              <a:sym typeface="Open Sans" panose="020B0606030504020204" pitchFamily="2" charset="0"/>
            </a:endParaRPr>
          </a:p>
          <a:p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请输入文字内容请输入文字内容请输入文字</a:t>
            </a:r>
            <a:r>
              <a:rPr lang="zh-CN" altLang="en-US" sz="1000" dirty="0" smtClean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内容</a:t>
            </a:r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请输入文字内容请输入文字内容请输入文字内容</a:t>
            </a:r>
          </a:p>
          <a:p>
            <a:endParaRPr lang="zh-CN" altLang="en-US" sz="1000" dirty="0"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请输入文字内容请输入文字内容请输入文字</a:t>
            </a:r>
            <a:r>
              <a:rPr lang="zh-CN" altLang="en-US" sz="1000" dirty="0" smtClean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内容</a:t>
            </a:r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请输入文字内容请输入文字内容请输入文字内容</a:t>
            </a:r>
          </a:p>
          <a:p>
            <a:endParaRPr lang="zh-CN" altLang="en-US" sz="1000" dirty="0"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请输入文字内容请输入文字内容请输入文字</a:t>
            </a:r>
            <a:r>
              <a:rPr lang="zh-CN" altLang="en-US" sz="1000" dirty="0" smtClean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内容</a:t>
            </a:r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请输入文字内容请输入文字内容请输入文字内容</a:t>
            </a:r>
          </a:p>
          <a:p>
            <a:endParaRPr lang="zh-CN" altLang="en-US" sz="1000" dirty="0"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zh-CN" altLang="en-US" sz="1000" dirty="0"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  <a:p>
            <a:pPr lvl="0" indent="0">
              <a:buFont typeface="Arial" panose="020B0604020202020204" pitchFamily="34" charset="0"/>
              <a:buNone/>
            </a:pPr>
            <a:endParaRPr lang="en-US" altLang="zh-CN" sz="1000" dirty="0">
              <a:latin typeface="微软雅黑" panose="020B0503020204020204" charset="-122"/>
              <a:ea typeface="微软雅黑" panose="020B0503020204020204" charset="-122"/>
              <a:sym typeface="Open Sans" panose="020B0606030504020204" pitchFamily="2" charset="0"/>
            </a:endParaRPr>
          </a:p>
        </p:txBody>
      </p:sp>
      <p:sp>
        <p:nvSpPr>
          <p:cNvPr id="12" name="TextBox 30"/>
          <p:cNvSpPr/>
          <p:nvPr/>
        </p:nvSpPr>
        <p:spPr>
          <a:xfrm>
            <a:off x="3994150" y="3811588"/>
            <a:ext cx="1441420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0"/>
              </a:rPr>
              <a:t>请在此输入标题</a:t>
            </a:r>
          </a:p>
        </p:txBody>
      </p:sp>
      <p:sp>
        <p:nvSpPr>
          <p:cNvPr id="13" name="TextBox 30"/>
          <p:cNvSpPr/>
          <p:nvPr/>
        </p:nvSpPr>
        <p:spPr>
          <a:xfrm>
            <a:off x="6724650" y="3756025"/>
            <a:ext cx="1441420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0"/>
              </a:rPr>
              <a:t>请在此输入标题</a:t>
            </a:r>
          </a:p>
        </p:txBody>
      </p:sp>
      <p:sp>
        <p:nvSpPr>
          <p:cNvPr id="14" name="TextBox 30"/>
          <p:cNvSpPr/>
          <p:nvPr/>
        </p:nvSpPr>
        <p:spPr>
          <a:xfrm>
            <a:off x="9577388" y="3756025"/>
            <a:ext cx="1441420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Font typeface="Arial" panose="020B0604020202020204" pitchFamily="34" charset="0"/>
              <a:buNone/>
            </a:pPr>
            <a:r>
              <a:rPr lang="zh-CN" altLang="en-US" sz="1400" b="1" dirty="0"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0"/>
              </a:rPr>
              <a:t>请在此输入标题</a:t>
            </a:r>
          </a:p>
        </p:txBody>
      </p:sp>
      <p:sp>
        <p:nvSpPr>
          <p:cNvPr id="15" name="文本框 27"/>
          <p:cNvSpPr txBox="1"/>
          <p:nvPr/>
        </p:nvSpPr>
        <p:spPr>
          <a:xfrm>
            <a:off x="4463733" y="325438"/>
            <a:ext cx="3375660" cy="46143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请在此处输入本章标题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839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4656">
        <p:fade/>
      </p:transition>
    </mc:Choice>
    <mc:Fallback xmlns="">
      <p:transition spd="med" advTm="465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1943489" y="2118417"/>
            <a:ext cx="1293746" cy="1331728"/>
          </a:xfrm>
          <a:custGeom>
            <a:avLst/>
            <a:gdLst>
              <a:gd name="connsiteX0" fmla="*/ 0 w 1189661"/>
              <a:gd name="connsiteY0" fmla="*/ 594831 h 1189661"/>
              <a:gd name="connsiteX1" fmla="*/ 594831 w 1189661"/>
              <a:gd name="connsiteY1" fmla="*/ 0 h 1189661"/>
              <a:gd name="connsiteX2" fmla="*/ 1189662 w 1189661"/>
              <a:gd name="connsiteY2" fmla="*/ 594831 h 1189661"/>
              <a:gd name="connsiteX3" fmla="*/ 594831 w 1189661"/>
              <a:gd name="connsiteY3" fmla="*/ 1189662 h 1189661"/>
              <a:gd name="connsiteX4" fmla="*/ 0 w 1189661"/>
              <a:gd name="connsiteY4" fmla="*/ 594831 h 11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661" h="1189661">
                <a:moveTo>
                  <a:pt x="0" y="594831"/>
                </a:moveTo>
                <a:cubicBezTo>
                  <a:pt x="0" y="266315"/>
                  <a:pt x="266315" y="0"/>
                  <a:pt x="594831" y="0"/>
                </a:cubicBezTo>
                <a:cubicBezTo>
                  <a:pt x="923347" y="0"/>
                  <a:pt x="1189662" y="266315"/>
                  <a:pt x="1189662" y="594831"/>
                </a:cubicBezTo>
                <a:cubicBezTo>
                  <a:pt x="1189662" y="923347"/>
                  <a:pt x="923347" y="1189662"/>
                  <a:pt x="594831" y="1189662"/>
                </a:cubicBezTo>
                <a:cubicBezTo>
                  <a:pt x="266315" y="1189662"/>
                  <a:pt x="0" y="923347"/>
                  <a:pt x="0" y="5948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5822" tIns="184382" rIns="184382" bIns="184382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kern="12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sz="1400" b="1" kern="1200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3285138" y="2398080"/>
            <a:ext cx="750373" cy="772402"/>
          </a:xfrm>
          <a:custGeom>
            <a:avLst/>
            <a:gdLst>
              <a:gd name="connsiteX0" fmla="*/ 91460 w 690003"/>
              <a:gd name="connsiteY0" fmla="*/ 263857 h 690003"/>
              <a:gd name="connsiteX1" fmla="*/ 263857 w 690003"/>
              <a:gd name="connsiteY1" fmla="*/ 263857 h 690003"/>
              <a:gd name="connsiteX2" fmla="*/ 263857 w 690003"/>
              <a:gd name="connsiteY2" fmla="*/ 91460 h 690003"/>
              <a:gd name="connsiteX3" fmla="*/ 426146 w 690003"/>
              <a:gd name="connsiteY3" fmla="*/ 91460 h 690003"/>
              <a:gd name="connsiteX4" fmla="*/ 426146 w 690003"/>
              <a:gd name="connsiteY4" fmla="*/ 263857 h 690003"/>
              <a:gd name="connsiteX5" fmla="*/ 598543 w 690003"/>
              <a:gd name="connsiteY5" fmla="*/ 263857 h 690003"/>
              <a:gd name="connsiteX6" fmla="*/ 598543 w 690003"/>
              <a:gd name="connsiteY6" fmla="*/ 426146 h 690003"/>
              <a:gd name="connsiteX7" fmla="*/ 426146 w 690003"/>
              <a:gd name="connsiteY7" fmla="*/ 426146 h 690003"/>
              <a:gd name="connsiteX8" fmla="*/ 426146 w 690003"/>
              <a:gd name="connsiteY8" fmla="*/ 598543 h 690003"/>
              <a:gd name="connsiteX9" fmla="*/ 263857 w 690003"/>
              <a:gd name="connsiteY9" fmla="*/ 598543 h 690003"/>
              <a:gd name="connsiteX10" fmla="*/ 263857 w 690003"/>
              <a:gd name="connsiteY10" fmla="*/ 426146 h 690003"/>
              <a:gd name="connsiteX11" fmla="*/ 91460 w 690003"/>
              <a:gd name="connsiteY11" fmla="*/ 426146 h 690003"/>
              <a:gd name="connsiteX12" fmla="*/ 91460 w 690003"/>
              <a:gd name="connsiteY12" fmla="*/ 263857 h 69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0003" h="690003">
                <a:moveTo>
                  <a:pt x="91460" y="263857"/>
                </a:moveTo>
                <a:lnTo>
                  <a:pt x="263857" y="263857"/>
                </a:lnTo>
                <a:lnTo>
                  <a:pt x="263857" y="91460"/>
                </a:lnTo>
                <a:lnTo>
                  <a:pt x="426146" y="91460"/>
                </a:lnTo>
                <a:lnTo>
                  <a:pt x="426146" y="263857"/>
                </a:lnTo>
                <a:lnTo>
                  <a:pt x="598543" y="263857"/>
                </a:lnTo>
                <a:lnTo>
                  <a:pt x="598543" y="426146"/>
                </a:lnTo>
                <a:lnTo>
                  <a:pt x="426146" y="426146"/>
                </a:lnTo>
                <a:lnTo>
                  <a:pt x="426146" y="598543"/>
                </a:lnTo>
                <a:lnTo>
                  <a:pt x="263857" y="598543"/>
                </a:lnTo>
                <a:lnTo>
                  <a:pt x="263857" y="426146"/>
                </a:lnTo>
                <a:lnTo>
                  <a:pt x="91460" y="426146"/>
                </a:lnTo>
                <a:lnTo>
                  <a:pt x="91460" y="26385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60" tIns="263857" rIns="91460" bIns="263857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4140564" y="2118417"/>
            <a:ext cx="1293746" cy="1331728"/>
          </a:xfrm>
          <a:custGeom>
            <a:avLst/>
            <a:gdLst>
              <a:gd name="connsiteX0" fmla="*/ 0 w 1189661"/>
              <a:gd name="connsiteY0" fmla="*/ 594831 h 1189661"/>
              <a:gd name="connsiteX1" fmla="*/ 594831 w 1189661"/>
              <a:gd name="connsiteY1" fmla="*/ 0 h 1189661"/>
              <a:gd name="connsiteX2" fmla="*/ 1189662 w 1189661"/>
              <a:gd name="connsiteY2" fmla="*/ 594831 h 1189661"/>
              <a:gd name="connsiteX3" fmla="*/ 594831 w 1189661"/>
              <a:gd name="connsiteY3" fmla="*/ 1189662 h 1189661"/>
              <a:gd name="connsiteX4" fmla="*/ 0 w 1189661"/>
              <a:gd name="connsiteY4" fmla="*/ 594831 h 11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661" h="1189661">
                <a:moveTo>
                  <a:pt x="0" y="594831"/>
                </a:moveTo>
                <a:cubicBezTo>
                  <a:pt x="0" y="266315"/>
                  <a:pt x="266315" y="0"/>
                  <a:pt x="594831" y="0"/>
                </a:cubicBezTo>
                <a:cubicBezTo>
                  <a:pt x="923347" y="0"/>
                  <a:pt x="1189662" y="266315"/>
                  <a:pt x="1189662" y="594831"/>
                </a:cubicBezTo>
                <a:cubicBezTo>
                  <a:pt x="1189662" y="923347"/>
                  <a:pt x="923347" y="1189662"/>
                  <a:pt x="594831" y="1189662"/>
                </a:cubicBezTo>
                <a:cubicBezTo>
                  <a:pt x="266315" y="1189662"/>
                  <a:pt x="0" y="923347"/>
                  <a:pt x="0" y="5948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5822" tIns="184382" rIns="184382" bIns="184382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5539363" y="2398080"/>
            <a:ext cx="750373" cy="772402"/>
          </a:xfrm>
          <a:custGeom>
            <a:avLst/>
            <a:gdLst>
              <a:gd name="connsiteX0" fmla="*/ 91460 w 690003"/>
              <a:gd name="connsiteY0" fmla="*/ 263857 h 690003"/>
              <a:gd name="connsiteX1" fmla="*/ 263857 w 690003"/>
              <a:gd name="connsiteY1" fmla="*/ 263857 h 690003"/>
              <a:gd name="connsiteX2" fmla="*/ 263857 w 690003"/>
              <a:gd name="connsiteY2" fmla="*/ 91460 h 690003"/>
              <a:gd name="connsiteX3" fmla="*/ 426146 w 690003"/>
              <a:gd name="connsiteY3" fmla="*/ 91460 h 690003"/>
              <a:gd name="connsiteX4" fmla="*/ 426146 w 690003"/>
              <a:gd name="connsiteY4" fmla="*/ 263857 h 690003"/>
              <a:gd name="connsiteX5" fmla="*/ 598543 w 690003"/>
              <a:gd name="connsiteY5" fmla="*/ 263857 h 690003"/>
              <a:gd name="connsiteX6" fmla="*/ 598543 w 690003"/>
              <a:gd name="connsiteY6" fmla="*/ 426146 h 690003"/>
              <a:gd name="connsiteX7" fmla="*/ 426146 w 690003"/>
              <a:gd name="connsiteY7" fmla="*/ 426146 h 690003"/>
              <a:gd name="connsiteX8" fmla="*/ 426146 w 690003"/>
              <a:gd name="connsiteY8" fmla="*/ 598543 h 690003"/>
              <a:gd name="connsiteX9" fmla="*/ 263857 w 690003"/>
              <a:gd name="connsiteY9" fmla="*/ 598543 h 690003"/>
              <a:gd name="connsiteX10" fmla="*/ 263857 w 690003"/>
              <a:gd name="connsiteY10" fmla="*/ 426146 h 690003"/>
              <a:gd name="connsiteX11" fmla="*/ 91460 w 690003"/>
              <a:gd name="connsiteY11" fmla="*/ 426146 h 690003"/>
              <a:gd name="connsiteX12" fmla="*/ 91460 w 690003"/>
              <a:gd name="connsiteY12" fmla="*/ 263857 h 69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90003" h="690003">
                <a:moveTo>
                  <a:pt x="91460" y="263857"/>
                </a:moveTo>
                <a:lnTo>
                  <a:pt x="263857" y="263857"/>
                </a:lnTo>
                <a:lnTo>
                  <a:pt x="263857" y="91460"/>
                </a:lnTo>
                <a:lnTo>
                  <a:pt x="426146" y="91460"/>
                </a:lnTo>
                <a:lnTo>
                  <a:pt x="426146" y="263857"/>
                </a:lnTo>
                <a:lnTo>
                  <a:pt x="598543" y="263857"/>
                </a:lnTo>
                <a:lnTo>
                  <a:pt x="598543" y="426146"/>
                </a:lnTo>
                <a:lnTo>
                  <a:pt x="426146" y="426146"/>
                </a:lnTo>
                <a:lnTo>
                  <a:pt x="426146" y="598543"/>
                </a:lnTo>
                <a:lnTo>
                  <a:pt x="263857" y="598543"/>
                </a:lnTo>
                <a:lnTo>
                  <a:pt x="263857" y="426146"/>
                </a:lnTo>
                <a:lnTo>
                  <a:pt x="91460" y="426146"/>
                </a:lnTo>
                <a:lnTo>
                  <a:pt x="91460" y="263857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60" tIns="263857" rIns="91460" bIns="263857" numCol="1" spcCol="1270" anchor="ctr" anchorCtr="0">
            <a:noAutofit/>
          </a:bodyPr>
          <a:lstStyle/>
          <a:p>
            <a:pPr lvl="0" algn="ctr" defTabSz="4889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6394788" y="2118417"/>
            <a:ext cx="1293746" cy="1331728"/>
          </a:xfrm>
          <a:custGeom>
            <a:avLst/>
            <a:gdLst>
              <a:gd name="connsiteX0" fmla="*/ 0 w 1189661"/>
              <a:gd name="connsiteY0" fmla="*/ 594831 h 1189661"/>
              <a:gd name="connsiteX1" fmla="*/ 594831 w 1189661"/>
              <a:gd name="connsiteY1" fmla="*/ 0 h 1189661"/>
              <a:gd name="connsiteX2" fmla="*/ 1189662 w 1189661"/>
              <a:gd name="connsiteY2" fmla="*/ 594831 h 1189661"/>
              <a:gd name="connsiteX3" fmla="*/ 594831 w 1189661"/>
              <a:gd name="connsiteY3" fmla="*/ 1189662 h 1189661"/>
              <a:gd name="connsiteX4" fmla="*/ 0 w 1189661"/>
              <a:gd name="connsiteY4" fmla="*/ 594831 h 11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661" h="1189661">
                <a:moveTo>
                  <a:pt x="0" y="594831"/>
                </a:moveTo>
                <a:cubicBezTo>
                  <a:pt x="0" y="266315"/>
                  <a:pt x="266315" y="0"/>
                  <a:pt x="594831" y="0"/>
                </a:cubicBezTo>
                <a:cubicBezTo>
                  <a:pt x="923347" y="0"/>
                  <a:pt x="1189662" y="266315"/>
                  <a:pt x="1189662" y="594831"/>
                </a:cubicBezTo>
                <a:cubicBezTo>
                  <a:pt x="1189662" y="923347"/>
                  <a:pt x="923347" y="1189662"/>
                  <a:pt x="594831" y="1189662"/>
                </a:cubicBezTo>
                <a:cubicBezTo>
                  <a:pt x="266315" y="1189662"/>
                  <a:pt x="0" y="923347"/>
                  <a:pt x="0" y="5948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5822" tIns="184382" rIns="184382" bIns="184382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7793587" y="2398080"/>
            <a:ext cx="750373" cy="772402"/>
          </a:xfrm>
          <a:custGeom>
            <a:avLst/>
            <a:gdLst>
              <a:gd name="connsiteX0" fmla="*/ 91460 w 690003"/>
              <a:gd name="connsiteY0" fmla="*/ 142141 h 690003"/>
              <a:gd name="connsiteX1" fmla="*/ 598543 w 690003"/>
              <a:gd name="connsiteY1" fmla="*/ 142141 h 690003"/>
              <a:gd name="connsiteX2" fmla="*/ 598543 w 690003"/>
              <a:gd name="connsiteY2" fmla="*/ 304429 h 690003"/>
              <a:gd name="connsiteX3" fmla="*/ 91460 w 690003"/>
              <a:gd name="connsiteY3" fmla="*/ 304429 h 690003"/>
              <a:gd name="connsiteX4" fmla="*/ 91460 w 690003"/>
              <a:gd name="connsiteY4" fmla="*/ 142141 h 690003"/>
              <a:gd name="connsiteX5" fmla="*/ 91460 w 690003"/>
              <a:gd name="connsiteY5" fmla="*/ 385574 h 690003"/>
              <a:gd name="connsiteX6" fmla="*/ 598543 w 690003"/>
              <a:gd name="connsiteY6" fmla="*/ 385574 h 690003"/>
              <a:gd name="connsiteX7" fmla="*/ 598543 w 690003"/>
              <a:gd name="connsiteY7" fmla="*/ 547862 h 690003"/>
              <a:gd name="connsiteX8" fmla="*/ 91460 w 690003"/>
              <a:gd name="connsiteY8" fmla="*/ 547862 h 690003"/>
              <a:gd name="connsiteX9" fmla="*/ 91460 w 690003"/>
              <a:gd name="connsiteY9" fmla="*/ 385574 h 6900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90003" h="690003">
                <a:moveTo>
                  <a:pt x="91460" y="142141"/>
                </a:moveTo>
                <a:lnTo>
                  <a:pt x="598543" y="142141"/>
                </a:lnTo>
                <a:lnTo>
                  <a:pt x="598543" y="304429"/>
                </a:lnTo>
                <a:lnTo>
                  <a:pt x="91460" y="304429"/>
                </a:lnTo>
                <a:lnTo>
                  <a:pt x="91460" y="142141"/>
                </a:lnTo>
                <a:close/>
                <a:moveTo>
                  <a:pt x="91460" y="385574"/>
                </a:moveTo>
                <a:lnTo>
                  <a:pt x="598543" y="385574"/>
                </a:lnTo>
                <a:lnTo>
                  <a:pt x="598543" y="547862"/>
                </a:lnTo>
                <a:lnTo>
                  <a:pt x="91460" y="547862"/>
                </a:lnTo>
                <a:lnTo>
                  <a:pt x="91460" y="385574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1460" tIns="142141" rIns="91460" bIns="142141" numCol="1" spcCol="1270" anchor="ctr" anchorCtr="0">
            <a:noAutofit/>
          </a:bodyPr>
          <a:lstStyle/>
          <a:p>
            <a:pPr lvl="0" algn="ctr" defTabSz="12890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1400" kern="12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8649013" y="2118417"/>
            <a:ext cx="1293746" cy="1331728"/>
          </a:xfrm>
          <a:custGeom>
            <a:avLst/>
            <a:gdLst>
              <a:gd name="connsiteX0" fmla="*/ 0 w 1189661"/>
              <a:gd name="connsiteY0" fmla="*/ 594831 h 1189661"/>
              <a:gd name="connsiteX1" fmla="*/ 594831 w 1189661"/>
              <a:gd name="connsiteY1" fmla="*/ 0 h 1189661"/>
              <a:gd name="connsiteX2" fmla="*/ 1189662 w 1189661"/>
              <a:gd name="connsiteY2" fmla="*/ 594831 h 1189661"/>
              <a:gd name="connsiteX3" fmla="*/ 594831 w 1189661"/>
              <a:gd name="connsiteY3" fmla="*/ 1189662 h 1189661"/>
              <a:gd name="connsiteX4" fmla="*/ 0 w 1189661"/>
              <a:gd name="connsiteY4" fmla="*/ 594831 h 118966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189661" h="1189661">
                <a:moveTo>
                  <a:pt x="0" y="594831"/>
                </a:moveTo>
                <a:cubicBezTo>
                  <a:pt x="0" y="266315"/>
                  <a:pt x="266315" y="0"/>
                  <a:pt x="594831" y="0"/>
                </a:cubicBezTo>
                <a:cubicBezTo>
                  <a:pt x="923347" y="0"/>
                  <a:pt x="1189662" y="266315"/>
                  <a:pt x="1189662" y="594831"/>
                </a:cubicBezTo>
                <a:cubicBezTo>
                  <a:pt x="1189662" y="923347"/>
                  <a:pt x="923347" y="1189662"/>
                  <a:pt x="594831" y="1189662"/>
                </a:cubicBezTo>
                <a:cubicBezTo>
                  <a:pt x="266315" y="1189662"/>
                  <a:pt x="0" y="923347"/>
                  <a:pt x="0" y="594831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rgbClr r="0" g="0" b="0"/>
          </a:lnRef>
          <a:fillRef idx="1">
            <a:schemeClr val="accent5">
              <a:hueOff val="0"/>
              <a:satOff val="0"/>
              <a:lumOff val="0"/>
              <a:alphaOff val="0"/>
            </a:schemeClr>
          </a:fillRef>
          <a:effectRef idx="0">
            <a:schemeClr val="accent5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5822" tIns="184382" rIns="184382" bIns="184382" numCol="1" spcCol="1270" anchor="ctr" anchorCtr="0">
            <a:noAutofit/>
          </a:bodyPr>
          <a:lstStyle/>
          <a:p>
            <a:pPr lvl="0" algn="ctr" defTabSz="355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zh-CN" altLang="en-US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添加标题</a:t>
            </a:r>
            <a:endParaRPr lang="en-US" altLang="zh-CN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Content Placeholder 2"/>
          <p:cNvSpPr txBox="1">
            <a:spLocks/>
          </p:cNvSpPr>
          <p:nvPr/>
        </p:nvSpPr>
        <p:spPr>
          <a:xfrm>
            <a:off x="1535604" y="3948846"/>
            <a:ext cx="1999675" cy="10853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3775340" y="3957826"/>
            <a:ext cx="1999674" cy="11053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6043190" y="3931178"/>
            <a:ext cx="1999674" cy="113200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8331919" y="3945576"/>
            <a:ext cx="1999674" cy="108856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</a:t>
            </a:r>
            <a:endParaRPr lang="en-US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9577858"/>
      </p:ext>
    </p:extLst>
  </p:cSld>
  <p:clrMapOvr>
    <a:masterClrMapping/>
  </p:clrMapOvr>
  <p:transition spd="med" advTm="7656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/>
      <p:bldP spid="13" grpId="0"/>
      <p:bldP spid="16" grpId="0"/>
      <p:bldP spid="1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9"/>
          <p:cNvCxnSpPr/>
          <p:nvPr/>
        </p:nvCxnSpPr>
        <p:spPr>
          <a:xfrm>
            <a:off x="5889421" y="2470937"/>
            <a:ext cx="17463" cy="1803400"/>
          </a:xfrm>
          <a:prstGeom prst="line">
            <a:avLst/>
          </a:prstGeom>
          <a:ln w="9525" cap="flat" cmpd="sng">
            <a:solidFill>
              <a:schemeClr val="tx1">
                <a:lumMod val="65000"/>
                <a:lumOff val="35000"/>
              </a:schemeClr>
            </a:solidFill>
            <a:prstDash val="solid"/>
            <a:bevel/>
            <a:headEnd type="oval" w="sm" len="sm"/>
            <a:tailEnd type="oval" w="sm" len="sm"/>
          </a:ln>
        </p:spPr>
      </p:cxnSp>
      <p:sp>
        <p:nvSpPr>
          <p:cNvPr id="3" name="TextBox 20"/>
          <p:cNvSpPr/>
          <p:nvPr/>
        </p:nvSpPr>
        <p:spPr>
          <a:xfrm>
            <a:off x="1495221" y="2139150"/>
            <a:ext cx="4070350" cy="553998"/>
          </a:xfrm>
          <a:prstGeom prst="rect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请输入文字内容请输入文字内容请输入文字</a:t>
            </a:r>
            <a:r>
              <a:rPr lang="zh-CN" altLang="en-US" sz="1000" dirty="0" smtClean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内容</a:t>
            </a:r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请输入文字内容请输入文字内容请输入文字内容</a:t>
            </a:r>
          </a:p>
          <a:p>
            <a:endParaRPr lang="zh-CN" altLang="en-US" sz="1000" dirty="0"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4" name="TextBox 21"/>
          <p:cNvSpPr/>
          <p:nvPr/>
        </p:nvSpPr>
        <p:spPr>
          <a:xfrm>
            <a:off x="6441871" y="3325012"/>
            <a:ext cx="4070350" cy="553998"/>
          </a:xfrm>
          <a:prstGeom prst="rect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请输入文字内容请输入文字内容请输入文字</a:t>
            </a:r>
            <a:r>
              <a:rPr lang="zh-CN" altLang="en-US" sz="1000" dirty="0" smtClean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内容</a:t>
            </a:r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请输入文字内容请输入文字内容请输入文字内容</a:t>
            </a:r>
          </a:p>
          <a:p>
            <a:endParaRPr lang="zh-CN" altLang="en-US" sz="1000" dirty="0"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5" name="TextBox 22"/>
          <p:cNvSpPr/>
          <p:nvPr/>
        </p:nvSpPr>
        <p:spPr>
          <a:xfrm>
            <a:off x="1495221" y="4577550"/>
            <a:ext cx="4070350" cy="553998"/>
          </a:xfrm>
          <a:prstGeom prst="rect">
            <a:avLst/>
          </a:prstGeom>
          <a:noFill/>
          <a:ln w="6350" cap="flat" cmpd="sng">
            <a:solidFill>
              <a:srgbClr val="A5A5A5"/>
            </a:solidFill>
            <a:prstDash val="solid"/>
            <a:bevel/>
            <a:headEnd type="none" w="med" len="med"/>
            <a:tailEnd type="none" w="med" len="med"/>
          </a:ln>
        </p:spPr>
        <p:txBody>
          <a:bodyPr anchor="t">
            <a:spAutoFit/>
          </a:bodyPr>
          <a:lstStyle/>
          <a:p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请输入文字内容请输入文字内容请输入文字</a:t>
            </a:r>
            <a:r>
              <a:rPr lang="zh-CN" altLang="en-US" sz="1000" dirty="0" smtClean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内容</a:t>
            </a:r>
            <a:r>
              <a:rPr lang="zh-CN" altLang="en-US" sz="1000" dirty="0">
                <a:latin typeface="微软雅黑" panose="020B0503020204020204" charset="-122"/>
                <a:ea typeface="微软雅黑" panose="020B0503020204020204" charset="-122"/>
                <a:sym typeface="Times New Roman" panose="02020603050405020304" pitchFamily="18" charset="0"/>
              </a:rPr>
              <a:t>请输入文字内容请输入文字内容请输入文字内容</a:t>
            </a:r>
          </a:p>
          <a:p>
            <a:endParaRPr lang="zh-CN" altLang="en-US" sz="1000" dirty="0">
              <a:latin typeface="微软雅黑" panose="020B0503020204020204" charset="-122"/>
              <a:ea typeface="微软雅黑" panose="020B0503020204020204" charset="-122"/>
              <a:sym typeface="Times New Roman" panose="02020603050405020304" pitchFamily="18" charset="0"/>
            </a:endParaRPr>
          </a:p>
        </p:txBody>
      </p:sp>
      <p:sp>
        <p:nvSpPr>
          <p:cNvPr id="6" name="TextBox 23"/>
          <p:cNvSpPr/>
          <p:nvPr/>
        </p:nvSpPr>
        <p:spPr>
          <a:xfrm>
            <a:off x="4608635" y="1828000"/>
            <a:ext cx="1082349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r"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0"/>
              </a:rPr>
              <a:t>请输入标题</a:t>
            </a:r>
          </a:p>
        </p:txBody>
      </p:sp>
      <p:sp>
        <p:nvSpPr>
          <p:cNvPr id="7" name="TextBox 16"/>
          <p:cNvSpPr/>
          <p:nvPr/>
        </p:nvSpPr>
        <p:spPr>
          <a:xfrm>
            <a:off x="6327897" y="3001162"/>
            <a:ext cx="1082349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r"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0"/>
              </a:rPr>
              <a:t>请输入标题</a:t>
            </a:r>
          </a:p>
        </p:txBody>
      </p:sp>
      <p:sp>
        <p:nvSpPr>
          <p:cNvPr id="8" name="TextBox 17"/>
          <p:cNvSpPr/>
          <p:nvPr/>
        </p:nvSpPr>
        <p:spPr>
          <a:xfrm>
            <a:off x="4610222" y="4269575"/>
            <a:ext cx="1082349" cy="307777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 algn="r">
              <a:buFont typeface="Arial" panose="020B0604020202020204" pitchFamily="34" charset="0"/>
              <a:buNone/>
            </a:pPr>
            <a:r>
              <a:rPr lang="zh-CN" altLang="en-US" sz="1400" dirty="0">
                <a:latin typeface="微软雅黑" panose="020B0503020204020204" charset="-122"/>
                <a:ea typeface="微软雅黑" panose="020B0503020204020204" charset="-122"/>
                <a:sym typeface="Open Sans" panose="020B0606030504020204" pitchFamily="2" charset="0"/>
              </a:rPr>
              <a:t>请输入标题</a:t>
            </a:r>
          </a:p>
        </p:txBody>
      </p:sp>
      <p:sp>
        <p:nvSpPr>
          <p:cNvPr id="9" name="Freeform 32"/>
          <p:cNvSpPr>
            <a:spLocks noEditPoints="1"/>
          </p:cNvSpPr>
          <p:nvPr/>
        </p:nvSpPr>
        <p:spPr>
          <a:xfrm>
            <a:off x="5616371" y="2085175"/>
            <a:ext cx="441325" cy="341312"/>
          </a:xfrm>
          <a:custGeom>
            <a:avLst/>
            <a:gdLst/>
            <a:ahLst/>
            <a:cxnLst>
              <a:cxn ang="0">
                <a:pos x="283398589" y="415369279"/>
              </a:cxn>
              <a:cxn ang="0">
                <a:pos x="270517404" y="401042818"/>
              </a:cxn>
              <a:cxn ang="0">
                <a:pos x="270517404" y="358077448"/>
              </a:cxn>
              <a:cxn ang="0">
                <a:pos x="553915993" y="114583662"/>
              </a:cxn>
              <a:cxn ang="0">
                <a:pos x="566797178" y="114583662"/>
              </a:cxn>
              <a:cxn ang="0">
                <a:pos x="579678362" y="114583662"/>
              </a:cxn>
              <a:cxn ang="0">
                <a:pos x="592563722" y="143231913"/>
              </a:cxn>
              <a:cxn ang="0">
                <a:pos x="592563722" y="171875493"/>
              </a:cxn>
              <a:cxn ang="0">
                <a:pos x="566797178" y="200523744"/>
              </a:cxn>
              <a:cxn ang="0">
                <a:pos x="553915993" y="186197283"/>
              </a:cxn>
              <a:cxn ang="0">
                <a:pos x="296279773" y="401042818"/>
              </a:cxn>
              <a:cxn ang="0">
                <a:pos x="296279773" y="401042818"/>
              </a:cxn>
              <a:cxn ang="0">
                <a:pos x="283398589" y="415369279"/>
              </a:cxn>
              <a:cxn ang="0">
                <a:pos x="605444907" y="0"/>
              </a:cxn>
              <a:cxn ang="0">
                <a:pos x="553915993" y="0"/>
              </a:cxn>
              <a:cxn ang="0">
                <a:pos x="51528914" y="444012859"/>
              </a:cxn>
              <a:cxn ang="0">
                <a:pos x="0" y="515626480"/>
              </a:cxn>
              <a:cxn ang="0">
                <a:pos x="51528914" y="587244772"/>
              </a:cxn>
              <a:cxn ang="0">
                <a:pos x="553915993" y="1031257632"/>
              </a:cxn>
              <a:cxn ang="0">
                <a:pos x="605444907" y="1045579422"/>
              </a:cxn>
              <a:cxn ang="0">
                <a:pos x="644088461" y="1031257632"/>
              </a:cxn>
              <a:cxn ang="0">
                <a:pos x="682736190" y="959639339"/>
              </a:cxn>
              <a:cxn ang="0">
                <a:pos x="682736190" y="85940082"/>
              </a:cxn>
              <a:cxn ang="0">
                <a:pos x="644088461" y="0"/>
              </a:cxn>
              <a:cxn ang="0">
                <a:pos x="605444907" y="0"/>
              </a:cxn>
              <a:cxn ang="0">
                <a:pos x="966134779" y="415369279"/>
              </a:cxn>
              <a:cxn ang="0">
                <a:pos x="953249419" y="401042818"/>
              </a:cxn>
              <a:cxn ang="0">
                <a:pos x="953249419" y="358077448"/>
              </a:cxn>
              <a:cxn ang="0">
                <a:pos x="1236652184" y="114583662"/>
              </a:cxn>
              <a:cxn ang="0">
                <a:pos x="1249533368" y="114583662"/>
              </a:cxn>
              <a:cxn ang="0">
                <a:pos x="1262414553" y="114583662"/>
              </a:cxn>
              <a:cxn ang="0">
                <a:pos x="1275295738" y="143231913"/>
              </a:cxn>
              <a:cxn ang="0">
                <a:pos x="1275295738" y="171875493"/>
              </a:cxn>
              <a:cxn ang="0">
                <a:pos x="1249533368" y="200523744"/>
              </a:cxn>
              <a:cxn ang="0">
                <a:pos x="1236652184" y="186197283"/>
              </a:cxn>
              <a:cxn ang="0">
                <a:pos x="979015964" y="401042818"/>
              </a:cxn>
              <a:cxn ang="0">
                <a:pos x="979015964" y="401042818"/>
              </a:cxn>
              <a:cxn ang="0">
                <a:pos x="966134779" y="415369279"/>
              </a:cxn>
              <a:cxn ang="0">
                <a:pos x="1288176922" y="0"/>
              </a:cxn>
              <a:cxn ang="0">
                <a:pos x="1236652184" y="0"/>
              </a:cxn>
              <a:cxn ang="0">
                <a:pos x="734260929" y="444012859"/>
              </a:cxn>
              <a:cxn ang="0">
                <a:pos x="682736190" y="515626480"/>
              </a:cxn>
              <a:cxn ang="0">
                <a:pos x="734260929" y="587244772"/>
              </a:cxn>
              <a:cxn ang="0">
                <a:pos x="1236652184" y="1031257632"/>
              </a:cxn>
              <a:cxn ang="0">
                <a:pos x="1288176922" y="1045579422"/>
              </a:cxn>
              <a:cxn ang="0">
                <a:pos x="1326824652" y="1031257632"/>
              </a:cxn>
              <a:cxn ang="0">
                <a:pos x="1365468206" y="959639339"/>
              </a:cxn>
              <a:cxn ang="0">
                <a:pos x="1365468206" y="85940082"/>
              </a:cxn>
              <a:cxn ang="0">
                <a:pos x="1326824652" y="0"/>
              </a:cxn>
              <a:cxn ang="0">
                <a:pos x="1288176922" y="0"/>
              </a:cxn>
            </a:cxnLst>
            <a:rect l="0" t="0" r="0" b="0"/>
            <a:pathLst>
              <a:path w="106" h="73">
                <a:moveTo>
                  <a:pt x="22" y="29"/>
                </a:moveTo>
                <a:cubicBezTo>
                  <a:pt x="22" y="29"/>
                  <a:pt x="21" y="28"/>
                  <a:pt x="21" y="28"/>
                </a:cubicBezTo>
                <a:cubicBezTo>
                  <a:pt x="20" y="27"/>
                  <a:pt x="20" y="26"/>
                  <a:pt x="21" y="25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4" y="8"/>
                  <a:pt x="44" y="8"/>
                </a:cubicBezTo>
                <a:cubicBezTo>
                  <a:pt x="44" y="8"/>
                  <a:pt x="45" y="8"/>
                  <a:pt x="45" y="8"/>
                </a:cubicBezTo>
                <a:cubicBezTo>
                  <a:pt x="46" y="8"/>
                  <a:pt x="46" y="9"/>
                  <a:pt x="46" y="10"/>
                </a:cubicBezTo>
                <a:cubicBezTo>
                  <a:pt x="46" y="12"/>
                  <a:pt x="46" y="12"/>
                  <a:pt x="46" y="12"/>
                </a:cubicBezTo>
                <a:cubicBezTo>
                  <a:pt x="46" y="13"/>
                  <a:pt x="45" y="14"/>
                  <a:pt x="44" y="14"/>
                </a:cubicBezTo>
                <a:cubicBezTo>
                  <a:pt x="44" y="14"/>
                  <a:pt x="43" y="13"/>
                  <a:pt x="43" y="13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8"/>
                  <a:pt x="23" y="28"/>
                </a:cubicBezTo>
                <a:cubicBezTo>
                  <a:pt x="23" y="28"/>
                  <a:pt x="23" y="29"/>
                  <a:pt x="22" y="29"/>
                </a:cubicBezTo>
                <a:moveTo>
                  <a:pt x="47" y="0"/>
                </a:moveTo>
                <a:cubicBezTo>
                  <a:pt x="46" y="0"/>
                  <a:pt x="44" y="0"/>
                  <a:pt x="43" y="0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32"/>
                  <a:pt x="0" y="34"/>
                  <a:pt x="0" y="36"/>
                </a:cubicBezTo>
                <a:cubicBezTo>
                  <a:pt x="0" y="38"/>
                  <a:pt x="2" y="40"/>
                  <a:pt x="4" y="41"/>
                </a:cubicBezTo>
                <a:cubicBezTo>
                  <a:pt x="43" y="72"/>
                  <a:pt x="43" y="72"/>
                  <a:pt x="43" y="72"/>
                </a:cubicBezTo>
                <a:cubicBezTo>
                  <a:pt x="44" y="72"/>
                  <a:pt x="46" y="73"/>
                  <a:pt x="47" y="73"/>
                </a:cubicBezTo>
                <a:cubicBezTo>
                  <a:pt x="48" y="73"/>
                  <a:pt x="49" y="72"/>
                  <a:pt x="50" y="72"/>
                </a:cubicBezTo>
                <a:cubicBezTo>
                  <a:pt x="52" y="71"/>
                  <a:pt x="53" y="69"/>
                  <a:pt x="53" y="67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3"/>
                  <a:pt x="52" y="2"/>
                  <a:pt x="50" y="0"/>
                </a:cubicBezTo>
                <a:cubicBezTo>
                  <a:pt x="49" y="0"/>
                  <a:pt x="48" y="0"/>
                  <a:pt x="47" y="0"/>
                </a:cubicBezTo>
                <a:moveTo>
                  <a:pt x="75" y="29"/>
                </a:moveTo>
                <a:cubicBezTo>
                  <a:pt x="75" y="29"/>
                  <a:pt x="74" y="28"/>
                  <a:pt x="74" y="28"/>
                </a:cubicBezTo>
                <a:cubicBezTo>
                  <a:pt x="73" y="27"/>
                  <a:pt x="73" y="26"/>
                  <a:pt x="74" y="25"/>
                </a:cubicBezTo>
                <a:cubicBezTo>
                  <a:pt x="96" y="8"/>
                  <a:pt x="96" y="8"/>
                  <a:pt x="96" y="8"/>
                </a:cubicBezTo>
                <a:cubicBezTo>
                  <a:pt x="96" y="8"/>
                  <a:pt x="97" y="8"/>
                  <a:pt x="97" y="8"/>
                </a:cubicBezTo>
                <a:cubicBezTo>
                  <a:pt x="97" y="8"/>
                  <a:pt x="98" y="8"/>
                  <a:pt x="98" y="8"/>
                </a:cubicBezTo>
                <a:cubicBezTo>
                  <a:pt x="99" y="8"/>
                  <a:pt x="99" y="9"/>
                  <a:pt x="99" y="10"/>
                </a:cubicBezTo>
                <a:cubicBezTo>
                  <a:pt x="99" y="12"/>
                  <a:pt x="99" y="12"/>
                  <a:pt x="99" y="12"/>
                </a:cubicBezTo>
                <a:cubicBezTo>
                  <a:pt x="99" y="13"/>
                  <a:pt x="98" y="14"/>
                  <a:pt x="97" y="14"/>
                </a:cubicBezTo>
                <a:cubicBezTo>
                  <a:pt x="97" y="14"/>
                  <a:pt x="96" y="13"/>
                  <a:pt x="96" y="13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8"/>
                  <a:pt x="76" y="28"/>
                </a:cubicBezTo>
                <a:cubicBezTo>
                  <a:pt x="76" y="28"/>
                  <a:pt x="76" y="29"/>
                  <a:pt x="75" y="29"/>
                </a:cubicBezTo>
                <a:moveTo>
                  <a:pt x="100" y="0"/>
                </a:moveTo>
                <a:cubicBezTo>
                  <a:pt x="99" y="0"/>
                  <a:pt x="97" y="0"/>
                  <a:pt x="96" y="0"/>
                </a:cubicBezTo>
                <a:cubicBezTo>
                  <a:pt x="57" y="31"/>
                  <a:pt x="57" y="31"/>
                  <a:pt x="57" y="31"/>
                </a:cubicBezTo>
                <a:cubicBezTo>
                  <a:pt x="55" y="32"/>
                  <a:pt x="53" y="34"/>
                  <a:pt x="53" y="36"/>
                </a:cubicBezTo>
                <a:cubicBezTo>
                  <a:pt x="53" y="38"/>
                  <a:pt x="55" y="40"/>
                  <a:pt x="57" y="41"/>
                </a:cubicBezTo>
                <a:cubicBezTo>
                  <a:pt x="96" y="72"/>
                  <a:pt x="96" y="72"/>
                  <a:pt x="96" y="72"/>
                </a:cubicBezTo>
                <a:cubicBezTo>
                  <a:pt x="97" y="72"/>
                  <a:pt x="99" y="73"/>
                  <a:pt x="100" y="73"/>
                </a:cubicBezTo>
                <a:cubicBezTo>
                  <a:pt x="101" y="73"/>
                  <a:pt x="102" y="72"/>
                  <a:pt x="103" y="72"/>
                </a:cubicBezTo>
                <a:cubicBezTo>
                  <a:pt x="105" y="71"/>
                  <a:pt x="106" y="69"/>
                  <a:pt x="106" y="67"/>
                </a:cubicBezTo>
                <a:cubicBezTo>
                  <a:pt x="106" y="6"/>
                  <a:pt x="106" y="6"/>
                  <a:pt x="106" y="6"/>
                </a:cubicBezTo>
                <a:cubicBezTo>
                  <a:pt x="106" y="3"/>
                  <a:pt x="105" y="2"/>
                  <a:pt x="103" y="0"/>
                </a:cubicBezTo>
                <a:cubicBezTo>
                  <a:pt x="102" y="0"/>
                  <a:pt x="101" y="0"/>
                  <a:pt x="100" y="0"/>
                </a:cubicBezTo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" name="Freeform 35"/>
          <p:cNvSpPr>
            <a:spLocks noEditPoints="1"/>
          </p:cNvSpPr>
          <p:nvPr/>
        </p:nvSpPr>
        <p:spPr>
          <a:xfrm>
            <a:off x="5738609" y="3186900"/>
            <a:ext cx="319087" cy="369887"/>
          </a:xfrm>
          <a:custGeom>
            <a:avLst/>
            <a:gdLst/>
            <a:ahLst/>
            <a:cxnLst>
              <a:cxn ang="0">
                <a:pos x="144672720" y="411860466"/>
              </a:cxn>
              <a:cxn ang="0">
                <a:pos x="108503061" y="381350638"/>
              </a:cxn>
              <a:cxn ang="0">
                <a:pos x="108503061" y="167796650"/>
              </a:cxn>
              <a:cxn ang="0">
                <a:pos x="198924251" y="91524548"/>
              </a:cxn>
              <a:cxn ang="0">
                <a:pos x="235093909" y="122034376"/>
              </a:cxn>
              <a:cxn ang="0">
                <a:pos x="198924251" y="152539268"/>
              </a:cxn>
              <a:cxn ang="0">
                <a:pos x="180842379" y="167796650"/>
              </a:cxn>
              <a:cxn ang="0">
                <a:pos x="180842379" y="381350638"/>
              </a:cxn>
              <a:cxn ang="0">
                <a:pos x="144672720" y="411860466"/>
              </a:cxn>
              <a:cxn ang="0">
                <a:pos x="198924251" y="0"/>
              </a:cxn>
              <a:cxn ang="0">
                <a:pos x="198924251" y="0"/>
              </a:cxn>
              <a:cxn ang="0">
                <a:pos x="0" y="167796650"/>
              </a:cxn>
              <a:cxn ang="0">
                <a:pos x="0" y="961007755"/>
              </a:cxn>
              <a:cxn ang="0">
                <a:pos x="198924251" y="1144056851"/>
              </a:cxn>
              <a:cxn ang="0">
                <a:pos x="198924251" y="1144056851"/>
              </a:cxn>
              <a:cxn ang="0">
                <a:pos x="415936288" y="961007755"/>
              </a:cxn>
              <a:cxn ang="0">
                <a:pos x="415936288" y="167796650"/>
              </a:cxn>
              <a:cxn ang="0">
                <a:pos x="198924251" y="0"/>
              </a:cxn>
              <a:cxn ang="0">
                <a:pos x="705287644" y="411860466"/>
              </a:cxn>
              <a:cxn ang="0">
                <a:pos x="669117985" y="381350638"/>
              </a:cxn>
              <a:cxn ang="0">
                <a:pos x="669117985" y="167796650"/>
              </a:cxn>
              <a:cxn ang="0">
                <a:pos x="759539175" y="91524548"/>
              </a:cxn>
              <a:cxn ang="0">
                <a:pos x="795708833" y="122034376"/>
              </a:cxn>
              <a:cxn ang="0">
                <a:pos x="759539175" y="152539268"/>
              </a:cxn>
              <a:cxn ang="0">
                <a:pos x="741457303" y="167796650"/>
              </a:cxn>
              <a:cxn ang="0">
                <a:pos x="741457303" y="381350638"/>
              </a:cxn>
              <a:cxn ang="0">
                <a:pos x="705287644" y="411860466"/>
              </a:cxn>
              <a:cxn ang="0">
                <a:pos x="777626961" y="0"/>
              </a:cxn>
              <a:cxn ang="0">
                <a:pos x="759539175" y="0"/>
              </a:cxn>
              <a:cxn ang="0">
                <a:pos x="560614924" y="167796650"/>
              </a:cxn>
              <a:cxn ang="0">
                <a:pos x="560614924" y="961007755"/>
              </a:cxn>
              <a:cxn ang="0">
                <a:pos x="759539175" y="1144056851"/>
              </a:cxn>
              <a:cxn ang="0">
                <a:pos x="777626961" y="1144056851"/>
              </a:cxn>
              <a:cxn ang="0">
                <a:pos x="976551212" y="961007755"/>
              </a:cxn>
              <a:cxn ang="0">
                <a:pos x="976551212" y="167796650"/>
              </a:cxn>
              <a:cxn ang="0">
                <a:pos x="777626961" y="0"/>
              </a:cxn>
            </a:cxnLst>
            <a:rect l="0" t="0" r="0" b="0"/>
            <a:pathLst>
              <a:path w="54" h="75">
                <a:moveTo>
                  <a:pt x="8" y="27"/>
                </a:moveTo>
                <a:cubicBezTo>
                  <a:pt x="7" y="27"/>
                  <a:pt x="6" y="26"/>
                  <a:pt x="6" y="25"/>
                </a:cubicBezTo>
                <a:cubicBezTo>
                  <a:pt x="6" y="11"/>
                  <a:pt x="6" y="11"/>
                  <a:pt x="6" y="11"/>
                </a:cubicBezTo>
                <a:cubicBezTo>
                  <a:pt x="6" y="8"/>
                  <a:pt x="8" y="6"/>
                  <a:pt x="11" y="6"/>
                </a:cubicBezTo>
                <a:cubicBezTo>
                  <a:pt x="12" y="6"/>
                  <a:pt x="13" y="7"/>
                  <a:pt x="13" y="8"/>
                </a:cubicBezTo>
                <a:cubicBezTo>
                  <a:pt x="13" y="9"/>
                  <a:pt x="12" y="10"/>
                  <a:pt x="11" y="10"/>
                </a:cubicBezTo>
                <a:cubicBezTo>
                  <a:pt x="10" y="10"/>
                  <a:pt x="10" y="10"/>
                  <a:pt x="10" y="11"/>
                </a:cubicBezTo>
                <a:cubicBezTo>
                  <a:pt x="10" y="25"/>
                  <a:pt x="10" y="25"/>
                  <a:pt x="10" y="25"/>
                </a:cubicBezTo>
                <a:cubicBezTo>
                  <a:pt x="10" y="26"/>
                  <a:pt x="9" y="27"/>
                  <a:pt x="8" y="27"/>
                </a:cubicBezTo>
                <a:moveTo>
                  <a:pt x="11" y="0"/>
                </a:moveTo>
                <a:cubicBezTo>
                  <a:pt x="11" y="0"/>
                  <a:pt x="11" y="0"/>
                  <a:pt x="11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70"/>
                  <a:pt x="5" y="75"/>
                  <a:pt x="11" y="75"/>
                </a:cubicBezTo>
                <a:cubicBezTo>
                  <a:pt x="11" y="75"/>
                  <a:pt x="11" y="75"/>
                  <a:pt x="11" y="75"/>
                </a:cubicBezTo>
                <a:cubicBezTo>
                  <a:pt x="18" y="75"/>
                  <a:pt x="23" y="70"/>
                  <a:pt x="23" y="63"/>
                </a:cubicBezTo>
                <a:cubicBezTo>
                  <a:pt x="23" y="11"/>
                  <a:pt x="23" y="11"/>
                  <a:pt x="23" y="11"/>
                </a:cubicBezTo>
                <a:cubicBezTo>
                  <a:pt x="23" y="5"/>
                  <a:pt x="18" y="0"/>
                  <a:pt x="11" y="0"/>
                </a:cubicBezTo>
                <a:moveTo>
                  <a:pt x="39" y="27"/>
                </a:moveTo>
                <a:cubicBezTo>
                  <a:pt x="38" y="27"/>
                  <a:pt x="37" y="26"/>
                  <a:pt x="37" y="25"/>
                </a:cubicBezTo>
                <a:cubicBezTo>
                  <a:pt x="37" y="11"/>
                  <a:pt x="37" y="11"/>
                  <a:pt x="37" y="11"/>
                </a:cubicBezTo>
                <a:cubicBezTo>
                  <a:pt x="37" y="8"/>
                  <a:pt x="40" y="6"/>
                  <a:pt x="42" y="6"/>
                </a:cubicBezTo>
                <a:cubicBezTo>
                  <a:pt x="43" y="6"/>
                  <a:pt x="44" y="7"/>
                  <a:pt x="44" y="8"/>
                </a:cubicBezTo>
                <a:cubicBezTo>
                  <a:pt x="44" y="9"/>
                  <a:pt x="43" y="10"/>
                  <a:pt x="42" y="10"/>
                </a:cubicBezTo>
                <a:cubicBezTo>
                  <a:pt x="42" y="10"/>
                  <a:pt x="41" y="10"/>
                  <a:pt x="41" y="11"/>
                </a:cubicBezTo>
                <a:cubicBezTo>
                  <a:pt x="41" y="25"/>
                  <a:pt x="41" y="25"/>
                  <a:pt x="41" y="25"/>
                </a:cubicBezTo>
                <a:cubicBezTo>
                  <a:pt x="41" y="26"/>
                  <a:pt x="40" y="27"/>
                  <a:pt x="39" y="27"/>
                </a:cubicBezTo>
                <a:moveTo>
                  <a:pt x="43" y="0"/>
                </a:moveTo>
                <a:cubicBezTo>
                  <a:pt x="42" y="0"/>
                  <a:pt x="42" y="0"/>
                  <a:pt x="42" y="0"/>
                </a:cubicBezTo>
                <a:cubicBezTo>
                  <a:pt x="36" y="0"/>
                  <a:pt x="31" y="5"/>
                  <a:pt x="31" y="11"/>
                </a:cubicBezTo>
                <a:cubicBezTo>
                  <a:pt x="31" y="63"/>
                  <a:pt x="31" y="63"/>
                  <a:pt x="31" y="63"/>
                </a:cubicBezTo>
                <a:cubicBezTo>
                  <a:pt x="31" y="70"/>
                  <a:pt x="36" y="75"/>
                  <a:pt x="42" y="75"/>
                </a:cubicBezTo>
                <a:cubicBezTo>
                  <a:pt x="43" y="75"/>
                  <a:pt x="43" y="75"/>
                  <a:pt x="43" y="75"/>
                </a:cubicBezTo>
                <a:cubicBezTo>
                  <a:pt x="49" y="75"/>
                  <a:pt x="54" y="70"/>
                  <a:pt x="54" y="63"/>
                </a:cubicBezTo>
                <a:cubicBezTo>
                  <a:pt x="54" y="11"/>
                  <a:pt x="54" y="11"/>
                  <a:pt x="54" y="11"/>
                </a:cubicBezTo>
                <a:cubicBezTo>
                  <a:pt x="54" y="5"/>
                  <a:pt x="49" y="0"/>
                  <a:pt x="43" y="0"/>
                </a:cubicBezTo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1" name="Freeform 33"/>
          <p:cNvSpPr>
            <a:spLocks noEditPoints="1"/>
          </p:cNvSpPr>
          <p:nvPr/>
        </p:nvSpPr>
        <p:spPr>
          <a:xfrm>
            <a:off x="5714796" y="4361650"/>
            <a:ext cx="344488" cy="365125"/>
          </a:xfrm>
          <a:custGeom>
            <a:avLst/>
            <a:gdLst/>
            <a:ahLst/>
            <a:cxnLst>
              <a:cxn ang="0">
                <a:pos x="245713656" y="465575226"/>
              </a:cxn>
              <a:cxn ang="0">
                <a:pos x="233428975" y="450558238"/>
              </a:cxn>
              <a:cxn ang="0">
                <a:pos x="233428975" y="405502414"/>
              </a:cxn>
              <a:cxn ang="0">
                <a:pos x="503711992" y="150184459"/>
              </a:cxn>
              <a:cxn ang="0">
                <a:pos x="515996673" y="150184459"/>
              </a:cxn>
              <a:cxn ang="0">
                <a:pos x="528285362" y="150184459"/>
              </a:cxn>
              <a:cxn ang="0">
                <a:pos x="540570043" y="180223295"/>
              </a:cxn>
              <a:cxn ang="0">
                <a:pos x="540570043" y="210262131"/>
              </a:cxn>
              <a:cxn ang="0">
                <a:pos x="515996673" y="240296107"/>
              </a:cxn>
              <a:cxn ang="0">
                <a:pos x="503711992" y="225279119"/>
              </a:cxn>
              <a:cxn ang="0">
                <a:pos x="257998336" y="450558238"/>
              </a:cxn>
              <a:cxn ang="0">
                <a:pos x="245713656" y="465575226"/>
              </a:cxn>
              <a:cxn ang="0">
                <a:pos x="577424084" y="30038835"/>
              </a:cxn>
              <a:cxn ang="0">
                <a:pos x="528285362" y="30038835"/>
              </a:cxn>
              <a:cxn ang="0">
                <a:pos x="49142731" y="495614062"/>
              </a:cxn>
              <a:cxn ang="0">
                <a:pos x="0" y="570708722"/>
              </a:cxn>
              <a:cxn ang="0">
                <a:pos x="49142731" y="645798522"/>
              </a:cxn>
              <a:cxn ang="0">
                <a:pos x="528285362" y="1111378608"/>
              </a:cxn>
              <a:cxn ang="0">
                <a:pos x="577424084" y="1126395596"/>
              </a:cxn>
              <a:cxn ang="0">
                <a:pos x="614282135" y="1111378608"/>
              </a:cxn>
              <a:cxn ang="0">
                <a:pos x="651140186" y="1036283948"/>
              </a:cxn>
              <a:cxn ang="0">
                <a:pos x="651140186" y="120150483"/>
              </a:cxn>
              <a:cxn ang="0">
                <a:pos x="614282135" y="30038835"/>
              </a:cxn>
              <a:cxn ang="0">
                <a:pos x="577424084" y="30038835"/>
              </a:cxn>
              <a:cxn ang="0">
                <a:pos x="872280472" y="405502414"/>
              </a:cxn>
              <a:cxn ang="0">
                <a:pos x="859995791" y="375463578"/>
              </a:cxn>
              <a:cxn ang="0">
                <a:pos x="859995791" y="165206307"/>
              </a:cxn>
              <a:cxn ang="0">
                <a:pos x="921423203" y="90111647"/>
              </a:cxn>
              <a:cxn ang="0">
                <a:pos x="933711893" y="120150483"/>
              </a:cxn>
              <a:cxn ang="0">
                <a:pos x="921423203" y="150184459"/>
              </a:cxn>
              <a:cxn ang="0">
                <a:pos x="896853842" y="165206307"/>
              </a:cxn>
              <a:cxn ang="0">
                <a:pos x="896853842" y="375463578"/>
              </a:cxn>
              <a:cxn ang="0">
                <a:pos x="896853842" y="375463578"/>
              </a:cxn>
              <a:cxn ang="0">
                <a:pos x="872280472" y="405502414"/>
              </a:cxn>
              <a:cxn ang="0">
                <a:pos x="921423203" y="0"/>
              </a:cxn>
              <a:cxn ang="0">
                <a:pos x="921423203" y="0"/>
              </a:cxn>
              <a:cxn ang="0">
                <a:pos x="773995009" y="165206307"/>
              </a:cxn>
              <a:cxn ang="0">
                <a:pos x="773995009" y="946172301"/>
              </a:cxn>
              <a:cxn ang="0">
                <a:pos x="921423203" y="1111378608"/>
              </a:cxn>
              <a:cxn ang="0">
                <a:pos x="921423203" y="1111378608"/>
              </a:cxn>
              <a:cxn ang="0">
                <a:pos x="1056566716" y="946172301"/>
              </a:cxn>
              <a:cxn ang="0">
                <a:pos x="1056566716" y="165206307"/>
              </a:cxn>
              <a:cxn ang="0">
                <a:pos x="921423203" y="0"/>
              </a:cxn>
            </a:cxnLst>
            <a:rect l="0" t="0" r="0" b="0"/>
            <a:pathLst>
              <a:path w="86" h="75">
                <a:moveTo>
                  <a:pt x="20" y="31"/>
                </a:moveTo>
                <a:cubicBezTo>
                  <a:pt x="20" y="31"/>
                  <a:pt x="19" y="30"/>
                  <a:pt x="19" y="30"/>
                </a:cubicBezTo>
                <a:cubicBezTo>
                  <a:pt x="18" y="29"/>
                  <a:pt x="18" y="28"/>
                  <a:pt x="19" y="27"/>
                </a:cubicBezTo>
                <a:cubicBezTo>
                  <a:pt x="41" y="10"/>
                  <a:pt x="41" y="10"/>
                  <a:pt x="41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0"/>
                  <a:pt x="43" y="10"/>
                </a:cubicBezTo>
                <a:cubicBezTo>
                  <a:pt x="44" y="10"/>
                  <a:pt x="44" y="11"/>
                  <a:pt x="44" y="12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15"/>
                  <a:pt x="43" y="16"/>
                  <a:pt x="42" y="16"/>
                </a:cubicBezTo>
                <a:cubicBezTo>
                  <a:pt x="42" y="16"/>
                  <a:pt x="41" y="15"/>
                  <a:pt x="41" y="15"/>
                </a:cubicBezTo>
                <a:cubicBezTo>
                  <a:pt x="21" y="30"/>
                  <a:pt x="21" y="30"/>
                  <a:pt x="21" y="30"/>
                </a:cubicBezTo>
                <a:cubicBezTo>
                  <a:pt x="21" y="30"/>
                  <a:pt x="21" y="31"/>
                  <a:pt x="20" y="31"/>
                </a:cubicBezTo>
                <a:moveTo>
                  <a:pt x="47" y="2"/>
                </a:moveTo>
                <a:cubicBezTo>
                  <a:pt x="46" y="2"/>
                  <a:pt x="44" y="2"/>
                  <a:pt x="43" y="2"/>
                </a:cubicBezTo>
                <a:cubicBezTo>
                  <a:pt x="4" y="33"/>
                  <a:pt x="4" y="33"/>
                  <a:pt x="4" y="33"/>
                </a:cubicBezTo>
                <a:cubicBezTo>
                  <a:pt x="2" y="34"/>
                  <a:pt x="0" y="36"/>
                  <a:pt x="0" y="38"/>
                </a:cubicBezTo>
                <a:cubicBezTo>
                  <a:pt x="0" y="40"/>
                  <a:pt x="2" y="42"/>
                  <a:pt x="4" y="43"/>
                </a:cubicBezTo>
                <a:cubicBezTo>
                  <a:pt x="43" y="74"/>
                  <a:pt x="43" y="74"/>
                  <a:pt x="43" y="74"/>
                </a:cubicBezTo>
                <a:cubicBezTo>
                  <a:pt x="44" y="74"/>
                  <a:pt x="46" y="75"/>
                  <a:pt x="47" y="75"/>
                </a:cubicBezTo>
                <a:cubicBezTo>
                  <a:pt x="48" y="75"/>
                  <a:pt x="49" y="74"/>
                  <a:pt x="50" y="74"/>
                </a:cubicBezTo>
                <a:cubicBezTo>
                  <a:pt x="52" y="73"/>
                  <a:pt x="53" y="71"/>
                  <a:pt x="53" y="69"/>
                </a:cubicBezTo>
                <a:cubicBezTo>
                  <a:pt x="53" y="8"/>
                  <a:pt x="53" y="8"/>
                  <a:pt x="53" y="8"/>
                </a:cubicBezTo>
                <a:cubicBezTo>
                  <a:pt x="53" y="5"/>
                  <a:pt x="52" y="4"/>
                  <a:pt x="50" y="2"/>
                </a:cubicBezTo>
                <a:cubicBezTo>
                  <a:pt x="49" y="2"/>
                  <a:pt x="48" y="2"/>
                  <a:pt x="47" y="2"/>
                </a:cubicBezTo>
                <a:moveTo>
                  <a:pt x="71" y="27"/>
                </a:moveTo>
                <a:cubicBezTo>
                  <a:pt x="70" y="27"/>
                  <a:pt x="70" y="26"/>
                  <a:pt x="70" y="25"/>
                </a:cubicBezTo>
                <a:cubicBezTo>
                  <a:pt x="70" y="11"/>
                  <a:pt x="70" y="11"/>
                  <a:pt x="70" y="11"/>
                </a:cubicBezTo>
                <a:cubicBezTo>
                  <a:pt x="70" y="8"/>
                  <a:pt x="72" y="6"/>
                  <a:pt x="75" y="6"/>
                </a:cubicBezTo>
                <a:cubicBezTo>
                  <a:pt x="76" y="6"/>
                  <a:pt x="76" y="7"/>
                  <a:pt x="76" y="8"/>
                </a:cubicBezTo>
                <a:cubicBezTo>
                  <a:pt x="76" y="9"/>
                  <a:pt x="76" y="10"/>
                  <a:pt x="75" y="10"/>
                </a:cubicBezTo>
                <a:cubicBezTo>
                  <a:pt x="74" y="10"/>
                  <a:pt x="73" y="10"/>
                  <a:pt x="73" y="11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5"/>
                  <a:pt x="73" y="25"/>
                  <a:pt x="73" y="25"/>
                </a:cubicBezTo>
                <a:cubicBezTo>
                  <a:pt x="73" y="26"/>
                  <a:pt x="72" y="27"/>
                  <a:pt x="71" y="27"/>
                </a:cubicBezTo>
                <a:moveTo>
                  <a:pt x="75" y="0"/>
                </a:moveTo>
                <a:cubicBezTo>
                  <a:pt x="75" y="0"/>
                  <a:pt x="75" y="0"/>
                  <a:pt x="75" y="0"/>
                </a:cubicBezTo>
                <a:cubicBezTo>
                  <a:pt x="68" y="0"/>
                  <a:pt x="63" y="5"/>
                  <a:pt x="63" y="11"/>
                </a:cubicBezTo>
                <a:cubicBezTo>
                  <a:pt x="63" y="63"/>
                  <a:pt x="63" y="63"/>
                  <a:pt x="63" y="63"/>
                </a:cubicBezTo>
                <a:cubicBezTo>
                  <a:pt x="63" y="69"/>
                  <a:pt x="68" y="74"/>
                  <a:pt x="75" y="74"/>
                </a:cubicBezTo>
                <a:cubicBezTo>
                  <a:pt x="75" y="74"/>
                  <a:pt x="75" y="74"/>
                  <a:pt x="75" y="74"/>
                </a:cubicBezTo>
                <a:cubicBezTo>
                  <a:pt x="81" y="74"/>
                  <a:pt x="86" y="69"/>
                  <a:pt x="86" y="63"/>
                </a:cubicBezTo>
                <a:cubicBezTo>
                  <a:pt x="86" y="11"/>
                  <a:pt x="86" y="11"/>
                  <a:pt x="86" y="11"/>
                </a:cubicBezTo>
                <a:cubicBezTo>
                  <a:pt x="86" y="5"/>
                  <a:pt x="81" y="0"/>
                  <a:pt x="75" y="0"/>
                </a:cubicBezTo>
              </a:path>
            </a:pathLst>
          </a:custGeom>
          <a:solidFill>
            <a:schemeClr val="tx1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2" name="文本框 27"/>
          <p:cNvSpPr txBox="1"/>
          <p:nvPr/>
        </p:nvSpPr>
        <p:spPr>
          <a:xfrm>
            <a:off x="4463733" y="325438"/>
            <a:ext cx="3375660" cy="46143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 algn="ctr"/>
            <a:r>
              <a:rPr lang="zh-CN" altLang="en-US" sz="2400" dirty="0">
                <a:latin typeface="微软雅黑" panose="020B0503020204020204" charset="-122"/>
                <a:ea typeface="微软雅黑" panose="020B0503020204020204" charset="-122"/>
              </a:rPr>
              <a:t>请在此处输入本章标题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91785236"/>
      </p:ext>
    </p:extLst>
  </p:cSld>
  <p:clrMapOvr>
    <a:masterClrMapping/>
  </p:clrMapOvr>
  <p:transition spd="slow" advTm="6113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/>
      <p:bldP spid="7" grpId="0"/>
      <p:bldP spid="8" grpId="0"/>
      <p:bldP spid="9" grpId="0" animBg="1"/>
      <p:bldP spid="10" grpId="0" animBg="1"/>
      <p:bldP spid="11" grpId="0" animBg="1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70471" y="2484703"/>
            <a:ext cx="34963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4000" noProof="1"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0470" y="3308517"/>
            <a:ext cx="4970701" cy="460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5" name="矩形 4"/>
          <p:cNvSpPr/>
          <p:nvPr/>
        </p:nvSpPr>
        <p:spPr>
          <a:xfrm>
            <a:off x="2828707" y="2269168"/>
            <a:ext cx="300059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03</a:t>
            </a:r>
            <a:endParaRPr lang="zh-CN" altLang="en-US" sz="13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18293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3736">
        <p:blinds dir="vert"/>
      </p:transition>
    </mc:Choice>
    <mc:Fallback xmlns="">
      <p:transition spd="slow" advTm="3736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6071" y="669046"/>
            <a:ext cx="314570" cy="31457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65260" y="472388"/>
            <a:ext cx="66486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03 </a:t>
            </a:r>
            <a:r>
              <a:rPr lang="zh-CN" altLang="en-US" sz="4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点击</a:t>
            </a:r>
            <a:r>
              <a:rPr lang="zh-CN" altLang="en-US" sz="4000" dirty="0"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sz="4000" noProof="1"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8" name="等腰三角形 6"/>
          <p:cNvSpPr/>
          <p:nvPr/>
        </p:nvSpPr>
        <p:spPr>
          <a:xfrm>
            <a:off x="4924368" y="2003568"/>
            <a:ext cx="2343263" cy="1920759"/>
          </a:xfrm>
          <a:custGeom>
            <a:avLst/>
            <a:gdLst/>
            <a:ahLst/>
            <a:cxnLst/>
            <a:rect l="l" t="t" r="r" b="b"/>
            <a:pathLst>
              <a:path w="1796802" h="1469072">
                <a:moveTo>
                  <a:pt x="898401" y="0"/>
                </a:moveTo>
                <a:lnTo>
                  <a:pt x="1796802" y="1469072"/>
                </a:lnTo>
                <a:lnTo>
                  <a:pt x="1015417" y="1469072"/>
                </a:lnTo>
                <a:lnTo>
                  <a:pt x="1015417" y="1372637"/>
                </a:lnTo>
                <a:lnTo>
                  <a:pt x="1154781" y="1372637"/>
                </a:lnTo>
                <a:lnTo>
                  <a:pt x="876052" y="1125318"/>
                </a:lnTo>
                <a:lnTo>
                  <a:pt x="597323" y="1372637"/>
                </a:lnTo>
                <a:lnTo>
                  <a:pt x="736688" y="1372637"/>
                </a:lnTo>
                <a:lnTo>
                  <a:pt x="736688" y="1469072"/>
                </a:lnTo>
                <a:lnTo>
                  <a:pt x="0" y="1469072"/>
                </a:lnTo>
                <a:close/>
              </a:path>
            </a:pathLst>
          </a:custGeom>
          <a:noFill/>
          <a:ln w="3175">
            <a:solidFill>
              <a:srgbClr val="26262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288000" anchor="ctr"/>
          <a:lstStyle/>
          <a:p>
            <a:pPr algn="ctr">
              <a:defRPr/>
            </a:pPr>
            <a:r>
              <a:rPr lang="en-US" altLang="zh-CN" sz="5333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01</a:t>
            </a:r>
            <a:endParaRPr lang="zh-CN" altLang="en-US" sz="5333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等腰三角形 7"/>
          <p:cNvSpPr/>
          <p:nvPr/>
        </p:nvSpPr>
        <p:spPr>
          <a:xfrm>
            <a:off x="6220200" y="4175582"/>
            <a:ext cx="2301861" cy="1962288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765052" y="1500603"/>
                </a:lnTo>
                <a:lnTo>
                  <a:pt x="0" y="1500603"/>
                </a:lnTo>
                <a:lnTo>
                  <a:pt x="375894" y="861452"/>
                </a:lnTo>
                <a:lnTo>
                  <a:pt x="464514" y="915388"/>
                </a:lnTo>
                <a:lnTo>
                  <a:pt x="392059" y="1034436"/>
                </a:lnTo>
                <a:lnTo>
                  <a:pt x="748236" y="924919"/>
                </a:lnTo>
                <a:lnTo>
                  <a:pt x="681880" y="558240"/>
                </a:lnTo>
                <a:lnTo>
                  <a:pt x="609424" y="677289"/>
                </a:lnTo>
                <a:lnTo>
                  <a:pt x="517210" y="621166"/>
                </a:lnTo>
                <a:close/>
              </a:path>
            </a:pathLst>
          </a:custGeom>
          <a:noFill/>
          <a:ln w="3175">
            <a:solidFill>
              <a:srgbClr val="26262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816000" rIns="0" anchor="ctr"/>
          <a:lstStyle/>
          <a:p>
            <a:pPr algn="ctr">
              <a:defRPr/>
            </a:pPr>
            <a:r>
              <a:rPr lang="en-US" altLang="zh-CN" sz="5333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03</a:t>
            </a:r>
            <a:endParaRPr lang="zh-CN" altLang="en-US" sz="5333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0" name="等腰三角形 11"/>
          <p:cNvSpPr/>
          <p:nvPr/>
        </p:nvSpPr>
        <p:spPr>
          <a:xfrm>
            <a:off x="3661656" y="4175582"/>
            <a:ext cx="2301861" cy="1962288"/>
          </a:xfrm>
          <a:custGeom>
            <a:avLst/>
            <a:gdLst/>
            <a:ahLst/>
            <a:cxnLst/>
            <a:rect l="l" t="t" r="r" b="b"/>
            <a:pathLst>
              <a:path w="1765052" h="1500603">
                <a:moveTo>
                  <a:pt x="882526" y="0"/>
                </a:moveTo>
                <a:lnTo>
                  <a:pt x="1236032" y="601083"/>
                </a:lnTo>
                <a:lnTo>
                  <a:pt x="1121186" y="667974"/>
                </a:lnTo>
                <a:lnTo>
                  <a:pt x="1051045" y="547547"/>
                </a:lnTo>
                <a:lnTo>
                  <a:pt x="977616" y="912876"/>
                </a:lnTo>
                <a:lnTo>
                  <a:pt x="1331611" y="1029255"/>
                </a:lnTo>
                <a:lnTo>
                  <a:pt x="1261469" y="908828"/>
                </a:lnTo>
                <a:lnTo>
                  <a:pt x="1377332" y="841344"/>
                </a:lnTo>
                <a:lnTo>
                  <a:pt x="1765052" y="1500603"/>
                </a:lnTo>
                <a:lnTo>
                  <a:pt x="0" y="1500603"/>
                </a:lnTo>
                <a:close/>
              </a:path>
            </a:pathLst>
          </a:custGeom>
          <a:noFill/>
          <a:ln w="3175">
            <a:solidFill>
              <a:srgbClr val="26262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816000" rIns="240000" anchor="ctr"/>
          <a:lstStyle/>
          <a:p>
            <a:pPr algn="ctr">
              <a:defRPr/>
            </a:pPr>
            <a:r>
              <a:rPr lang="en-US" altLang="zh-CN" sz="5333" dirty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</a:t>
            </a:r>
            <a:endParaRPr lang="zh-CN" altLang="en-US" sz="5333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878828" y="4040611"/>
            <a:ext cx="2376383" cy="2028737"/>
          </a:xfrm>
          <a:custGeom>
            <a:avLst/>
            <a:gdLst>
              <a:gd name="connsiteX0" fmla="*/ 0 w 1822450"/>
              <a:gd name="connsiteY0" fmla="*/ 0 h 1551623"/>
              <a:gd name="connsiteX1" fmla="*/ 1822450 w 1822450"/>
              <a:gd name="connsiteY1" fmla="*/ 0 h 1551623"/>
              <a:gd name="connsiteX2" fmla="*/ 911225 w 1822450"/>
              <a:gd name="connsiteY2" fmla="*/ 1551623 h 1551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22450" h="1551623">
                <a:moveTo>
                  <a:pt x="0" y="0"/>
                </a:moveTo>
                <a:lnTo>
                  <a:pt x="1822450" y="0"/>
                </a:lnTo>
                <a:lnTo>
                  <a:pt x="911225" y="1551623"/>
                </a:lnTo>
                <a:close/>
              </a:path>
            </a:pathLst>
          </a:custGeom>
          <a:noFill/>
          <a:ln w="3175">
            <a:solidFill>
              <a:srgbClr val="262626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76000" tIns="0" rIns="576000" bIns="528000" anchor="ctr"/>
          <a:lstStyle/>
          <a:p>
            <a:pPr algn="ctr"/>
            <a:r>
              <a:rPr lang="zh-CN" altLang="en-US" sz="36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输入标题</a:t>
            </a:r>
            <a:endParaRPr lang="zh-CN" altLang="en-US" sz="3600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7255211" y="2285723"/>
            <a:ext cx="29489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01.</a:t>
            </a:r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2800" noProof="1">
              <a:ea typeface="Roboto Light" panose="02000000000000000000" pitchFamily="2" charset="0"/>
              <a:cs typeface="Arial" charset="0"/>
            </a:endParaRPr>
          </a:p>
          <a:p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255211" y="2915864"/>
            <a:ext cx="3496372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8515441" y="5023061"/>
            <a:ext cx="29489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03.</a:t>
            </a:r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2800" noProof="1">
              <a:ea typeface="Roboto Light" panose="02000000000000000000" pitchFamily="2" charset="0"/>
              <a:cs typeface="Arial" charset="0"/>
            </a:endParaRPr>
          </a:p>
          <a:p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515441" y="5653202"/>
            <a:ext cx="3496372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1218724" y="3832710"/>
            <a:ext cx="29489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02.</a:t>
            </a:r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2800" noProof="1">
              <a:ea typeface="Roboto Light" panose="02000000000000000000" pitchFamily="2" charset="0"/>
              <a:cs typeface="Arial" charset="0"/>
            </a:endParaRPr>
          </a:p>
          <a:p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18724" y="4462851"/>
            <a:ext cx="3496372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4856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2009">
        <p:checker/>
      </p:transition>
    </mc:Choice>
    <mc:Fallback xmlns="">
      <p:transition spd="slow" advTm="12009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3"/>
          <p:cNvGraphicFramePr/>
          <p:nvPr>
            <p:extLst>
              <p:ext uri="{D42A27DB-BD31-4B8C-83A1-F6EECF244321}">
                <p14:modId xmlns:p14="http://schemas.microsoft.com/office/powerpoint/2010/main" val="1792175583"/>
              </p:ext>
            </p:extLst>
          </p:nvPr>
        </p:nvGraphicFramePr>
        <p:xfrm>
          <a:off x="4754083" y="1622343"/>
          <a:ext cx="1372785" cy="14857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Chart 5"/>
          <p:cNvGraphicFramePr/>
          <p:nvPr>
            <p:extLst>
              <p:ext uri="{D42A27DB-BD31-4B8C-83A1-F6EECF244321}">
                <p14:modId xmlns:p14="http://schemas.microsoft.com/office/powerpoint/2010/main" val="893302691"/>
              </p:ext>
            </p:extLst>
          </p:nvPr>
        </p:nvGraphicFramePr>
        <p:xfrm>
          <a:off x="5645453" y="2391882"/>
          <a:ext cx="1752600" cy="18968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4" name="Chart 7"/>
          <p:cNvGraphicFramePr/>
          <p:nvPr>
            <p:extLst>
              <p:ext uri="{D42A27DB-BD31-4B8C-83A1-F6EECF244321}">
                <p14:modId xmlns:p14="http://schemas.microsoft.com/office/powerpoint/2010/main" val="678423893"/>
              </p:ext>
            </p:extLst>
          </p:nvPr>
        </p:nvGraphicFramePr>
        <p:xfrm>
          <a:off x="5569253" y="3965413"/>
          <a:ext cx="1548951" cy="1676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5" name="Chart 8"/>
          <p:cNvGraphicFramePr/>
          <p:nvPr>
            <p:extLst>
              <p:ext uri="{D42A27DB-BD31-4B8C-83A1-F6EECF244321}">
                <p14:modId xmlns:p14="http://schemas.microsoft.com/office/powerpoint/2010/main" val="1359174043"/>
              </p:ext>
            </p:extLst>
          </p:nvPr>
        </p:nvGraphicFramePr>
        <p:xfrm>
          <a:off x="4075468" y="2434158"/>
          <a:ext cx="1067689" cy="13333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6" name="Straight Arrow Connector 9"/>
          <p:cNvCxnSpPr/>
          <p:nvPr/>
        </p:nvCxnSpPr>
        <p:spPr>
          <a:xfrm>
            <a:off x="5875958" y="2241388"/>
            <a:ext cx="20574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10"/>
          <p:cNvSpPr txBox="1">
            <a:spLocks noChangeArrowheads="1"/>
          </p:cNvSpPr>
          <p:nvPr/>
        </p:nvSpPr>
        <p:spPr bwMode="auto">
          <a:xfrm>
            <a:off x="8541053" y="1908013"/>
            <a:ext cx="2187885" cy="116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32">
              <a:lnSpc>
                <a:spcPct val="130000"/>
              </a:lnSpc>
            </a:pP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正面影响因素一</a:t>
            </a:r>
            <a:endParaRPr lang="zh-CN" altLang="en-US" sz="1400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3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您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的内容打在这里，或者通过复制您的文本后，在此框中选择粘贴</a:t>
            </a:r>
            <a:endParaRPr lang="en-US" sz="14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8541053" y="3141367"/>
            <a:ext cx="2187885" cy="116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32"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正面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影响因素二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3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您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的内容打在这里，或者通过复制您的文本后，在此框中选择粘贴</a:t>
            </a:r>
            <a:r>
              <a:rPr lang="en-US" sz="14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. </a:t>
            </a:r>
            <a:endParaRPr lang="en-US" sz="14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8541053" y="4439119"/>
            <a:ext cx="2187885" cy="116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defTabSz="1088232">
              <a:lnSpc>
                <a:spcPct val="130000"/>
              </a:lnSpc>
            </a:pP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正面</a:t>
            </a:r>
            <a:r>
              <a:rPr lang="zh-CN" altLang="en-US" sz="1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影响因素三</a:t>
            </a:r>
            <a:endParaRPr lang="en-US" altLang="zh-CN" sz="1400" b="1" dirty="0" smtClean="0">
              <a:solidFill>
                <a:schemeClr val="tx1">
                  <a:lumMod val="65000"/>
                  <a:lumOff val="35000"/>
                </a:schemeClr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defTabSz="1088232">
              <a:lnSpc>
                <a:spcPct val="13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您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的内容打在这里，或者通过复制您的文本后，在此框中选择粘贴</a:t>
            </a:r>
            <a:r>
              <a:rPr lang="en-US" sz="14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. </a:t>
            </a:r>
            <a:endParaRPr lang="en-US" sz="14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cxnSp>
        <p:nvCxnSpPr>
          <p:cNvPr id="13" name="Straight Arrow Connector 19"/>
          <p:cNvCxnSpPr/>
          <p:nvPr/>
        </p:nvCxnSpPr>
        <p:spPr>
          <a:xfrm>
            <a:off x="7245653" y="3522367"/>
            <a:ext cx="7620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21"/>
          <p:cNvCxnSpPr/>
          <p:nvPr/>
        </p:nvCxnSpPr>
        <p:spPr>
          <a:xfrm>
            <a:off x="6978953" y="4820119"/>
            <a:ext cx="1028700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10"/>
          <p:cNvSpPr txBox="1">
            <a:spLocks noChangeArrowheads="1"/>
          </p:cNvSpPr>
          <p:nvPr/>
        </p:nvSpPr>
        <p:spPr bwMode="auto">
          <a:xfrm>
            <a:off x="1369279" y="2074571"/>
            <a:ext cx="2122274" cy="116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>
              <a:lnSpc>
                <a:spcPct val="130000"/>
              </a:lnSpc>
            </a:pPr>
            <a:r>
              <a:rPr lang="zh-CN" altLang="en-US" sz="1400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负面影响因素一</a:t>
            </a:r>
            <a:endParaRPr lang="zh-CN" altLang="en-US" sz="1400" dirty="0" smtClean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r" defTabSz="1088232">
              <a:lnSpc>
                <a:spcPct val="13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您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的内容打在这里，或者通过复制您的文本后，在此框中选择粘贴</a:t>
            </a:r>
            <a:endParaRPr lang="en-US" sz="14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16" name="Oval 24"/>
          <p:cNvSpPr/>
          <p:nvPr/>
        </p:nvSpPr>
        <p:spPr>
          <a:xfrm>
            <a:off x="3588053" y="2210465"/>
            <a:ext cx="487415" cy="49021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endParaRPr lang="en-US" sz="5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" name="Text Box 10"/>
          <p:cNvSpPr txBox="1">
            <a:spLocks noChangeArrowheads="1"/>
          </p:cNvSpPr>
          <p:nvPr/>
        </p:nvSpPr>
        <p:spPr bwMode="auto">
          <a:xfrm>
            <a:off x="1369279" y="3841680"/>
            <a:ext cx="2122274" cy="1166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>
            <a:spAutoFit/>
          </a:bodyPr>
          <a:lstStyle/>
          <a:p>
            <a:pPr algn="r" defTabSz="1088232">
              <a:lnSpc>
                <a:spcPct val="130000"/>
              </a:lnSpc>
            </a:pPr>
            <a:r>
              <a:rPr lang="zh-CN" altLang="en-US" sz="1400" b="1" dirty="0" smtClean="0">
                <a:solidFill>
                  <a:schemeClr val="accent3">
                    <a:lumMod val="75000"/>
                  </a:schemeClr>
                </a:solidFill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负面影响因素二</a:t>
            </a:r>
            <a:endParaRPr lang="zh-CN" altLang="en-US" sz="1400" dirty="0" smtClean="0">
              <a:solidFill>
                <a:schemeClr val="accent3">
                  <a:lumMod val="75000"/>
                </a:schemeClr>
              </a:solidFill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  <a:p>
            <a:pPr algn="r" defTabSz="1088232">
              <a:lnSpc>
                <a:spcPct val="130000"/>
              </a:lnSpc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您</a:t>
            </a:r>
            <a:r>
              <a:rPr lang="zh-CN" altLang="en-US" sz="1400" dirty="0">
                <a:latin typeface="微软雅黑" pitchFamily="34" charset="-122"/>
                <a:ea typeface="微软雅黑" pitchFamily="34" charset="-122"/>
                <a:cs typeface="Open Sans" pitchFamily="34" charset="0"/>
              </a:rPr>
              <a:t>的内容打在这里，或者通过复制您的文本后，在此框中选择粘贴</a:t>
            </a:r>
            <a:endParaRPr lang="en-US" sz="1400" dirty="0">
              <a:latin typeface="微软雅黑" pitchFamily="34" charset="-122"/>
              <a:ea typeface="微软雅黑" pitchFamily="34" charset="-122"/>
              <a:cs typeface="Open Sans" pitchFamily="34" charset="0"/>
            </a:endParaRPr>
          </a:p>
        </p:txBody>
      </p:sp>
      <p:sp>
        <p:nvSpPr>
          <p:cNvPr id="18" name="Oval 26"/>
          <p:cNvSpPr/>
          <p:nvPr/>
        </p:nvSpPr>
        <p:spPr>
          <a:xfrm>
            <a:off x="3588053" y="3977574"/>
            <a:ext cx="487415" cy="49021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endParaRPr lang="en-US" sz="5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9" name="Text Box 7"/>
          <p:cNvSpPr txBox="1">
            <a:spLocks noChangeArrowheads="1"/>
          </p:cNvSpPr>
          <p:nvPr/>
        </p:nvSpPr>
        <p:spPr bwMode="auto">
          <a:xfrm>
            <a:off x="5122599" y="2157464"/>
            <a:ext cx="635751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2400" spc="-150" dirty="0" smtClean="0">
                <a:solidFill>
                  <a:srgbClr val="4BACC6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70%</a:t>
            </a:r>
          </a:p>
        </p:txBody>
      </p:sp>
      <p:sp>
        <p:nvSpPr>
          <p:cNvPr id="20" name="Text Box 7"/>
          <p:cNvSpPr txBox="1">
            <a:spLocks noChangeArrowheads="1"/>
          </p:cNvSpPr>
          <p:nvPr/>
        </p:nvSpPr>
        <p:spPr bwMode="auto">
          <a:xfrm>
            <a:off x="6154184" y="3101758"/>
            <a:ext cx="735138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2800" spc="-150" dirty="0" smtClean="0">
                <a:solidFill>
                  <a:srgbClr val="4BACC6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80%</a:t>
            </a:r>
          </a:p>
        </p:txBody>
      </p:sp>
      <p:sp>
        <p:nvSpPr>
          <p:cNvPr id="21" name="Text Box 7"/>
          <p:cNvSpPr txBox="1">
            <a:spLocks noChangeArrowheads="1"/>
          </p:cNvSpPr>
          <p:nvPr/>
        </p:nvSpPr>
        <p:spPr bwMode="auto">
          <a:xfrm>
            <a:off x="6025852" y="4595864"/>
            <a:ext cx="635751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2400" spc="-150" dirty="0" smtClean="0">
                <a:solidFill>
                  <a:srgbClr val="4BACC6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42%</a:t>
            </a:r>
          </a:p>
        </p:txBody>
      </p:sp>
      <p:sp>
        <p:nvSpPr>
          <p:cNvPr id="22" name="Text Box 7"/>
          <p:cNvSpPr txBox="1">
            <a:spLocks noChangeArrowheads="1"/>
          </p:cNvSpPr>
          <p:nvPr/>
        </p:nvSpPr>
        <p:spPr bwMode="auto">
          <a:xfrm>
            <a:off x="4342732" y="2923844"/>
            <a:ext cx="533159" cy="3539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2000" spc="-150" dirty="0" smtClean="0">
                <a:solidFill>
                  <a:srgbClr val="45C1A4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90%</a:t>
            </a:r>
          </a:p>
        </p:txBody>
      </p:sp>
      <p:cxnSp>
        <p:nvCxnSpPr>
          <p:cNvPr id="23" name="Straight Arrow Connector 32"/>
          <p:cNvCxnSpPr/>
          <p:nvPr/>
        </p:nvCxnSpPr>
        <p:spPr>
          <a:xfrm flipH="1">
            <a:off x="4056040" y="2455571"/>
            <a:ext cx="370213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35"/>
          <p:cNvCxnSpPr/>
          <p:nvPr/>
        </p:nvCxnSpPr>
        <p:spPr>
          <a:xfrm flipH="1">
            <a:off x="4056040" y="4198750"/>
            <a:ext cx="675013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5" name="Chart 6"/>
          <p:cNvGraphicFramePr/>
          <p:nvPr>
            <p:extLst>
              <p:ext uri="{D42A27DB-BD31-4B8C-83A1-F6EECF244321}">
                <p14:modId xmlns:p14="http://schemas.microsoft.com/office/powerpoint/2010/main" val="729152003"/>
              </p:ext>
            </p:extLst>
          </p:nvPr>
        </p:nvGraphicFramePr>
        <p:xfrm>
          <a:off x="4526514" y="3295850"/>
          <a:ext cx="1423739" cy="154088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26" name="Text Box 7"/>
          <p:cNvSpPr txBox="1">
            <a:spLocks noChangeArrowheads="1"/>
          </p:cNvSpPr>
          <p:nvPr/>
        </p:nvSpPr>
        <p:spPr bwMode="auto">
          <a:xfrm>
            <a:off x="4883453" y="3833864"/>
            <a:ext cx="635750" cy="4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45720" tIns="22860" rIns="45720" bIns="22860">
            <a:spAutoFit/>
          </a:bodyPr>
          <a:lstStyle/>
          <a:p>
            <a:pPr algn="ctr" defTabSz="1088232"/>
            <a:r>
              <a:rPr lang="en-CA" sz="2400" spc="-150" dirty="0" smtClean="0">
                <a:solidFill>
                  <a:srgbClr val="45C1A4"/>
                </a:solidFill>
                <a:latin typeface="Open Sans Light" pitchFamily="34" charset="0"/>
                <a:ea typeface="Open Sans Light" pitchFamily="34" charset="0"/>
                <a:cs typeface="Open Sans Light" pitchFamily="34" charset="0"/>
              </a:rPr>
              <a:t>25%</a:t>
            </a:r>
          </a:p>
        </p:txBody>
      </p:sp>
      <p:cxnSp>
        <p:nvCxnSpPr>
          <p:cNvPr id="27" name="Straight Connector 37"/>
          <p:cNvCxnSpPr/>
          <p:nvPr/>
        </p:nvCxnSpPr>
        <p:spPr>
          <a:xfrm>
            <a:off x="4426253" y="2455571"/>
            <a:ext cx="183058" cy="245106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26"/>
          <p:cNvSpPr/>
          <p:nvPr/>
        </p:nvSpPr>
        <p:spPr>
          <a:xfrm>
            <a:off x="8015273" y="4648134"/>
            <a:ext cx="487415" cy="49021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endParaRPr lang="en-US" sz="5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Oval 26"/>
          <p:cNvSpPr/>
          <p:nvPr/>
        </p:nvSpPr>
        <p:spPr>
          <a:xfrm>
            <a:off x="8106713" y="3299394"/>
            <a:ext cx="487415" cy="49021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endParaRPr lang="en-US" sz="5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3" name="Oval 26"/>
          <p:cNvSpPr/>
          <p:nvPr/>
        </p:nvSpPr>
        <p:spPr>
          <a:xfrm>
            <a:off x="8068613" y="2034474"/>
            <a:ext cx="487415" cy="49021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endParaRPr lang="en-US" sz="5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706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6373">
        <p:checker/>
      </p:transition>
    </mc:Choice>
    <mc:Fallback xmlns="">
      <p:transition spd="slow" advTm="6373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000"/>
                            </p:stCondLst>
                            <p:childTnLst>
                              <p:par>
                                <p:cTn id="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500"/>
                            </p:stCondLst>
                            <p:childTnLst>
                              <p:par>
                                <p:cTn id="8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Graphic spid="3" grpId="0">
        <p:bldAsOne/>
      </p:bldGraphic>
      <p:bldGraphic spid="4" grpId="0">
        <p:bldAsOne/>
      </p:bldGraphic>
      <p:bldGraphic spid="5" grpId="0">
        <p:bldAsOne/>
      </p:bldGraphic>
      <p:bldP spid="7" grpId="0"/>
      <p:bldP spid="9" grpId="0"/>
      <p:bldP spid="11" grpId="0"/>
      <p:bldP spid="15" grpId="0"/>
      <p:bldP spid="16" grpId="0" animBg="1"/>
      <p:bldP spid="17" grpId="0"/>
      <p:bldP spid="18" grpId="0" animBg="1"/>
      <p:bldP spid="19" grpId="0"/>
      <p:bldP spid="20" grpId="0"/>
      <p:bldP spid="21" grpId="0"/>
      <p:bldP spid="22" grpId="0"/>
      <p:bldGraphic spid="25" grpId="0">
        <p:bldAsOne/>
      </p:bldGraphic>
      <p:bldP spid="26" grpId="0"/>
      <p:bldP spid="31" grpId="0" animBg="1"/>
      <p:bldP spid="32" grpId="0" animBg="1"/>
      <p:bldP spid="3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/>
          </p:cNvSpPr>
          <p:nvPr/>
        </p:nvSpPr>
        <p:spPr bwMode="auto">
          <a:xfrm>
            <a:off x="4613886" y="859082"/>
            <a:ext cx="2432050" cy="2474912"/>
          </a:xfrm>
          <a:custGeom>
            <a:avLst/>
            <a:gdLst>
              <a:gd name="T0" fmla="*/ 2147483646 w 4075"/>
              <a:gd name="T1" fmla="*/ 0 h 4151"/>
              <a:gd name="T2" fmla="*/ 2147483646 w 4075"/>
              <a:gd name="T3" fmla="*/ 2147483646 h 4151"/>
              <a:gd name="T4" fmla="*/ 2147483646 w 4075"/>
              <a:gd name="T5" fmla="*/ 2147483646 h 4151"/>
              <a:gd name="T6" fmla="*/ 2147483646 w 4075"/>
              <a:gd name="T7" fmla="*/ 2147483646 h 4151"/>
              <a:gd name="T8" fmla="*/ 2147483646 w 4075"/>
              <a:gd name="T9" fmla="*/ 2147483646 h 4151"/>
              <a:gd name="T10" fmla="*/ 2147483646 w 4075"/>
              <a:gd name="T11" fmla="*/ 2147483646 h 4151"/>
              <a:gd name="T12" fmla="*/ 2147483646 w 4075"/>
              <a:gd name="T13" fmla="*/ 2147483646 h 4151"/>
              <a:gd name="T14" fmla="*/ 2147483646 w 4075"/>
              <a:gd name="T15" fmla="*/ 2147483646 h 4151"/>
              <a:gd name="T16" fmla="*/ 2147483646 w 4075"/>
              <a:gd name="T17" fmla="*/ 2147483646 h 4151"/>
              <a:gd name="T18" fmla="*/ 2147483646 w 4075"/>
              <a:gd name="T19" fmla="*/ 2147483646 h 4151"/>
              <a:gd name="T20" fmla="*/ 2147483646 w 4075"/>
              <a:gd name="T21" fmla="*/ 2147483646 h 4151"/>
              <a:gd name="T22" fmla="*/ 2147483646 w 4075"/>
              <a:gd name="T23" fmla="*/ 2147483646 h 4151"/>
              <a:gd name="T24" fmla="*/ 2147483646 w 4075"/>
              <a:gd name="T25" fmla="*/ 2147483646 h 4151"/>
              <a:gd name="T26" fmla="*/ 2147483646 w 4075"/>
              <a:gd name="T27" fmla="*/ 2147483646 h 4151"/>
              <a:gd name="T28" fmla="*/ 0 w 4075"/>
              <a:gd name="T29" fmla="*/ 2147483646 h 4151"/>
              <a:gd name="T30" fmla="*/ 2147483646 w 4075"/>
              <a:gd name="T31" fmla="*/ 0 h 4151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4075" h="4151">
                <a:moveTo>
                  <a:pt x="2037" y="0"/>
                </a:moveTo>
                <a:cubicBezTo>
                  <a:pt x="3162" y="0"/>
                  <a:pt x="4075" y="912"/>
                  <a:pt x="4075" y="2037"/>
                </a:cubicBezTo>
                <a:cubicBezTo>
                  <a:pt x="4075" y="3162"/>
                  <a:pt x="3162" y="4074"/>
                  <a:pt x="2037" y="4074"/>
                </a:cubicBezTo>
                <a:cubicBezTo>
                  <a:pt x="1985" y="4074"/>
                  <a:pt x="1933" y="4072"/>
                  <a:pt x="1881" y="4068"/>
                </a:cubicBezTo>
                <a:lnTo>
                  <a:pt x="1873" y="4151"/>
                </a:lnTo>
                <a:lnTo>
                  <a:pt x="1699" y="4047"/>
                </a:lnTo>
                <a:lnTo>
                  <a:pt x="1525" y="3942"/>
                </a:lnTo>
                <a:lnTo>
                  <a:pt x="1715" y="3872"/>
                </a:lnTo>
                <a:lnTo>
                  <a:pt x="1906" y="3802"/>
                </a:lnTo>
                <a:lnTo>
                  <a:pt x="1896" y="3912"/>
                </a:lnTo>
                <a:cubicBezTo>
                  <a:pt x="1942" y="3916"/>
                  <a:pt x="1990" y="3918"/>
                  <a:pt x="2037" y="3918"/>
                </a:cubicBezTo>
                <a:cubicBezTo>
                  <a:pt x="3076" y="3918"/>
                  <a:pt x="3918" y="3075"/>
                  <a:pt x="3918" y="2037"/>
                </a:cubicBezTo>
                <a:cubicBezTo>
                  <a:pt x="3918" y="999"/>
                  <a:pt x="3076" y="157"/>
                  <a:pt x="2037" y="157"/>
                </a:cubicBezTo>
                <a:cubicBezTo>
                  <a:pt x="1007" y="157"/>
                  <a:pt x="170" y="986"/>
                  <a:pt x="157" y="2014"/>
                </a:cubicBezTo>
                <a:lnTo>
                  <a:pt x="0" y="2033"/>
                </a:lnTo>
                <a:cubicBezTo>
                  <a:pt x="3" y="910"/>
                  <a:pt x="914" y="0"/>
                  <a:pt x="203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7"/>
          <p:cNvSpPr>
            <a:spLocks/>
          </p:cNvSpPr>
          <p:nvPr/>
        </p:nvSpPr>
        <p:spPr bwMode="auto">
          <a:xfrm>
            <a:off x="3599473" y="2127494"/>
            <a:ext cx="2384425" cy="2444750"/>
          </a:xfrm>
          <a:custGeom>
            <a:avLst/>
            <a:gdLst>
              <a:gd name="T0" fmla="*/ 2147483646 w 3996"/>
              <a:gd name="T1" fmla="*/ 0 h 4100"/>
              <a:gd name="T2" fmla="*/ 2147483646 w 3996"/>
              <a:gd name="T3" fmla="*/ 2147483646 h 4100"/>
              <a:gd name="T4" fmla="*/ 2147483646 w 3996"/>
              <a:gd name="T5" fmla="*/ 2147483646 h 4100"/>
              <a:gd name="T6" fmla="*/ 2147483646 w 3996"/>
              <a:gd name="T7" fmla="*/ 2147483646 h 4100"/>
              <a:gd name="T8" fmla="*/ 2147483646 w 3996"/>
              <a:gd name="T9" fmla="*/ 2147483646 h 4100"/>
              <a:gd name="T10" fmla="*/ 2147483646 w 3996"/>
              <a:gd name="T11" fmla="*/ 2147483646 h 4100"/>
              <a:gd name="T12" fmla="*/ 2147483646 w 3996"/>
              <a:gd name="T13" fmla="*/ 2147483646 h 4100"/>
              <a:gd name="T14" fmla="*/ 2147483646 w 3996"/>
              <a:gd name="T15" fmla="*/ 2147483646 h 4100"/>
              <a:gd name="T16" fmla="*/ 2147483646 w 3996"/>
              <a:gd name="T17" fmla="*/ 2147483646 h 4100"/>
              <a:gd name="T18" fmla="*/ 2147483646 w 3996"/>
              <a:gd name="T19" fmla="*/ 2147483646 h 4100"/>
              <a:gd name="T20" fmla="*/ 2147483646 w 3996"/>
              <a:gd name="T21" fmla="*/ 2147483646 h 4100"/>
              <a:gd name="T22" fmla="*/ 2147483646 w 3996"/>
              <a:gd name="T23" fmla="*/ 2147483646 h 4100"/>
              <a:gd name="T24" fmla="*/ 2147483646 w 3996"/>
              <a:gd name="T25" fmla="*/ 2147483646 h 4100"/>
              <a:gd name="T26" fmla="*/ 2147483646 w 3996"/>
              <a:gd name="T27" fmla="*/ 2147483646 h 4100"/>
              <a:gd name="T28" fmla="*/ 0 w 3996"/>
              <a:gd name="T29" fmla="*/ 2147483646 h 4100"/>
              <a:gd name="T30" fmla="*/ 2147483646 w 3996"/>
              <a:gd name="T31" fmla="*/ 0 h 4100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0" t="0" r="r" b="b"/>
            <a:pathLst>
              <a:path w="3996" h="4100">
                <a:moveTo>
                  <a:pt x="2037" y="0"/>
                </a:moveTo>
                <a:cubicBezTo>
                  <a:pt x="2967" y="0"/>
                  <a:pt x="3752" y="623"/>
                  <a:pt x="3996" y="1475"/>
                </a:cubicBezTo>
                <a:lnTo>
                  <a:pt x="3835" y="1485"/>
                </a:lnTo>
                <a:cubicBezTo>
                  <a:pt x="3599" y="716"/>
                  <a:pt x="2884" y="156"/>
                  <a:pt x="2037" y="156"/>
                </a:cubicBezTo>
                <a:cubicBezTo>
                  <a:pt x="999" y="156"/>
                  <a:pt x="157" y="998"/>
                  <a:pt x="157" y="2037"/>
                </a:cubicBezTo>
                <a:cubicBezTo>
                  <a:pt x="157" y="3075"/>
                  <a:pt x="999" y="3917"/>
                  <a:pt x="2037" y="3917"/>
                </a:cubicBezTo>
                <a:cubicBezTo>
                  <a:pt x="2208" y="3917"/>
                  <a:pt x="2373" y="3894"/>
                  <a:pt x="2530" y="3852"/>
                </a:cubicBezTo>
                <a:lnTo>
                  <a:pt x="2506" y="3760"/>
                </a:lnTo>
                <a:lnTo>
                  <a:pt x="2705" y="3799"/>
                </a:lnTo>
                <a:lnTo>
                  <a:pt x="2905" y="3837"/>
                </a:lnTo>
                <a:lnTo>
                  <a:pt x="2750" y="3968"/>
                </a:lnTo>
                <a:lnTo>
                  <a:pt x="2595" y="4100"/>
                </a:lnTo>
                <a:lnTo>
                  <a:pt x="2570" y="4003"/>
                </a:lnTo>
                <a:cubicBezTo>
                  <a:pt x="2400" y="4049"/>
                  <a:pt x="2221" y="4074"/>
                  <a:pt x="2037" y="4074"/>
                </a:cubicBezTo>
                <a:cubicBezTo>
                  <a:pt x="912" y="4074"/>
                  <a:pt x="0" y="3162"/>
                  <a:pt x="0" y="2037"/>
                </a:cubicBezTo>
                <a:cubicBezTo>
                  <a:pt x="0" y="912"/>
                  <a:pt x="912" y="0"/>
                  <a:pt x="2037" y="0"/>
                </a:cubicBez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8"/>
          <p:cNvSpPr>
            <a:spLocks/>
          </p:cNvSpPr>
          <p:nvPr/>
        </p:nvSpPr>
        <p:spPr bwMode="auto">
          <a:xfrm>
            <a:off x="4815498" y="3729282"/>
            <a:ext cx="2430463" cy="2428875"/>
          </a:xfrm>
          <a:custGeom>
            <a:avLst/>
            <a:gdLst>
              <a:gd name="T0" fmla="*/ 2147483646 w 4074"/>
              <a:gd name="T1" fmla="*/ 0 h 4074"/>
              <a:gd name="T2" fmla="*/ 2147483646 w 4074"/>
              <a:gd name="T3" fmla="*/ 2147483646 h 4074"/>
              <a:gd name="T4" fmla="*/ 2147483646 w 4074"/>
              <a:gd name="T5" fmla="*/ 2147483646 h 4074"/>
              <a:gd name="T6" fmla="*/ 0 w 4074"/>
              <a:gd name="T7" fmla="*/ 2147483646 h 4074"/>
              <a:gd name="T8" fmla="*/ 2147483646 w 4074"/>
              <a:gd name="T9" fmla="*/ 2147483646 h 4074"/>
              <a:gd name="T10" fmla="*/ 2147483646 w 4074"/>
              <a:gd name="T11" fmla="*/ 2147483646 h 4074"/>
              <a:gd name="T12" fmla="*/ 2147483646 w 4074"/>
              <a:gd name="T13" fmla="*/ 2147483646 h 4074"/>
              <a:gd name="T14" fmla="*/ 2147483646 w 4074"/>
              <a:gd name="T15" fmla="*/ 2147483646 h 4074"/>
              <a:gd name="T16" fmla="*/ 2147483646 w 4074"/>
              <a:gd name="T17" fmla="*/ 2147483646 h 4074"/>
              <a:gd name="T18" fmla="*/ 2147483646 w 4074"/>
              <a:gd name="T19" fmla="*/ 2147483646 h 4074"/>
              <a:gd name="T20" fmla="*/ 2147483646 w 4074"/>
              <a:gd name="T21" fmla="*/ 2147483646 h 4074"/>
              <a:gd name="T22" fmla="*/ 2147483646 w 4074"/>
              <a:gd name="T23" fmla="*/ 2147483646 h 4074"/>
              <a:gd name="T24" fmla="*/ 2147483646 w 4074"/>
              <a:gd name="T25" fmla="*/ 0 h 4074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4074" h="4074">
                <a:moveTo>
                  <a:pt x="2037" y="0"/>
                </a:moveTo>
                <a:cubicBezTo>
                  <a:pt x="3162" y="0"/>
                  <a:pt x="4074" y="912"/>
                  <a:pt x="4074" y="2037"/>
                </a:cubicBezTo>
                <a:cubicBezTo>
                  <a:pt x="4074" y="3162"/>
                  <a:pt x="3162" y="4074"/>
                  <a:pt x="2037" y="4074"/>
                </a:cubicBezTo>
                <a:cubicBezTo>
                  <a:pt x="912" y="4074"/>
                  <a:pt x="0" y="3162"/>
                  <a:pt x="0" y="2037"/>
                </a:cubicBezTo>
                <a:cubicBezTo>
                  <a:pt x="0" y="1940"/>
                  <a:pt x="7" y="1844"/>
                  <a:pt x="20" y="1750"/>
                </a:cubicBezTo>
                <a:lnTo>
                  <a:pt x="177" y="1759"/>
                </a:lnTo>
                <a:cubicBezTo>
                  <a:pt x="164" y="1850"/>
                  <a:pt x="157" y="1943"/>
                  <a:pt x="157" y="2037"/>
                </a:cubicBezTo>
                <a:cubicBezTo>
                  <a:pt x="157" y="3075"/>
                  <a:pt x="999" y="3917"/>
                  <a:pt x="2037" y="3917"/>
                </a:cubicBezTo>
                <a:cubicBezTo>
                  <a:pt x="3076" y="3917"/>
                  <a:pt x="3918" y="3075"/>
                  <a:pt x="3918" y="2037"/>
                </a:cubicBezTo>
                <a:cubicBezTo>
                  <a:pt x="3918" y="999"/>
                  <a:pt x="3076" y="157"/>
                  <a:pt x="2037" y="157"/>
                </a:cubicBezTo>
                <a:cubicBezTo>
                  <a:pt x="1401" y="157"/>
                  <a:pt x="838" y="473"/>
                  <a:pt x="498" y="957"/>
                </a:cubicBezTo>
                <a:lnTo>
                  <a:pt x="352" y="892"/>
                </a:lnTo>
                <a:cubicBezTo>
                  <a:pt x="719" y="354"/>
                  <a:pt x="1337" y="0"/>
                  <a:pt x="2037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TextBox 10"/>
          <p:cNvSpPr txBox="1">
            <a:spLocks noChangeArrowheads="1"/>
          </p:cNvSpPr>
          <p:nvPr/>
        </p:nvSpPr>
        <p:spPr bwMode="auto">
          <a:xfrm>
            <a:off x="5383823" y="1360732"/>
            <a:ext cx="892175" cy="769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标题文本</a:t>
            </a:r>
          </a:p>
        </p:txBody>
      </p:sp>
      <p:sp>
        <p:nvSpPr>
          <p:cNvPr id="6" name="TextBox 12"/>
          <p:cNvSpPr txBox="1">
            <a:spLocks noChangeArrowheads="1"/>
          </p:cNvSpPr>
          <p:nvPr/>
        </p:nvSpPr>
        <p:spPr bwMode="auto">
          <a:xfrm>
            <a:off x="4305911" y="2930769"/>
            <a:ext cx="892175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标题文本</a:t>
            </a:r>
          </a:p>
        </p:txBody>
      </p:sp>
      <p:sp>
        <p:nvSpPr>
          <p:cNvPr id="7" name="TextBox 13"/>
          <p:cNvSpPr txBox="1">
            <a:spLocks noChangeArrowheads="1"/>
          </p:cNvSpPr>
          <p:nvPr/>
        </p:nvSpPr>
        <p:spPr bwMode="auto">
          <a:xfrm>
            <a:off x="5642586" y="4635744"/>
            <a:ext cx="893762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22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标题文本</a:t>
            </a:r>
          </a:p>
        </p:txBody>
      </p:sp>
      <p:sp>
        <p:nvSpPr>
          <p:cNvPr id="8" name="Oval 15"/>
          <p:cNvSpPr>
            <a:spLocks noChangeArrowheads="1"/>
          </p:cNvSpPr>
          <p:nvPr/>
        </p:nvSpPr>
        <p:spPr bwMode="auto">
          <a:xfrm>
            <a:off x="7277711" y="4997694"/>
            <a:ext cx="200025" cy="20161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9" name="TextBox 16"/>
          <p:cNvSpPr txBox="1">
            <a:spLocks noChangeArrowheads="1"/>
          </p:cNvSpPr>
          <p:nvPr/>
        </p:nvSpPr>
        <p:spPr bwMode="auto">
          <a:xfrm>
            <a:off x="7503136" y="4759569"/>
            <a:ext cx="1808162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文字内容文字内容文字内容文字</a:t>
            </a:r>
          </a:p>
        </p:txBody>
      </p:sp>
      <p:sp>
        <p:nvSpPr>
          <p:cNvPr id="10" name="Oval 15"/>
          <p:cNvSpPr>
            <a:spLocks noChangeArrowheads="1"/>
          </p:cNvSpPr>
          <p:nvPr/>
        </p:nvSpPr>
        <p:spPr bwMode="auto">
          <a:xfrm>
            <a:off x="3347061" y="3289544"/>
            <a:ext cx="200025" cy="20161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1" name="TextBox 18"/>
          <p:cNvSpPr txBox="1">
            <a:spLocks noChangeArrowheads="1"/>
          </p:cNvSpPr>
          <p:nvPr/>
        </p:nvSpPr>
        <p:spPr bwMode="auto">
          <a:xfrm>
            <a:off x="1538898" y="3067294"/>
            <a:ext cx="1808163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</a:rPr>
              <a:t>文字内容文字内容文字内容文字</a:t>
            </a:r>
          </a:p>
        </p:txBody>
      </p:sp>
      <p:sp>
        <p:nvSpPr>
          <p:cNvPr id="12" name="Oval 15"/>
          <p:cNvSpPr>
            <a:spLocks noChangeArrowheads="1"/>
          </p:cNvSpPr>
          <p:nvPr/>
        </p:nvSpPr>
        <p:spPr bwMode="auto">
          <a:xfrm>
            <a:off x="7168173" y="1733794"/>
            <a:ext cx="200025" cy="201613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9525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3" name="TextBox 20"/>
          <p:cNvSpPr txBox="1">
            <a:spLocks noChangeArrowheads="1"/>
          </p:cNvSpPr>
          <p:nvPr/>
        </p:nvSpPr>
        <p:spPr bwMode="auto">
          <a:xfrm>
            <a:off x="7420586" y="1497257"/>
            <a:ext cx="180816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文字内容文字内容文字内容文字</a:t>
            </a:r>
          </a:p>
        </p:txBody>
      </p:sp>
    </p:spTree>
    <p:extLst>
      <p:ext uri="{BB962C8B-B14F-4D97-AF65-F5344CB8AC3E}">
        <p14:creationId xmlns:p14="http://schemas.microsoft.com/office/powerpoint/2010/main" val="507323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8294">
        <p:checker/>
      </p:transition>
    </mc:Choice>
    <mc:Fallback xmlns="">
      <p:transition spd="slow" advTm="8294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5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150"/>
                            </p:stCondLst>
                            <p:childTnLst>
                              <p:par>
                                <p:cTn id="2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650"/>
                            </p:stCondLst>
                            <p:childTnLst>
                              <p:par>
                                <p:cTn id="30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650"/>
                            </p:stCondLst>
                            <p:childTnLst>
                              <p:par>
                                <p:cTn id="3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300"/>
                            </p:stCondLst>
                            <p:childTnLst>
                              <p:par>
                                <p:cTn id="5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800"/>
                            </p:stCondLst>
                            <p:childTnLst>
                              <p:par>
                                <p:cTn id="54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800"/>
                            </p:stCondLst>
                            <p:childTnLst>
                              <p:par>
                                <p:cTn id="6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450"/>
                            </p:stCondLst>
                            <p:childTnLst>
                              <p:par>
                                <p:cTn id="7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utoUpdateAnimBg="0"/>
      <p:bldP spid="7" grpId="0" autoUpdateAnimBg="0"/>
      <p:bldP spid="8" grpId="0" animBg="1" autoUpdateAnimBg="0"/>
      <p:bldP spid="9" grpId="0" autoUpdateAnimBg="0"/>
      <p:bldP spid="10" grpId="0" animBg="1" autoUpdateAnimBg="0"/>
      <p:bldP spid="11" grpId="0" autoUpdateAnimBg="0"/>
      <p:bldP spid="12" grpId="0" animBg="1" autoUpdateAnimBg="0"/>
      <p:bldP spid="13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amond 9"/>
          <p:cNvSpPr/>
          <p:nvPr/>
        </p:nvSpPr>
        <p:spPr>
          <a:xfrm rot="10800000" flipV="1">
            <a:off x="8002588" y="1638300"/>
            <a:ext cx="3582987" cy="3581400"/>
          </a:xfrm>
          <a:prstGeom prst="diamond">
            <a:avLst/>
          </a:prstGeom>
          <a:noFill/>
          <a:ln w="3175">
            <a:solidFill>
              <a:schemeClr val="bg1">
                <a:lumMod val="85000"/>
              </a:schemeClr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zh-CN" altLang="zh-CN" sz="1100">
              <a:solidFill>
                <a:schemeClr val="bg1"/>
              </a:solidFill>
              <a:ea typeface="MS PGothic" panose="020B0600070205080204" pitchFamily="34" charset="-128"/>
            </a:endParaRPr>
          </a:p>
        </p:txBody>
      </p:sp>
      <p:sp>
        <p:nvSpPr>
          <p:cNvPr id="3" name="Rectangle 3"/>
          <p:cNvSpPr txBox="1">
            <a:spLocks noChangeArrowheads="1"/>
          </p:cNvSpPr>
          <p:nvPr/>
        </p:nvSpPr>
        <p:spPr bwMode="auto">
          <a:xfrm rot="18916990">
            <a:off x="7693146" y="2286977"/>
            <a:ext cx="2335212" cy="492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marL="71438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ts val="600"/>
              </a:spcBef>
              <a:buClr>
                <a:srgbClr val="1D5B2D"/>
              </a:buClr>
            </a:pPr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2800" noProof="1">
              <a:ea typeface="Roboto Light" panose="02000000000000000000" pitchFamily="2" charset="0"/>
              <a:cs typeface="Arial" charset="0"/>
            </a:endParaRPr>
          </a:p>
          <a:p>
            <a:pPr eaLnBrk="1" hangingPunct="1">
              <a:spcBef>
                <a:spcPts val="600"/>
              </a:spcBef>
              <a:buClr>
                <a:srgbClr val="1D5B2D"/>
              </a:buClr>
              <a:buFont typeface="Arial" panose="020B0604020202020204" pitchFamily="34" charset="0"/>
              <a:buNone/>
            </a:pPr>
            <a:endParaRPr lang="en-US" altLang="zh-CN" sz="2800" dirty="0">
              <a:solidFill>
                <a:schemeClr val="bg1"/>
              </a:solidFill>
              <a:latin typeface="Abraham Lincoln" pitchFamily="2" charset="0"/>
            </a:endParaRPr>
          </a:p>
        </p:txBody>
      </p:sp>
      <p:sp>
        <p:nvSpPr>
          <p:cNvPr id="4" name="Freeform 396"/>
          <p:cNvSpPr>
            <a:spLocks/>
          </p:cNvSpPr>
          <p:nvPr/>
        </p:nvSpPr>
        <p:spPr bwMode="auto">
          <a:xfrm>
            <a:off x="9040813" y="2493963"/>
            <a:ext cx="1506537" cy="1866900"/>
          </a:xfrm>
          <a:custGeom>
            <a:avLst/>
            <a:gdLst>
              <a:gd name="T0" fmla="*/ 2147483646 w 1677"/>
              <a:gd name="T1" fmla="*/ 2147483646 h 2079"/>
              <a:gd name="T2" fmla="*/ 2147483646 w 1677"/>
              <a:gd name="T3" fmla="*/ 2147483646 h 2079"/>
              <a:gd name="T4" fmla="*/ 2147483646 w 1677"/>
              <a:gd name="T5" fmla="*/ 2147483646 h 2079"/>
              <a:gd name="T6" fmla="*/ 2147483646 w 1677"/>
              <a:gd name="T7" fmla="*/ 2147483646 h 2079"/>
              <a:gd name="T8" fmla="*/ 2147483646 w 1677"/>
              <a:gd name="T9" fmla="*/ 2147483646 h 2079"/>
              <a:gd name="T10" fmla="*/ 2147483646 w 1677"/>
              <a:gd name="T11" fmla="*/ 2147483646 h 2079"/>
              <a:gd name="T12" fmla="*/ 2147483646 w 1677"/>
              <a:gd name="T13" fmla="*/ 2147483646 h 2079"/>
              <a:gd name="T14" fmla="*/ 2147483646 w 1677"/>
              <a:gd name="T15" fmla="*/ 2147483646 h 2079"/>
              <a:gd name="T16" fmla="*/ 2147483646 w 1677"/>
              <a:gd name="T17" fmla="*/ 2147483646 h 2079"/>
              <a:gd name="T18" fmla="*/ 2147483646 w 1677"/>
              <a:gd name="T19" fmla="*/ 2147483646 h 2079"/>
              <a:gd name="T20" fmla="*/ 2147483646 w 1677"/>
              <a:gd name="T21" fmla="*/ 2147483646 h 2079"/>
              <a:gd name="T22" fmla="*/ 2147483646 w 1677"/>
              <a:gd name="T23" fmla="*/ 2147483646 h 2079"/>
              <a:gd name="T24" fmla="*/ 2147483646 w 1677"/>
              <a:gd name="T25" fmla="*/ 2147483646 h 2079"/>
              <a:gd name="T26" fmla="*/ 2147483646 w 1677"/>
              <a:gd name="T27" fmla="*/ 2147483646 h 2079"/>
              <a:gd name="T28" fmla="*/ 2147483646 w 1677"/>
              <a:gd name="T29" fmla="*/ 2147483646 h 2079"/>
              <a:gd name="T30" fmla="*/ 2147483646 w 1677"/>
              <a:gd name="T31" fmla="*/ 2147483646 h 2079"/>
              <a:gd name="T32" fmla="*/ 2147483646 w 1677"/>
              <a:gd name="T33" fmla="*/ 2147483646 h 2079"/>
              <a:gd name="T34" fmla="*/ 2147483646 w 1677"/>
              <a:gd name="T35" fmla="*/ 2147483646 h 2079"/>
              <a:gd name="T36" fmla="*/ 2147483646 w 1677"/>
              <a:gd name="T37" fmla="*/ 2147483646 h 2079"/>
              <a:gd name="T38" fmla="*/ 2147483646 w 1677"/>
              <a:gd name="T39" fmla="*/ 2147483646 h 2079"/>
              <a:gd name="T40" fmla="*/ 2147483646 w 1677"/>
              <a:gd name="T41" fmla="*/ 2147483646 h 2079"/>
              <a:gd name="T42" fmla="*/ 2147483646 w 1677"/>
              <a:gd name="T43" fmla="*/ 2147483646 h 2079"/>
              <a:gd name="T44" fmla="*/ 2147483646 w 1677"/>
              <a:gd name="T45" fmla="*/ 2147483646 h 2079"/>
              <a:gd name="T46" fmla="*/ 2147483646 w 1677"/>
              <a:gd name="T47" fmla="*/ 2147483646 h 2079"/>
              <a:gd name="T48" fmla="*/ 2147483646 w 1677"/>
              <a:gd name="T49" fmla="*/ 2147483646 h 2079"/>
              <a:gd name="T50" fmla="*/ 2147483646 w 1677"/>
              <a:gd name="T51" fmla="*/ 2147483646 h 2079"/>
              <a:gd name="T52" fmla="*/ 2147483646 w 1677"/>
              <a:gd name="T53" fmla="*/ 2147483646 h 2079"/>
              <a:gd name="T54" fmla="*/ 2147483646 w 1677"/>
              <a:gd name="T55" fmla="*/ 2147483646 h 2079"/>
              <a:gd name="T56" fmla="*/ 2147483646 w 1677"/>
              <a:gd name="T57" fmla="*/ 2147483646 h 2079"/>
              <a:gd name="T58" fmla="*/ 2147483646 w 1677"/>
              <a:gd name="T59" fmla="*/ 2147483646 h 2079"/>
              <a:gd name="T60" fmla="*/ 2147483646 w 1677"/>
              <a:gd name="T61" fmla="*/ 2147483646 h 2079"/>
              <a:gd name="T62" fmla="*/ 2147483646 w 1677"/>
              <a:gd name="T63" fmla="*/ 2147483646 h 2079"/>
              <a:gd name="T64" fmla="*/ 2147483646 w 1677"/>
              <a:gd name="T65" fmla="*/ 2147483646 h 2079"/>
              <a:gd name="T66" fmla="*/ 2147483646 w 1677"/>
              <a:gd name="T67" fmla="*/ 2147483646 h 2079"/>
              <a:gd name="T68" fmla="*/ 2147483646 w 1677"/>
              <a:gd name="T69" fmla="*/ 2147483646 h 2079"/>
              <a:gd name="T70" fmla="*/ 2147483646 w 1677"/>
              <a:gd name="T71" fmla="*/ 2147483646 h 2079"/>
              <a:gd name="T72" fmla="*/ 2147483646 w 1677"/>
              <a:gd name="T73" fmla="*/ 2147483646 h 2079"/>
              <a:gd name="T74" fmla="*/ 2147483646 w 1677"/>
              <a:gd name="T75" fmla="*/ 2147483646 h 2079"/>
              <a:gd name="T76" fmla="*/ 2147483646 w 1677"/>
              <a:gd name="T77" fmla="*/ 2147483646 h 2079"/>
              <a:gd name="T78" fmla="*/ 2147483646 w 1677"/>
              <a:gd name="T79" fmla="*/ 2147483646 h 2079"/>
              <a:gd name="T80" fmla="*/ 2147483646 w 1677"/>
              <a:gd name="T81" fmla="*/ 2147483646 h 2079"/>
              <a:gd name="T82" fmla="*/ 2147483646 w 1677"/>
              <a:gd name="T83" fmla="*/ 2147483646 h 2079"/>
              <a:gd name="T84" fmla="*/ 2147483646 w 1677"/>
              <a:gd name="T85" fmla="*/ 2147483646 h 2079"/>
              <a:gd name="T86" fmla="*/ 2147483646 w 1677"/>
              <a:gd name="T87" fmla="*/ 2147483646 h 2079"/>
              <a:gd name="T88" fmla="*/ 2147483646 w 1677"/>
              <a:gd name="T89" fmla="*/ 2147483646 h 2079"/>
              <a:gd name="T90" fmla="*/ 2147483646 w 1677"/>
              <a:gd name="T91" fmla="*/ 2147483646 h 2079"/>
              <a:gd name="T92" fmla="*/ 2147483646 w 1677"/>
              <a:gd name="T93" fmla="*/ 2147483646 h 2079"/>
              <a:gd name="T94" fmla="*/ 2147483646 w 1677"/>
              <a:gd name="T95" fmla="*/ 2147483646 h 2079"/>
              <a:gd name="T96" fmla="*/ 2147483646 w 1677"/>
              <a:gd name="T97" fmla="*/ 2147483646 h 2079"/>
              <a:gd name="T98" fmla="*/ 2147483646 w 1677"/>
              <a:gd name="T99" fmla="*/ 2147483646 h 2079"/>
              <a:gd name="T100" fmla="*/ 2147483646 w 1677"/>
              <a:gd name="T101" fmla="*/ 2147483646 h 2079"/>
              <a:gd name="T102" fmla="*/ 2147483646 w 1677"/>
              <a:gd name="T103" fmla="*/ 2147483646 h 2079"/>
              <a:gd name="T104" fmla="*/ 2147483646 w 1677"/>
              <a:gd name="T105" fmla="*/ 2147483646 h 2079"/>
              <a:gd name="T106" fmla="*/ 2147483646 w 1677"/>
              <a:gd name="T107" fmla="*/ 2147483646 h 2079"/>
              <a:gd name="T108" fmla="*/ 2147483646 w 1677"/>
              <a:gd name="T109" fmla="*/ 2147483646 h 2079"/>
              <a:gd name="T110" fmla="*/ 2147483646 w 1677"/>
              <a:gd name="T111" fmla="*/ 2147483646 h 2079"/>
              <a:gd name="T112" fmla="*/ 2147483646 w 1677"/>
              <a:gd name="T113" fmla="*/ 2147483646 h 2079"/>
              <a:gd name="T114" fmla="*/ 2147483646 w 1677"/>
              <a:gd name="T115" fmla="*/ 2147483646 h 2079"/>
              <a:gd name="T116" fmla="*/ 2147483646 w 1677"/>
              <a:gd name="T117" fmla="*/ 2147483646 h 2079"/>
              <a:gd name="T118" fmla="*/ 2147483646 w 1677"/>
              <a:gd name="T119" fmla="*/ 2147483646 h 2079"/>
              <a:gd name="T120" fmla="*/ 2147483646 w 1677"/>
              <a:gd name="T121" fmla="*/ 2147483646 h 2079"/>
              <a:gd name="T122" fmla="*/ 2147483646 w 1677"/>
              <a:gd name="T123" fmla="*/ 2147483646 h 2079"/>
              <a:gd name="T124" fmla="*/ 2147483646 w 1677"/>
              <a:gd name="T125" fmla="*/ 2147483646 h 2079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60000 65536"/>
              <a:gd name="T187" fmla="*/ 0 60000 65536"/>
              <a:gd name="T188" fmla="*/ 0 60000 65536"/>
              <a:gd name="T189" fmla="*/ 0 w 1677"/>
              <a:gd name="T190" fmla="*/ 0 h 2079"/>
              <a:gd name="T191" fmla="*/ 1677 w 1677"/>
              <a:gd name="T192" fmla="*/ 2079 h 2079"/>
            </a:gdLst>
            <a:ahLst/>
            <a:cxnLst>
              <a:cxn ang="T126">
                <a:pos x="T0" y="T1"/>
              </a:cxn>
              <a:cxn ang="T127">
                <a:pos x="T2" y="T3"/>
              </a:cxn>
              <a:cxn ang="T128">
                <a:pos x="T4" y="T5"/>
              </a:cxn>
              <a:cxn ang="T129">
                <a:pos x="T6" y="T7"/>
              </a:cxn>
              <a:cxn ang="T130">
                <a:pos x="T8" y="T9"/>
              </a:cxn>
              <a:cxn ang="T131">
                <a:pos x="T10" y="T11"/>
              </a:cxn>
              <a:cxn ang="T132">
                <a:pos x="T12" y="T13"/>
              </a:cxn>
              <a:cxn ang="T133">
                <a:pos x="T14" y="T15"/>
              </a:cxn>
              <a:cxn ang="T134">
                <a:pos x="T16" y="T17"/>
              </a:cxn>
              <a:cxn ang="T135">
                <a:pos x="T18" y="T19"/>
              </a:cxn>
              <a:cxn ang="T136">
                <a:pos x="T20" y="T21"/>
              </a:cxn>
              <a:cxn ang="T137">
                <a:pos x="T22" y="T23"/>
              </a:cxn>
              <a:cxn ang="T138">
                <a:pos x="T24" y="T25"/>
              </a:cxn>
              <a:cxn ang="T139">
                <a:pos x="T26" y="T27"/>
              </a:cxn>
              <a:cxn ang="T140">
                <a:pos x="T28" y="T29"/>
              </a:cxn>
              <a:cxn ang="T141">
                <a:pos x="T30" y="T31"/>
              </a:cxn>
              <a:cxn ang="T142">
                <a:pos x="T32" y="T33"/>
              </a:cxn>
              <a:cxn ang="T143">
                <a:pos x="T34" y="T35"/>
              </a:cxn>
              <a:cxn ang="T144">
                <a:pos x="T36" y="T37"/>
              </a:cxn>
              <a:cxn ang="T145">
                <a:pos x="T38" y="T39"/>
              </a:cxn>
              <a:cxn ang="T146">
                <a:pos x="T40" y="T41"/>
              </a:cxn>
              <a:cxn ang="T147">
                <a:pos x="T42" y="T43"/>
              </a:cxn>
              <a:cxn ang="T148">
                <a:pos x="T44" y="T45"/>
              </a:cxn>
              <a:cxn ang="T149">
                <a:pos x="T46" y="T47"/>
              </a:cxn>
              <a:cxn ang="T150">
                <a:pos x="T48" y="T49"/>
              </a:cxn>
              <a:cxn ang="T151">
                <a:pos x="T50" y="T51"/>
              </a:cxn>
              <a:cxn ang="T152">
                <a:pos x="T52" y="T53"/>
              </a:cxn>
              <a:cxn ang="T153">
                <a:pos x="T54" y="T55"/>
              </a:cxn>
              <a:cxn ang="T154">
                <a:pos x="T56" y="T57"/>
              </a:cxn>
              <a:cxn ang="T155">
                <a:pos x="T58" y="T59"/>
              </a:cxn>
              <a:cxn ang="T156">
                <a:pos x="T60" y="T61"/>
              </a:cxn>
              <a:cxn ang="T157">
                <a:pos x="T62" y="T63"/>
              </a:cxn>
              <a:cxn ang="T158">
                <a:pos x="T64" y="T65"/>
              </a:cxn>
              <a:cxn ang="T159">
                <a:pos x="T66" y="T67"/>
              </a:cxn>
              <a:cxn ang="T160">
                <a:pos x="T68" y="T69"/>
              </a:cxn>
              <a:cxn ang="T161">
                <a:pos x="T70" y="T71"/>
              </a:cxn>
              <a:cxn ang="T162">
                <a:pos x="T72" y="T73"/>
              </a:cxn>
              <a:cxn ang="T163">
                <a:pos x="T74" y="T75"/>
              </a:cxn>
              <a:cxn ang="T164">
                <a:pos x="T76" y="T77"/>
              </a:cxn>
              <a:cxn ang="T165">
                <a:pos x="T78" y="T79"/>
              </a:cxn>
              <a:cxn ang="T166">
                <a:pos x="T80" y="T81"/>
              </a:cxn>
              <a:cxn ang="T167">
                <a:pos x="T82" y="T83"/>
              </a:cxn>
              <a:cxn ang="T168">
                <a:pos x="T84" y="T85"/>
              </a:cxn>
              <a:cxn ang="T169">
                <a:pos x="T86" y="T87"/>
              </a:cxn>
              <a:cxn ang="T170">
                <a:pos x="T88" y="T89"/>
              </a:cxn>
              <a:cxn ang="T171">
                <a:pos x="T90" y="T91"/>
              </a:cxn>
              <a:cxn ang="T172">
                <a:pos x="T92" y="T93"/>
              </a:cxn>
              <a:cxn ang="T173">
                <a:pos x="T94" y="T95"/>
              </a:cxn>
              <a:cxn ang="T174">
                <a:pos x="T96" y="T97"/>
              </a:cxn>
              <a:cxn ang="T175">
                <a:pos x="T98" y="T99"/>
              </a:cxn>
              <a:cxn ang="T176">
                <a:pos x="T100" y="T101"/>
              </a:cxn>
              <a:cxn ang="T177">
                <a:pos x="T102" y="T103"/>
              </a:cxn>
              <a:cxn ang="T178">
                <a:pos x="T104" y="T105"/>
              </a:cxn>
              <a:cxn ang="T179">
                <a:pos x="T106" y="T107"/>
              </a:cxn>
              <a:cxn ang="T180">
                <a:pos x="T108" y="T109"/>
              </a:cxn>
              <a:cxn ang="T181">
                <a:pos x="T110" y="T111"/>
              </a:cxn>
              <a:cxn ang="T182">
                <a:pos x="T112" y="T113"/>
              </a:cxn>
              <a:cxn ang="T183">
                <a:pos x="T114" y="T115"/>
              </a:cxn>
              <a:cxn ang="T184">
                <a:pos x="T116" y="T117"/>
              </a:cxn>
              <a:cxn ang="T185">
                <a:pos x="T118" y="T119"/>
              </a:cxn>
              <a:cxn ang="T186">
                <a:pos x="T120" y="T121"/>
              </a:cxn>
              <a:cxn ang="T187">
                <a:pos x="T122" y="T123"/>
              </a:cxn>
              <a:cxn ang="T188">
                <a:pos x="T124" y="T125"/>
              </a:cxn>
            </a:cxnLst>
            <a:rect l="T189" t="T190" r="T191" b="T192"/>
            <a:pathLst>
              <a:path w="1677" h="2079">
                <a:moveTo>
                  <a:pt x="549" y="472"/>
                </a:moveTo>
                <a:lnTo>
                  <a:pt x="549" y="472"/>
                </a:lnTo>
                <a:lnTo>
                  <a:pt x="546" y="480"/>
                </a:lnTo>
                <a:lnTo>
                  <a:pt x="538" y="505"/>
                </a:lnTo>
                <a:lnTo>
                  <a:pt x="527" y="545"/>
                </a:lnTo>
                <a:lnTo>
                  <a:pt x="522" y="569"/>
                </a:lnTo>
                <a:lnTo>
                  <a:pt x="517" y="596"/>
                </a:lnTo>
                <a:lnTo>
                  <a:pt x="513" y="624"/>
                </a:lnTo>
                <a:lnTo>
                  <a:pt x="511" y="656"/>
                </a:lnTo>
                <a:lnTo>
                  <a:pt x="509" y="688"/>
                </a:lnTo>
                <a:lnTo>
                  <a:pt x="509" y="722"/>
                </a:lnTo>
                <a:lnTo>
                  <a:pt x="511" y="757"/>
                </a:lnTo>
                <a:lnTo>
                  <a:pt x="516" y="793"/>
                </a:lnTo>
                <a:lnTo>
                  <a:pt x="523" y="829"/>
                </a:lnTo>
                <a:lnTo>
                  <a:pt x="528" y="848"/>
                </a:lnTo>
                <a:lnTo>
                  <a:pt x="533" y="866"/>
                </a:lnTo>
                <a:lnTo>
                  <a:pt x="546" y="901"/>
                </a:lnTo>
                <a:lnTo>
                  <a:pt x="558" y="931"/>
                </a:lnTo>
                <a:lnTo>
                  <a:pt x="571" y="958"/>
                </a:lnTo>
                <a:lnTo>
                  <a:pt x="583" y="982"/>
                </a:lnTo>
                <a:lnTo>
                  <a:pt x="597" y="1002"/>
                </a:lnTo>
                <a:lnTo>
                  <a:pt x="609" y="1018"/>
                </a:lnTo>
                <a:lnTo>
                  <a:pt x="622" y="1033"/>
                </a:lnTo>
                <a:lnTo>
                  <a:pt x="633" y="1046"/>
                </a:lnTo>
                <a:lnTo>
                  <a:pt x="644" y="1056"/>
                </a:lnTo>
                <a:lnTo>
                  <a:pt x="656" y="1065"/>
                </a:lnTo>
                <a:lnTo>
                  <a:pt x="673" y="1077"/>
                </a:lnTo>
                <a:lnTo>
                  <a:pt x="687" y="1086"/>
                </a:lnTo>
                <a:lnTo>
                  <a:pt x="691" y="1090"/>
                </a:lnTo>
                <a:lnTo>
                  <a:pt x="694" y="1093"/>
                </a:lnTo>
                <a:lnTo>
                  <a:pt x="699" y="1107"/>
                </a:lnTo>
                <a:lnTo>
                  <a:pt x="708" y="1132"/>
                </a:lnTo>
                <a:lnTo>
                  <a:pt x="712" y="1148"/>
                </a:lnTo>
                <a:lnTo>
                  <a:pt x="716" y="1166"/>
                </a:lnTo>
                <a:lnTo>
                  <a:pt x="719" y="1186"/>
                </a:lnTo>
                <a:lnTo>
                  <a:pt x="722" y="1206"/>
                </a:lnTo>
                <a:lnTo>
                  <a:pt x="722" y="1227"/>
                </a:lnTo>
                <a:lnTo>
                  <a:pt x="721" y="1249"/>
                </a:lnTo>
                <a:lnTo>
                  <a:pt x="718" y="1270"/>
                </a:lnTo>
                <a:lnTo>
                  <a:pt x="712" y="1290"/>
                </a:lnTo>
                <a:lnTo>
                  <a:pt x="708" y="1300"/>
                </a:lnTo>
                <a:lnTo>
                  <a:pt x="704" y="1310"/>
                </a:lnTo>
                <a:lnTo>
                  <a:pt x="699" y="1320"/>
                </a:lnTo>
                <a:lnTo>
                  <a:pt x="693" y="1329"/>
                </a:lnTo>
                <a:lnTo>
                  <a:pt x="686" y="1337"/>
                </a:lnTo>
                <a:lnTo>
                  <a:pt x="678" y="1346"/>
                </a:lnTo>
                <a:lnTo>
                  <a:pt x="669" y="1354"/>
                </a:lnTo>
                <a:lnTo>
                  <a:pt x="659" y="1361"/>
                </a:lnTo>
                <a:lnTo>
                  <a:pt x="638" y="1375"/>
                </a:lnTo>
                <a:lnTo>
                  <a:pt x="618" y="1387"/>
                </a:lnTo>
                <a:lnTo>
                  <a:pt x="577" y="1409"/>
                </a:lnTo>
                <a:lnTo>
                  <a:pt x="538" y="1427"/>
                </a:lnTo>
                <a:lnTo>
                  <a:pt x="521" y="1437"/>
                </a:lnTo>
                <a:lnTo>
                  <a:pt x="504" y="1449"/>
                </a:lnTo>
                <a:lnTo>
                  <a:pt x="489" y="1460"/>
                </a:lnTo>
                <a:lnTo>
                  <a:pt x="477" y="1472"/>
                </a:lnTo>
                <a:lnTo>
                  <a:pt x="465" y="1486"/>
                </a:lnTo>
                <a:lnTo>
                  <a:pt x="462" y="1494"/>
                </a:lnTo>
                <a:lnTo>
                  <a:pt x="458" y="1501"/>
                </a:lnTo>
                <a:lnTo>
                  <a:pt x="454" y="1510"/>
                </a:lnTo>
                <a:lnTo>
                  <a:pt x="452" y="1519"/>
                </a:lnTo>
                <a:lnTo>
                  <a:pt x="449" y="1527"/>
                </a:lnTo>
                <a:lnTo>
                  <a:pt x="448" y="1538"/>
                </a:lnTo>
                <a:lnTo>
                  <a:pt x="448" y="1549"/>
                </a:lnTo>
                <a:lnTo>
                  <a:pt x="448" y="1560"/>
                </a:lnTo>
                <a:lnTo>
                  <a:pt x="449" y="1573"/>
                </a:lnTo>
                <a:lnTo>
                  <a:pt x="450" y="1585"/>
                </a:lnTo>
                <a:lnTo>
                  <a:pt x="454" y="1598"/>
                </a:lnTo>
                <a:lnTo>
                  <a:pt x="458" y="1610"/>
                </a:lnTo>
                <a:lnTo>
                  <a:pt x="463" y="1621"/>
                </a:lnTo>
                <a:lnTo>
                  <a:pt x="468" y="1630"/>
                </a:lnTo>
                <a:lnTo>
                  <a:pt x="474" y="1640"/>
                </a:lnTo>
                <a:lnTo>
                  <a:pt x="480" y="1648"/>
                </a:lnTo>
                <a:lnTo>
                  <a:pt x="488" y="1655"/>
                </a:lnTo>
                <a:lnTo>
                  <a:pt x="496" y="1661"/>
                </a:lnTo>
                <a:lnTo>
                  <a:pt x="504" y="1666"/>
                </a:lnTo>
                <a:lnTo>
                  <a:pt x="513" y="1670"/>
                </a:lnTo>
                <a:lnTo>
                  <a:pt x="522" y="1674"/>
                </a:lnTo>
                <a:lnTo>
                  <a:pt x="531" y="1676"/>
                </a:lnTo>
                <a:lnTo>
                  <a:pt x="539" y="1678"/>
                </a:lnTo>
                <a:lnTo>
                  <a:pt x="548" y="1678"/>
                </a:lnTo>
                <a:lnTo>
                  <a:pt x="557" y="1678"/>
                </a:lnTo>
                <a:lnTo>
                  <a:pt x="566" y="1676"/>
                </a:lnTo>
                <a:lnTo>
                  <a:pt x="574" y="1675"/>
                </a:lnTo>
                <a:lnTo>
                  <a:pt x="582" y="1671"/>
                </a:lnTo>
                <a:lnTo>
                  <a:pt x="589" y="1668"/>
                </a:lnTo>
                <a:lnTo>
                  <a:pt x="597" y="1663"/>
                </a:lnTo>
                <a:lnTo>
                  <a:pt x="603" y="1658"/>
                </a:lnTo>
                <a:lnTo>
                  <a:pt x="609" y="1651"/>
                </a:lnTo>
                <a:lnTo>
                  <a:pt x="614" y="1644"/>
                </a:lnTo>
                <a:lnTo>
                  <a:pt x="618" y="1636"/>
                </a:lnTo>
                <a:lnTo>
                  <a:pt x="622" y="1626"/>
                </a:lnTo>
                <a:lnTo>
                  <a:pt x="624" y="1618"/>
                </a:lnTo>
                <a:lnTo>
                  <a:pt x="624" y="1606"/>
                </a:lnTo>
                <a:lnTo>
                  <a:pt x="624" y="1595"/>
                </a:lnTo>
                <a:lnTo>
                  <a:pt x="624" y="1583"/>
                </a:lnTo>
                <a:lnTo>
                  <a:pt x="621" y="1570"/>
                </a:lnTo>
                <a:lnTo>
                  <a:pt x="617" y="1556"/>
                </a:lnTo>
                <a:lnTo>
                  <a:pt x="612" y="1541"/>
                </a:lnTo>
                <a:lnTo>
                  <a:pt x="617" y="1543"/>
                </a:lnTo>
                <a:lnTo>
                  <a:pt x="629" y="1546"/>
                </a:lnTo>
                <a:lnTo>
                  <a:pt x="637" y="1550"/>
                </a:lnTo>
                <a:lnTo>
                  <a:pt x="646" y="1555"/>
                </a:lnTo>
                <a:lnTo>
                  <a:pt x="656" y="1561"/>
                </a:lnTo>
                <a:lnTo>
                  <a:pt x="664" y="1570"/>
                </a:lnTo>
                <a:lnTo>
                  <a:pt x="673" y="1580"/>
                </a:lnTo>
                <a:lnTo>
                  <a:pt x="682" y="1593"/>
                </a:lnTo>
                <a:lnTo>
                  <a:pt x="689" y="1608"/>
                </a:lnTo>
                <a:lnTo>
                  <a:pt x="694" y="1625"/>
                </a:lnTo>
                <a:lnTo>
                  <a:pt x="698" y="1645"/>
                </a:lnTo>
                <a:lnTo>
                  <a:pt x="699" y="1668"/>
                </a:lnTo>
                <a:lnTo>
                  <a:pt x="698" y="1694"/>
                </a:lnTo>
                <a:lnTo>
                  <a:pt x="694" y="1724"/>
                </a:lnTo>
                <a:lnTo>
                  <a:pt x="691" y="1739"/>
                </a:lnTo>
                <a:lnTo>
                  <a:pt x="687" y="1753"/>
                </a:lnTo>
                <a:lnTo>
                  <a:pt x="682" y="1766"/>
                </a:lnTo>
                <a:lnTo>
                  <a:pt x="677" y="1779"/>
                </a:lnTo>
                <a:lnTo>
                  <a:pt x="671" y="1790"/>
                </a:lnTo>
                <a:lnTo>
                  <a:pt x="664" y="1800"/>
                </a:lnTo>
                <a:lnTo>
                  <a:pt x="658" y="1809"/>
                </a:lnTo>
                <a:lnTo>
                  <a:pt x="651" y="1818"/>
                </a:lnTo>
                <a:lnTo>
                  <a:pt x="643" y="1825"/>
                </a:lnTo>
                <a:lnTo>
                  <a:pt x="634" y="1831"/>
                </a:lnTo>
                <a:lnTo>
                  <a:pt x="627" y="1838"/>
                </a:lnTo>
                <a:lnTo>
                  <a:pt x="618" y="1843"/>
                </a:lnTo>
                <a:lnTo>
                  <a:pt x="609" y="1847"/>
                </a:lnTo>
                <a:lnTo>
                  <a:pt x="601" y="1850"/>
                </a:lnTo>
                <a:lnTo>
                  <a:pt x="582" y="1854"/>
                </a:lnTo>
                <a:lnTo>
                  <a:pt x="563" y="1857"/>
                </a:lnTo>
                <a:lnTo>
                  <a:pt x="544" y="1855"/>
                </a:lnTo>
                <a:lnTo>
                  <a:pt x="526" y="1852"/>
                </a:lnTo>
                <a:lnTo>
                  <a:pt x="508" y="1847"/>
                </a:lnTo>
                <a:lnTo>
                  <a:pt x="492" y="1838"/>
                </a:lnTo>
                <a:lnTo>
                  <a:pt x="477" y="1828"/>
                </a:lnTo>
                <a:lnTo>
                  <a:pt x="463" y="1816"/>
                </a:lnTo>
                <a:lnTo>
                  <a:pt x="450" y="1803"/>
                </a:lnTo>
                <a:lnTo>
                  <a:pt x="452" y="1814"/>
                </a:lnTo>
                <a:lnTo>
                  <a:pt x="453" y="1841"/>
                </a:lnTo>
                <a:lnTo>
                  <a:pt x="453" y="1860"/>
                </a:lnTo>
                <a:lnTo>
                  <a:pt x="452" y="1880"/>
                </a:lnTo>
                <a:lnTo>
                  <a:pt x="448" y="1902"/>
                </a:lnTo>
                <a:lnTo>
                  <a:pt x="442" y="1924"/>
                </a:lnTo>
                <a:lnTo>
                  <a:pt x="438" y="1934"/>
                </a:lnTo>
                <a:lnTo>
                  <a:pt x="434" y="1944"/>
                </a:lnTo>
                <a:lnTo>
                  <a:pt x="428" y="1955"/>
                </a:lnTo>
                <a:lnTo>
                  <a:pt x="422" y="1964"/>
                </a:lnTo>
                <a:lnTo>
                  <a:pt x="415" y="1974"/>
                </a:lnTo>
                <a:lnTo>
                  <a:pt x="407" y="1983"/>
                </a:lnTo>
                <a:lnTo>
                  <a:pt x="398" y="1990"/>
                </a:lnTo>
                <a:lnTo>
                  <a:pt x="388" y="1997"/>
                </a:lnTo>
                <a:lnTo>
                  <a:pt x="378" y="2003"/>
                </a:lnTo>
                <a:lnTo>
                  <a:pt x="365" y="2008"/>
                </a:lnTo>
                <a:lnTo>
                  <a:pt x="352" y="2012"/>
                </a:lnTo>
                <a:lnTo>
                  <a:pt x="337" y="2014"/>
                </a:lnTo>
                <a:lnTo>
                  <a:pt x="322" y="2017"/>
                </a:lnTo>
                <a:lnTo>
                  <a:pt x="304" y="2015"/>
                </a:lnTo>
                <a:lnTo>
                  <a:pt x="285" y="2014"/>
                </a:lnTo>
                <a:lnTo>
                  <a:pt x="265" y="2012"/>
                </a:lnTo>
                <a:lnTo>
                  <a:pt x="245" y="2007"/>
                </a:lnTo>
                <a:lnTo>
                  <a:pt x="226" y="2000"/>
                </a:lnTo>
                <a:lnTo>
                  <a:pt x="210" y="1994"/>
                </a:lnTo>
                <a:lnTo>
                  <a:pt x="195" y="1987"/>
                </a:lnTo>
                <a:lnTo>
                  <a:pt x="183" y="1979"/>
                </a:lnTo>
                <a:lnTo>
                  <a:pt x="170" y="1970"/>
                </a:lnTo>
                <a:lnTo>
                  <a:pt x="160" y="1962"/>
                </a:lnTo>
                <a:lnTo>
                  <a:pt x="153" y="1952"/>
                </a:lnTo>
                <a:lnTo>
                  <a:pt x="145" y="1942"/>
                </a:lnTo>
                <a:lnTo>
                  <a:pt x="139" y="1932"/>
                </a:lnTo>
                <a:lnTo>
                  <a:pt x="134" y="1920"/>
                </a:lnTo>
                <a:lnTo>
                  <a:pt x="131" y="1909"/>
                </a:lnTo>
                <a:lnTo>
                  <a:pt x="129" y="1899"/>
                </a:lnTo>
                <a:lnTo>
                  <a:pt x="128" y="1888"/>
                </a:lnTo>
                <a:lnTo>
                  <a:pt x="128" y="1877"/>
                </a:lnTo>
                <a:lnTo>
                  <a:pt x="129" y="1865"/>
                </a:lnTo>
                <a:lnTo>
                  <a:pt x="130" y="1855"/>
                </a:lnTo>
                <a:lnTo>
                  <a:pt x="134" y="1844"/>
                </a:lnTo>
                <a:lnTo>
                  <a:pt x="136" y="1834"/>
                </a:lnTo>
                <a:lnTo>
                  <a:pt x="141" y="1824"/>
                </a:lnTo>
                <a:lnTo>
                  <a:pt x="146" y="1815"/>
                </a:lnTo>
                <a:lnTo>
                  <a:pt x="151" y="1806"/>
                </a:lnTo>
                <a:lnTo>
                  <a:pt x="158" y="1798"/>
                </a:lnTo>
                <a:lnTo>
                  <a:pt x="164" y="1790"/>
                </a:lnTo>
                <a:lnTo>
                  <a:pt x="171" y="1784"/>
                </a:lnTo>
                <a:lnTo>
                  <a:pt x="179" y="1778"/>
                </a:lnTo>
                <a:lnTo>
                  <a:pt x="186" y="1773"/>
                </a:lnTo>
                <a:lnTo>
                  <a:pt x="194" y="1769"/>
                </a:lnTo>
                <a:lnTo>
                  <a:pt x="203" y="1766"/>
                </a:lnTo>
                <a:lnTo>
                  <a:pt x="210" y="1765"/>
                </a:lnTo>
                <a:lnTo>
                  <a:pt x="219" y="1764"/>
                </a:lnTo>
                <a:lnTo>
                  <a:pt x="226" y="1765"/>
                </a:lnTo>
                <a:lnTo>
                  <a:pt x="224" y="1769"/>
                </a:lnTo>
                <a:lnTo>
                  <a:pt x="216" y="1779"/>
                </a:lnTo>
                <a:lnTo>
                  <a:pt x="209" y="1793"/>
                </a:lnTo>
                <a:lnTo>
                  <a:pt x="205" y="1801"/>
                </a:lnTo>
                <a:lnTo>
                  <a:pt x="203" y="1810"/>
                </a:lnTo>
                <a:lnTo>
                  <a:pt x="201" y="1820"/>
                </a:lnTo>
                <a:lnTo>
                  <a:pt x="203" y="1829"/>
                </a:lnTo>
                <a:lnTo>
                  <a:pt x="205" y="1839"/>
                </a:lnTo>
                <a:lnTo>
                  <a:pt x="211" y="1848"/>
                </a:lnTo>
                <a:lnTo>
                  <a:pt x="220" y="1855"/>
                </a:lnTo>
                <a:lnTo>
                  <a:pt x="231" y="1864"/>
                </a:lnTo>
                <a:lnTo>
                  <a:pt x="248" y="1870"/>
                </a:lnTo>
                <a:lnTo>
                  <a:pt x="268" y="1875"/>
                </a:lnTo>
                <a:lnTo>
                  <a:pt x="279" y="1878"/>
                </a:lnTo>
                <a:lnTo>
                  <a:pt x="289" y="1878"/>
                </a:lnTo>
                <a:lnTo>
                  <a:pt x="298" y="1878"/>
                </a:lnTo>
                <a:lnTo>
                  <a:pt x="307" y="1877"/>
                </a:lnTo>
                <a:lnTo>
                  <a:pt x="314" y="1874"/>
                </a:lnTo>
                <a:lnTo>
                  <a:pt x="320" y="1872"/>
                </a:lnTo>
                <a:lnTo>
                  <a:pt x="327" y="1867"/>
                </a:lnTo>
                <a:lnTo>
                  <a:pt x="332" y="1863"/>
                </a:lnTo>
                <a:lnTo>
                  <a:pt x="335" y="1857"/>
                </a:lnTo>
                <a:lnTo>
                  <a:pt x="339" y="1850"/>
                </a:lnTo>
                <a:lnTo>
                  <a:pt x="342" y="1844"/>
                </a:lnTo>
                <a:lnTo>
                  <a:pt x="344" y="1836"/>
                </a:lnTo>
                <a:lnTo>
                  <a:pt x="345" y="1828"/>
                </a:lnTo>
                <a:lnTo>
                  <a:pt x="347" y="1819"/>
                </a:lnTo>
                <a:lnTo>
                  <a:pt x="345" y="1801"/>
                </a:lnTo>
                <a:lnTo>
                  <a:pt x="342" y="1781"/>
                </a:lnTo>
                <a:lnTo>
                  <a:pt x="337" y="1760"/>
                </a:lnTo>
                <a:lnTo>
                  <a:pt x="328" y="1738"/>
                </a:lnTo>
                <a:lnTo>
                  <a:pt x="317" y="1715"/>
                </a:lnTo>
                <a:lnTo>
                  <a:pt x="304" y="1693"/>
                </a:lnTo>
                <a:lnTo>
                  <a:pt x="289" y="1671"/>
                </a:lnTo>
                <a:lnTo>
                  <a:pt x="272" y="1650"/>
                </a:lnTo>
                <a:lnTo>
                  <a:pt x="253" y="1629"/>
                </a:lnTo>
                <a:lnTo>
                  <a:pt x="233" y="1609"/>
                </a:lnTo>
                <a:lnTo>
                  <a:pt x="214" y="1584"/>
                </a:lnTo>
                <a:lnTo>
                  <a:pt x="196" y="1558"/>
                </a:lnTo>
                <a:lnTo>
                  <a:pt x="181" y="1529"/>
                </a:lnTo>
                <a:lnTo>
                  <a:pt x="168" y="1499"/>
                </a:lnTo>
                <a:lnTo>
                  <a:pt x="158" y="1466"/>
                </a:lnTo>
                <a:lnTo>
                  <a:pt x="149" y="1434"/>
                </a:lnTo>
                <a:lnTo>
                  <a:pt x="145" y="1416"/>
                </a:lnTo>
                <a:lnTo>
                  <a:pt x="143" y="1400"/>
                </a:lnTo>
                <a:lnTo>
                  <a:pt x="141" y="1384"/>
                </a:lnTo>
                <a:lnTo>
                  <a:pt x="140" y="1366"/>
                </a:lnTo>
                <a:lnTo>
                  <a:pt x="141" y="1350"/>
                </a:lnTo>
                <a:lnTo>
                  <a:pt x="141" y="1332"/>
                </a:lnTo>
                <a:lnTo>
                  <a:pt x="144" y="1316"/>
                </a:lnTo>
                <a:lnTo>
                  <a:pt x="146" y="1300"/>
                </a:lnTo>
                <a:lnTo>
                  <a:pt x="151" y="1284"/>
                </a:lnTo>
                <a:lnTo>
                  <a:pt x="156" y="1267"/>
                </a:lnTo>
                <a:lnTo>
                  <a:pt x="163" y="1252"/>
                </a:lnTo>
                <a:lnTo>
                  <a:pt x="169" y="1237"/>
                </a:lnTo>
                <a:lnTo>
                  <a:pt x="178" y="1222"/>
                </a:lnTo>
                <a:lnTo>
                  <a:pt x="188" y="1207"/>
                </a:lnTo>
                <a:lnTo>
                  <a:pt x="199" y="1193"/>
                </a:lnTo>
                <a:lnTo>
                  <a:pt x="211" y="1181"/>
                </a:lnTo>
                <a:lnTo>
                  <a:pt x="225" y="1168"/>
                </a:lnTo>
                <a:lnTo>
                  <a:pt x="240" y="1156"/>
                </a:lnTo>
                <a:lnTo>
                  <a:pt x="231" y="1160"/>
                </a:lnTo>
                <a:lnTo>
                  <a:pt x="209" y="1168"/>
                </a:lnTo>
                <a:lnTo>
                  <a:pt x="194" y="1172"/>
                </a:lnTo>
                <a:lnTo>
                  <a:pt x="178" y="1176"/>
                </a:lnTo>
                <a:lnTo>
                  <a:pt x="159" y="1178"/>
                </a:lnTo>
                <a:lnTo>
                  <a:pt x="139" y="1180"/>
                </a:lnTo>
                <a:lnTo>
                  <a:pt x="119" y="1178"/>
                </a:lnTo>
                <a:lnTo>
                  <a:pt x="109" y="1176"/>
                </a:lnTo>
                <a:lnTo>
                  <a:pt x="99" y="1173"/>
                </a:lnTo>
                <a:lnTo>
                  <a:pt x="90" y="1171"/>
                </a:lnTo>
                <a:lnTo>
                  <a:pt x="80" y="1166"/>
                </a:lnTo>
                <a:lnTo>
                  <a:pt x="70" y="1161"/>
                </a:lnTo>
                <a:lnTo>
                  <a:pt x="61" y="1155"/>
                </a:lnTo>
                <a:lnTo>
                  <a:pt x="53" y="1147"/>
                </a:lnTo>
                <a:lnTo>
                  <a:pt x="44" y="1138"/>
                </a:lnTo>
                <a:lnTo>
                  <a:pt x="36" y="1130"/>
                </a:lnTo>
                <a:lnTo>
                  <a:pt x="29" y="1118"/>
                </a:lnTo>
                <a:lnTo>
                  <a:pt x="23" y="1106"/>
                </a:lnTo>
                <a:lnTo>
                  <a:pt x="16" y="1091"/>
                </a:lnTo>
                <a:lnTo>
                  <a:pt x="11" y="1076"/>
                </a:lnTo>
                <a:lnTo>
                  <a:pt x="6" y="1058"/>
                </a:lnTo>
                <a:lnTo>
                  <a:pt x="3" y="1041"/>
                </a:lnTo>
                <a:lnTo>
                  <a:pt x="0" y="1025"/>
                </a:lnTo>
                <a:lnTo>
                  <a:pt x="0" y="1010"/>
                </a:lnTo>
                <a:lnTo>
                  <a:pt x="0" y="996"/>
                </a:lnTo>
                <a:lnTo>
                  <a:pt x="1" y="982"/>
                </a:lnTo>
                <a:lnTo>
                  <a:pt x="3" y="971"/>
                </a:lnTo>
                <a:lnTo>
                  <a:pt x="6" y="960"/>
                </a:lnTo>
                <a:lnTo>
                  <a:pt x="10" y="950"/>
                </a:lnTo>
                <a:lnTo>
                  <a:pt x="14" y="940"/>
                </a:lnTo>
                <a:lnTo>
                  <a:pt x="20" y="932"/>
                </a:lnTo>
                <a:lnTo>
                  <a:pt x="26" y="925"/>
                </a:lnTo>
                <a:lnTo>
                  <a:pt x="33" y="918"/>
                </a:lnTo>
                <a:lnTo>
                  <a:pt x="39" y="912"/>
                </a:lnTo>
                <a:lnTo>
                  <a:pt x="46" y="908"/>
                </a:lnTo>
                <a:lnTo>
                  <a:pt x="55" y="903"/>
                </a:lnTo>
                <a:lnTo>
                  <a:pt x="63" y="901"/>
                </a:lnTo>
                <a:lnTo>
                  <a:pt x="79" y="896"/>
                </a:lnTo>
                <a:lnTo>
                  <a:pt x="96" y="894"/>
                </a:lnTo>
                <a:lnTo>
                  <a:pt x="113" y="896"/>
                </a:lnTo>
                <a:lnTo>
                  <a:pt x="129" y="898"/>
                </a:lnTo>
                <a:lnTo>
                  <a:pt x="144" y="903"/>
                </a:lnTo>
                <a:lnTo>
                  <a:pt x="156" y="911"/>
                </a:lnTo>
                <a:lnTo>
                  <a:pt x="166" y="920"/>
                </a:lnTo>
                <a:lnTo>
                  <a:pt x="170" y="925"/>
                </a:lnTo>
                <a:lnTo>
                  <a:pt x="174" y="930"/>
                </a:lnTo>
                <a:lnTo>
                  <a:pt x="166" y="931"/>
                </a:lnTo>
                <a:lnTo>
                  <a:pt x="150" y="936"/>
                </a:lnTo>
                <a:lnTo>
                  <a:pt x="126" y="945"/>
                </a:lnTo>
                <a:lnTo>
                  <a:pt x="114" y="951"/>
                </a:lnTo>
                <a:lnTo>
                  <a:pt x="103" y="957"/>
                </a:lnTo>
                <a:lnTo>
                  <a:pt x="90" y="965"/>
                </a:lnTo>
                <a:lnTo>
                  <a:pt x="80" y="973"/>
                </a:lnTo>
                <a:lnTo>
                  <a:pt x="71" y="982"/>
                </a:lnTo>
                <a:lnTo>
                  <a:pt x="65" y="993"/>
                </a:lnTo>
                <a:lnTo>
                  <a:pt x="64" y="998"/>
                </a:lnTo>
                <a:lnTo>
                  <a:pt x="63" y="1005"/>
                </a:lnTo>
                <a:lnTo>
                  <a:pt x="63" y="1011"/>
                </a:lnTo>
                <a:lnTo>
                  <a:pt x="63" y="1017"/>
                </a:lnTo>
                <a:lnTo>
                  <a:pt x="64" y="1025"/>
                </a:lnTo>
                <a:lnTo>
                  <a:pt x="66" y="1031"/>
                </a:lnTo>
                <a:lnTo>
                  <a:pt x="70" y="1038"/>
                </a:lnTo>
                <a:lnTo>
                  <a:pt x="75" y="1046"/>
                </a:lnTo>
                <a:lnTo>
                  <a:pt x="81" y="1053"/>
                </a:lnTo>
                <a:lnTo>
                  <a:pt x="88" y="1060"/>
                </a:lnTo>
                <a:lnTo>
                  <a:pt x="95" y="1065"/>
                </a:lnTo>
                <a:lnTo>
                  <a:pt x="103" y="1070"/>
                </a:lnTo>
                <a:lnTo>
                  <a:pt x="111" y="1073"/>
                </a:lnTo>
                <a:lnTo>
                  <a:pt x="120" y="1076"/>
                </a:lnTo>
                <a:lnTo>
                  <a:pt x="129" y="1078"/>
                </a:lnTo>
                <a:lnTo>
                  <a:pt x="138" y="1080"/>
                </a:lnTo>
                <a:lnTo>
                  <a:pt x="148" y="1080"/>
                </a:lnTo>
                <a:lnTo>
                  <a:pt x="156" y="1080"/>
                </a:lnTo>
                <a:lnTo>
                  <a:pt x="166" y="1077"/>
                </a:lnTo>
                <a:lnTo>
                  <a:pt x="176" y="1076"/>
                </a:lnTo>
                <a:lnTo>
                  <a:pt x="185" y="1072"/>
                </a:lnTo>
                <a:lnTo>
                  <a:pt x="195" y="1070"/>
                </a:lnTo>
                <a:lnTo>
                  <a:pt x="204" y="1065"/>
                </a:lnTo>
                <a:lnTo>
                  <a:pt x="213" y="1060"/>
                </a:lnTo>
                <a:lnTo>
                  <a:pt x="221" y="1053"/>
                </a:lnTo>
                <a:lnTo>
                  <a:pt x="229" y="1047"/>
                </a:lnTo>
                <a:lnTo>
                  <a:pt x="238" y="1040"/>
                </a:lnTo>
                <a:lnTo>
                  <a:pt x="244" y="1031"/>
                </a:lnTo>
                <a:lnTo>
                  <a:pt x="252" y="1022"/>
                </a:lnTo>
                <a:lnTo>
                  <a:pt x="257" y="1012"/>
                </a:lnTo>
                <a:lnTo>
                  <a:pt x="262" y="1002"/>
                </a:lnTo>
                <a:lnTo>
                  <a:pt x="267" y="991"/>
                </a:lnTo>
                <a:lnTo>
                  <a:pt x="270" y="980"/>
                </a:lnTo>
                <a:lnTo>
                  <a:pt x="273" y="967"/>
                </a:lnTo>
                <a:lnTo>
                  <a:pt x="274" y="953"/>
                </a:lnTo>
                <a:lnTo>
                  <a:pt x="274" y="940"/>
                </a:lnTo>
                <a:lnTo>
                  <a:pt x="274" y="926"/>
                </a:lnTo>
                <a:lnTo>
                  <a:pt x="273" y="911"/>
                </a:lnTo>
                <a:lnTo>
                  <a:pt x="269" y="894"/>
                </a:lnTo>
                <a:lnTo>
                  <a:pt x="265" y="878"/>
                </a:lnTo>
                <a:lnTo>
                  <a:pt x="254" y="841"/>
                </a:lnTo>
                <a:lnTo>
                  <a:pt x="244" y="792"/>
                </a:lnTo>
                <a:lnTo>
                  <a:pt x="233" y="736"/>
                </a:lnTo>
                <a:lnTo>
                  <a:pt x="229" y="704"/>
                </a:lnTo>
                <a:lnTo>
                  <a:pt x="225" y="673"/>
                </a:lnTo>
                <a:lnTo>
                  <a:pt x="221" y="639"/>
                </a:lnTo>
                <a:lnTo>
                  <a:pt x="219" y="606"/>
                </a:lnTo>
                <a:lnTo>
                  <a:pt x="218" y="572"/>
                </a:lnTo>
                <a:lnTo>
                  <a:pt x="216" y="537"/>
                </a:lnTo>
                <a:lnTo>
                  <a:pt x="218" y="500"/>
                </a:lnTo>
                <a:lnTo>
                  <a:pt x="220" y="465"/>
                </a:lnTo>
                <a:lnTo>
                  <a:pt x="223" y="432"/>
                </a:lnTo>
                <a:lnTo>
                  <a:pt x="228" y="397"/>
                </a:lnTo>
                <a:lnTo>
                  <a:pt x="235" y="363"/>
                </a:lnTo>
                <a:lnTo>
                  <a:pt x="244" y="330"/>
                </a:lnTo>
                <a:lnTo>
                  <a:pt x="254" y="299"/>
                </a:lnTo>
                <a:lnTo>
                  <a:pt x="267" y="269"/>
                </a:lnTo>
                <a:lnTo>
                  <a:pt x="282" y="240"/>
                </a:lnTo>
                <a:lnTo>
                  <a:pt x="289" y="226"/>
                </a:lnTo>
                <a:lnTo>
                  <a:pt x="298" y="213"/>
                </a:lnTo>
                <a:lnTo>
                  <a:pt x="308" y="200"/>
                </a:lnTo>
                <a:lnTo>
                  <a:pt x="318" y="189"/>
                </a:lnTo>
                <a:lnTo>
                  <a:pt x="329" y="176"/>
                </a:lnTo>
                <a:lnTo>
                  <a:pt x="340" y="166"/>
                </a:lnTo>
                <a:lnTo>
                  <a:pt x="352" y="156"/>
                </a:lnTo>
                <a:lnTo>
                  <a:pt x="364" y="146"/>
                </a:lnTo>
                <a:lnTo>
                  <a:pt x="378" y="138"/>
                </a:lnTo>
                <a:lnTo>
                  <a:pt x="392" y="129"/>
                </a:lnTo>
                <a:lnTo>
                  <a:pt x="407" y="121"/>
                </a:lnTo>
                <a:lnTo>
                  <a:pt x="423" y="115"/>
                </a:lnTo>
                <a:lnTo>
                  <a:pt x="439" y="109"/>
                </a:lnTo>
                <a:lnTo>
                  <a:pt x="457" y="104"/>
                </a:lnTo>
                <a:lnTo>
                  <a:pt x="474" y="100"/>
                </a:lnTo>
                <a:lnTo>
                  <a:pt x="493" y="96"/>
                </a:lnTo>
                <a:lnTo>
                  <a:pt x="513" y="94"/>
                </a:lnTo>
                <a:lnTo>
                  <a:pt x="533" y="93"/>
                </a:lnTo>
                <a:lnTo>
                  <a:pt x="556" y="93"/>
                </a:lnTo>
                <a:lnTo>
                  <a:pt x="577" y="93"/>
                </a:lnTo>
                <a:lnTo>
                  <a:pt x="601" y="94"/>
                </a:lnTo>
                <a:lnTo>
                  <a:pt x="624" y="96"/>
                </a:lnTo>
                <a:lnTo>
                  <a:pt x="633" y="88"/>
                </a:lnTo>
                <a:lnTo>
                  <a:pt x="644" y="79"/>
                </a:lnTo>
                <a:lnTo>
                  <a:pt x="661" y="68"/>
                </a:lnTo>
                <a:lnTo>
                  <a:pt x="681" y="54"/>
                </a:lnTo>
                <a:lnTo>
                  <a:pt x="704" y="41"/>
                </a:lnTo>
                <a:lnTo>
                  <a:pt x="732" y="29"/>
                </a:lnTo>
                <a:lnTo>
                  <a:pt x="748" y="23"/>
                </a:lnTo>
                <a:lnTo>
                  <a:pt x="765" y="18"/>
                </a:lnTo>
                <a:lnTo>
                  <a:pt x="782" y="13"/>
                </a:lnTo>
                <a:lnTo>
                  <a:pt x="801" y="8"/>
                </a:lnTo>
                <a:lnTo>
                  <a:pt x="821" y="5"/>
                </a:lnTo>
                <a:lnTo>
                  <a:pt x="841" y="3"/>
                </a:lnTo>
                <a:lnTo>
                  <a:pt x="863" y="0"/>
                </a:lnTo>
                <a:lnTo>
                  <a:pt x="886" y="0"/>
                </a:lnTo>
                <a:lnTo>
                  <a:pt x="908" y="1"/>
                </a:lnTo>
                <a:lnTo>
                  <a:pt x="933" y="4"/>
                </a:lnTo>
                <a:lnTo>
                  <a:pt x="958" y="8"/>
                </a:lnTo>
                <a:lnTo>
                  <a:pt x="985" y="13"/>
                </a:lnTo>
                <a:lnTo>
                  <a:pt x="1012" y="20"/>
                </a:lnTo>
                <a:lnTo>
                  <a:pt x="1040" y="29"/>
                </a:lnTo>
                <a:lnTo>
                  <a:pt x="1069" y="39"/>
                </a:lnTo>
                <a:lnTo>
                  <a:pt x="1099" y="51"/>
                </a:lnTo>
                <a:lnTo>
                  <a:pt x="1129" y="66"/>
                </a:lnTo>
                <a:lnTo>
                  <a:pt x="1161" y="84"/>
                </a:lnTo>
                <a:lnTo>
                  <a:pt x="1191" y="103"/>
                </a:lnTo>
                <a:lnTo>
                  <a:pt x="1220" y="123"/>
                </a:lnTo>
                <a:lnTo>
                  <a:pt x="1248" y="144"/>
                </a:lnTo>
                <a:lnTo>
                  <a:pt x="1273" y="165"/>
                </a:lnTo>
                <a:lnTo>
                  <a:pt x="1295" y="189"/>
                </a:lnTo>
                <a:lnTo>
                  <a:pt x="1316" y="211"/>
                </a:lnTo>
                <a:lnTo>
                  <a:pt x="1335" y="236"/>
                </a:lnTo>
                <a:lnTo>
                  <a:pt x="1353" y="261"/>
                </a:lnTo>
                <a:lnTo>
                  <a:pt x="1368" y="287"/>
                </a:lnTo>
                <a:lnTo>
                  <a:pt x="1383" y="314"/>
                </a:lnTo>
                <a:lnTo>
                  <a:pt x="1395" y="340"/>
                </a:lnTo>
                <a:lnTo>
                  <a:pt x="1405" y="368"/>
                </a:lnTo>
                <a:lnTo>
                  <a:pt x="1415" y="395"/>
                </a:lnTo>
                <a:lnTo>
                  <a:pt x="1423" y="424"/>
                </a:lnTo>
                <a:lnTo>
                  <a:pt x="1429" y="452"/>
                </a:lnTo>
                <a:lnTo>
                  <a:pt x="1435" y="480"/>
                </a:lnTo>
                <a:lnTo>
                  <a:pt x="1439" y="510"/>
                </a:lnTo>
                <a:lnTo>
                  <a:pt x="1441" y="539"/>
                </a:lnTo>
                <a:lnTo>
                  <a:pt x="1443" y="568"/>
                </a:lnTo>
                <a:lnTo>
                  <a:pt x="1444" y="598"/>
                </a:lnTo>
                <a:lnTo>
                  <a:pt x="1444" y="627"/>
                </a:lnTo>
                <a:lnTo>
                  <a:pt x="1441" y="657"/>
                </a:lnTo>
                <a:lnTo>
                  <a:pt x="1439" y="686"/>
                </a:lnTo>
                <a:lnTo>
                  <a:pt x="1436" y="714"/>
                </a:lnTo>
                <a:lnTo>
                  <a:pt x="1433" y="743"/>
                </a:lnTo>
                <a:lnTo>
                  <a:pt x="1428" y="772"/>
                </a:lnTo>
                <a:lnTo>
                  <a:pt x="1415" y="827"/>
                </a:lnTo>
                <a:lnTo>
                  <a:pt x="1401" y="881"/>
                </a:lnTo>
                <a:lnTo>
                  <a:pt x="1385" y="932"/>
                </a:lnTo>
                <a:lnTo>
                  <a:pt x="1369" y="981"/>
                </a:lnTo>
                <a:lnTo>
                  <a:pt x="1355" y="1025"/>
                </a:lnTo>
                <a:lnTo>
                  <a:pt x="1345" y="1065"/>
                </a:lnTo>
                <a:lnTo>
                  <a:pt x="1338" y="1101"/>
                </a:lnTo>
                <a:lnTo>
                  <a:pt x="1331" y="1135"/>
                </a:lnTo>
                <a:lnTo>
                  <a:pt x="1329" y="1163"/>
                </a:lnTo>
                <a:lnTo>
                  <a:pt x="1329" y="1190"/>
                </a:lnTo>
                <a:lnTo>
                  <a:pt x="1330" y="1201"/>
                </a:lnTo>
                <a:lnTo>
                  <a:pt x="1331" y="1212"/>
                </a:lnTo>
                <a:lnTo>
                  <a:pt x="1334" y="1224"/>
                </a:lnTo>
                <a:lnTo>
                  <a:pt x="1338" y="1232"/>
                </a:lnTo>
                <a:lnTo>
                  <a:pt x="1341" y="1241"/>
                </a:lnTo>
                <a:lnTo>
                  <a:pt x="1345" y="1250"/>
                </a:lnTo>
                <a:lnTo>
                  <a:pt x="1351" y="1257"/>
                </a:lnTo>
                <a:lnTo>
                  <a:pt x="1356" y="1265"/>
                </a:lnTo>
                <a:lnTo>
                  <a:pt x="1364" y="1271"/>
                </a:lnTo>
                <a:lnTo>
                  <a:pt x="1370" y="1276"/>
                </a:lnTo>
                <a:lnTo>
                  <a:pt x="1379" y="1281"/>
                </a:lnTo>
                <a:lnTo>
                  <a:pt x="1388" y="1286"/>
                </a:lnTo>
                <a:lnTo>
                  <a:pt x="1396" y="1290"/>
                </a:lnTo>
                <a:lnTo>
                  <a:pt x="1406" y="1292"/>
                </a:lnTo>
                <a:lnTo>
                  <a:pt x="1429" y="1299"/>
                </a:lnTo>
                <a:lnTo>
                  <a:pt x="1454" y="1301"/>
                </a:lnTo>
                <a:lnTo>
                  <a:pt x="1467" y="1302"/>
                </a:lnTo>
                <a:lnTo>
                  <a:pt x="1479" y="1301"/>
                </a:lnTo>
                <a:lnTo>
                  <a:pt x="1490" y="1300"/>
                </a:lnTo>
                <a:lnTo>
                  <a:pt x="1500" y="1296"/>
                </a:lnTo>
                <a:lnTo>
                  <a:pt x="1509" y="1292"/>
                </a:lnTo>
                <a:lnTo>
                  <a:pt x="1518" y="1289"/>
                </a:lnTo>
                <a:lnTo>
                  <a:pt x="1524" y="1282"/>
                </a:lnTo>
                <a:lnTo>
                  <a:pt x="1532" y="1276"/>
                </a:lnTo>
                <a:lnTo>
                  <a:pt x="1537" y="1270"/>
                </a:lnTo>
                <a:lnTo>
                  <a:pt x="1542" y="1262"/>
                </a:lnTo>
                <a:lnTo>
                  <a:pt x="1545" y="1255"/>
                </a:lnTo>
                <a:lnTo>
                  <a:pt x="1549" y="1247"/>
                </a:lnTo>
                <a:lnTo>
                  <a:pt x="1552" y="1239"/>
                </a:lnTo>
                <a:lnTo>
                  <a:pt x="1553" y="1231"/>
                </a:lnTo>
                <a:lnTo>
                  <a:pt x="1554" y="1215"/>
                </a:lnTo>
                <a:lnTo>
                  <a:pt x="1553" y="1200"/>
                </a:lnTo>
                <a:lnTo>
                  <a:pt x="1552" y="1192"/>
                </a:lnTo>
                <a:lnTo>
                  <a:pt x="1549" y="1185"/>
                </a:lnTo>
                <a:lnTo>
                  <a:pt x="1545" y="1178"/>
                </a:lnTo>
                <a:lnTo>
                  <a:pt x="1542" y="1173"/>
                </a:lnTo>
                <a:lnTo>
                  <a:pt x="1538" y="1168"/>
                </a:lnTo>
                <a:lnTo>
                  <a:pt x="1533" y="1165"/>
                </a:lnTo>
                <a:lnTo>
                  <a:pt x="1527" y="1162"/>
                </a:lnTo>
                <a:lnTo>
                  <a:pt x="1522" y="1160"/>
                </a:lnTo>
                <a:lnTo>
                  <a:pt x="1514" y="1158"/>
                </a:lnTo>
                <a:lnTo>
                  <a:pt x="1507" y="1160"/>
                </a:lnTo>
                <a:lnTo>
                  <a:pt x="1499" y="1161"/>
                </a:lnTo>
                <a:lnTo>
                  <a:pt x="1492" y="1165"/>
                </a:lnTo>
                <a:lnTo>
                  <a:pt x="1483" y="1168"/>
                </a:lnTo>
                <a:lnTo>
                  <a:pt x="1473" y="1175"/>
                </a:lnTo>
                <a:lnTo>
                  <a:pt x="1473" y="1170"/>
                </a:lnTo>
                <a:lnTo>
                  <a:pt x="1472" y="1156"/>
                </a:lnTo>
                <a:lnTo>
                  <a:pt x="1472" y="1147"/>
                </a:lnTo>
                <a:lnTo>
                  <a:pt x="1473" y="1138"/>
                </a:lnTo>
                <a:lnTo>
                  <a:pt x="1475" y="1128"/>
                </a:lnTo>
                <a:lnTo>
                  <a:pt x="1478" y="1118"/>
                </a:lnTo>
                <a:lnTo>
                  <a:pt x="1483" y="1108"/>
                </a:lnTo>
                <a:lnTo>
                  <a:pt x="1490" y="1100"/>
                </a:lnTo>
                <a:lnTo>
                  <a:pt x="1500" y="1092"/>
                </a:lnTo>
                <a:lnTo>
                  <a:pt x="1512" y="1086"/>
                </a:lnTo>
                <a:lnTo>
                  <a:pt x="1519" y="1083"/>
                </a:lnTo>
                <a:lnTo>
                  <a:pt x="1527" y="1082"/>
                </a:lnTo>
                <a:lnTo>
                  <a:pt x="1544" y="1081"/>
                </a:lnTo>
                <a:lnTo>
                  <a:pt x="1565" y="1082"/>
                </a:lnTo>
                <a:lnTo>
                  <a:pt x="1590" y="1087"/>
                </a:lnTo>
                <a:lnTo>
                  <a:pt x="1603" y="1091"/>
                </a:lnTo>
                <a:lnTo>
                  <a:pt x="1614" y="1097"/>
                </a:lnTo>
                <a:lnTo>
                  <a:pt x="1625" y="1105"/>
                </a:lnTo>
                <a:lnTo>
                  <a:pt x="1635" y="1113"/>
                </a:lnTo>
                <a:lnTo>
                  <a:pt x="1644" y="1123"/>
                </a:lnTo>
                <a:lnTo>
                  <a:pt x="1652" y="1135"/>
                </a:lnTo>
                <a:lnTo>
                  <a:pt x="1659" y="1147"/>
                </a:lnTo>
                <a:lnTo>
                  <a:pt x="1665" y="1161"/>
                </a:lnTo>
                <a:lnTo>
                  <a:pt x="1669" y="1176"/>
                </a:lnTo>
                <a:lnTo>
                  <a:pt x="1673" y="1191"/>
                </a:lnTo>
                <a:lnTo>
                  <a:pt x="1675" y="1206"/>
                </a:lnTo>
                <a:lnTo>
                  <a:pt x="1677" y="1222"/>
                </a:lnTo>
                <a:lnTo>
                  <a:pt x="1677" y="1239"/>
                </a:lnTo>
                <a:lnTo>
                  <a:pt x="1675" y="1255"/>
                </a:lnTo>
                <a:lnTo>
                  <a:pt x="1673" y="1271"/>
                </a:lnTo>
                <a:lnTo>
                  <a:pt x="1670" y="1287"/>
                </a:lnTo>
                <a:lnTo>
                  <a:pt x="1665" y="1304"/>
                </a:lnTo>
                <a:lnTo>
                  <a:pt x="1659" y="1320"/>
                </a:lnTo>
                <a:lnTo>
                  <a:pt x="1652" y="1335"/>
                </a:lnTo>
                <a:lnTo>
                  <a:pt x="1643" y="1350"/>
                </a:lnTo>
                <a:lnTo>
                  <a:pt x="1633" y="1364"/>
                </a:lnTo>
                <a:lnTo>
                  <a:pt x="1620" y="1377"/>
                </a:lnTo>
                <a:lnTo>
                  <a:pt x="1608" y="1390"/>
                </a:lnTo>
                <a:lnTo>
                  <a:pt x="1594" y="1400"/>
                </a:lnTo>
                <a:lnTo>
                  <a:pt x="1578" y="1410"/>
                </a:lnTo>
                <a:lnTo>
                  <a:pt x="1560" y="1419"/>
                </a:lnTo>
                <a:lnTo>
                  <a:pt x="1542" y="1426"/>
                </a:lnTo>
                <a:lnTo>
                  <a:pt x="1522" y="1431"/>
                </a:lnTo>
                <a:lnTo>
                  <a:pt x="1500" y="1435"/>
                </a:lnTo>
                <a:lnTo>
                  <a:pt x="1477" y="1436"/>
                </a:lnTo>
                <a:lnTo>
                  <a:pt x="1453" y="1436"/>
                </a:lnTo>
                <a:lnTo>
                  <a:pt x="1425" y="1434"/>
                </a:lnTo>
                <a:lnTo>
                  <a:pt x="1428" y="1439"/>
                </a:lnTo>
                <a:lnTo>
                  <a:pt x="1433" y="1455"/>
                </a:lnTo>
                <a:lnTo>
                  <a:pt x="1436" y="1477"/>
                </a:lnTo>
                <a:lnTo>
                  <a:pt x="1439" y="1492"/>
                </a:lnTo>
                <a:lnTo>
                  <a:pt x="1439" y="1507"/>
                </a:lnTo>
                <a:lnTo>
                  <a:pt x="1439" y="1525"/>
                </a:lnTo>
                <a:lnTo>
                  <a:pt x="1438" y="1544"/>
                </a:lnTo>
                <a:lnTo>
                  <a:pt x="1435" y="1563"/>
                </a:lnTo>
                <a:lnTo>
                  <a:pt x="1430" y="1583"/>
                </a:lnTo>
                <a:lnTo>
                  <a:pt x="1423" y="1604"/>
                </a:lnTo>
                <a:lnTo>
                  <a:pt x="1413" y="1625"/>
                </a:lnTo>
                <a:lnTo>
                  <a:pt x="1400" y="1646"/>
                </a:lnTo>
                <a:lnTo>
                  <a:pt x="1385" y="1668"/>
                </a:lnTo>
                <a:lnTo>
                  <a:pt x="1351" y="1708"/>
                </a:lnTo>
                <a:lnTo>
                  <a:pt x="1320" y="1744"/>
                </a:lnTo>
                <a:lnTo>
                  <a:pt x="1293" y="1778"/>
                </a:lnTo>
                <a:lnTo>
                  <a:pt x="1281" y="1794"/>
                </a:lnTo>
                <a:lnTo>
                  <a:pt x="1271" y="1809"/>
                </a:lnTo>
                <a:lnTo>
                  <a:pt x="1264" y="1824"/>
                </a:lnTo>
                <a:lnTo>
                  <a:pt x="1259" y="1838"/>
                </a:lnTo>
                <a:lnTo>
                  <a:pt x="1255" y="1852"/>
                </a:lnTo>
                <a:lnTo>
                  <a:pt x="1255" y="1865"/>
                </a:lnTo>
                <a:lnTo>
                  <a:pt x="1258" y="1879"/>
                </a:lnTo>
                <a:lnTo>
                  <a:pt x="1260" y="1885"/>
                </a:lnTo>
                <a:lnTo>
                  <a:pt x="1263" y="1893"/>
                </a:lnTo>
                <a:lnTo>
                  <a:pt x="1271" y="1907"/>
                </a:lnTo>
                <a:lnTo>
                  <a:pt x="1284" y="1919"/>
                </a:lnTo>
                <a:lnTo>
                  <a:pt x="1291" y="1925"/>
                </a:lnTo>
                <a:lnTo>
                  <a:pt x="1298" y="1930"/>
                </a:lnTo>
                <a:lnTo>
                  <a:pt x="1304" y="1934"/>
                </a:lnTo>
                <a:lnTo>
                  <a:pt x="1310" y="1937"/>
                </a:lnTo>
                <a:lnTo>
                  <a:pt x="1316" y="1939"/>
                </a:lnTo>
                <a:lnTo>
                  <a:pt x="1323" y="1939"/>
                </a:lnTo>
                <a:lnTo>
                  <a:pt x="1328" y="1939"/>
                </a:lnTo>
                <a:lnTo>
                  <a:pt x="1333" y="1938"/>
                </a:lnTo>
                <a:lnTo>
                  <a:pt x="1339" y="1937"/>
                </a:lnTo>
                <a:lnTo>
                  <a:pt x="1343" y="1934"/>
                </a:lnTo>
                <a:lnTo>
                  <a:pt x="1351" y="1927"/>
                </a:lnTo>
                <a:lnTo>
                  <a:pt x="1359" y="1918"/>
                </a:lnTo>
                <a:lnTo>
                  <a:pt x="1365" y="1907"/>
                </a:lnTo>
                <a:lnTo>
                  <a:pt x="1369" y="1894"/>
                </a:lnTo>
                <a:lnTo>
                  <a:pt x="1371" y="1882"/>
                </a:lnTo>
                <a:lnTo>
                  <a:pt x="1374" y="1868"/>
                </a:lnTo>
                <a:lnTo>
                  <a:pt x="1373" y="1855"/>
                </a:lnTo>
                <a:lnTo>
                  <a:pt x="1371" y="1843"/>
                </a:lnTo>
                <a:lnTo>
                  <a:pt x="1366" y="1831"/>
                </a:lnTo>
                <a:lnTo>
                  <a:pt x="1361" y="1823"/>
                </a:lnTo>
                <a:lnTo>
                  <a:pt x="1358" y="1819"/>
                </a:lnTo>
                <a:lnTo>
                  <a:pt x="1353" y="1815"/>
                </a:lnTo>
                <a:lnTo>
                  <a:pt x="1358" y="1816"/>
                </a:lnTo>
                <a:lnTo>
                  <a:pt x="1369" y="1819"/>
                </a:lnTo>
                <a:lnTo>
                  <a:pt x="1376" y="1823"/>
                </a:lnTo>
                <a:lnTo>
                  <a:pt x="1385" y="1826"/>
                </a:lnTo>
                <a:lnTo>
                  <a:pt x="1394" y="1833"/>
                </a:lnTo>
                <a:lnTo>
                  <a:pt x="1403" y="1840"/>
                </a:lnTo>
                <a:lnTo>
                  <a:pt x="1410" y="1849"/>
                </a:lnTo>
                <a:lnTo>
                  <a:pt x="1418" y="1860"/>
                </a:lnTo>
                <a:lnTo>
                  <a:pt x="1423" y="1874"/>
                </a:lnTo>
                <a:lnTo>
                  <a:pt x="1428" y="1890"/>
                </a:lnTo>
                <a:lnTo>
                  <a:pt x="1430" y="1909"/>
                </a:lnTo>
                <a:lnTo>
                  <a:pt x="1430" y="1930"/>
                </a:lnTo>
                <a:lnTo>
                  <a:pt x="1428" y="1955"/>
                </a:lnTo>
                <a:lnTo>
                  <a:pt x="1423" y="1983"/>
                </a:lnTo>
                <a:lnTo>
                  <a:pt x="1418" y="1997"/>
                </a:lnTo>
                <a:lnTo>
                  <a:pt x="1413" y="2010"/>
                </a:lnTo>
                <a:lnTo>
                  <a:pt x="1405" y="2022"/>
                </a:lnTo>
                <a:lnTo>
                  <a:pt x="1395" y="2033"/>
                </a:lnTo>
                <a:lnTo>
                  <a:pt x="1385" y="2043"/>
                </a:lnTo>
                <a:lnTo>
                  <a:pt x="1374" y="2052"/>
                </a:lnTo>
                <a:lnTo>
                  <a:pt x="1363" y="2059"/>
                </a:lnTo>
                <a:lnTo>
                  <a:pt x="1349" y="2065"/>
                </a:lnTo>
                <a:lnTo>
                  <a:pt x="1335" y="2070"/>
                </a:lnTo>
                <a:lnTo>
                  <a:pt x="1321" y="2075"/>
                </a:lnTo>
                <a:lnTo>
                  <a:pt x="1306" y="2078"/>
                </a:lnTo>
                <a:lnTo>
                  <a:pt x="1291" y="2079"/>
                </a:lnTo>
                <a:lnTo>
                  <a:pt x="1276" y="2079"/>
                </a:lnTo>
                <a:lnTo>
                  <a:pt x="1261" y="2078"/>
                </a:lnTo>
                <a:lnTo>
                  <a:pt x="1246" y="2075"/>
                </a:lnTo>
                <a:lnTo>
                  <a:pt x="1231" y="2072"/>
                </a:lnTo>
                <a:lnTo>
                  <a:pt x="1218" y="2067"/>
                </a:lnTo>
                <a:lnTo>
                  <a:pt x="1204" y="2060"/>
                </a:lnTo>
                <a:lnTo>
                  <a:pt x="1190" y="2053"/>
                </a:lnTo>
                <a:lnTo>
                  <a:pt x="1177" y="2044"/>
                </a:lnTo>
                <a:lnTo>
                  <a:pt x="1166" y="2033"/>
                </a:lnTo>
                <a:lnTo>
                  <a:pt x="1156" y="2022"/>
                </a:lnTo>
                <a:lnTo>
                  <a:pt x="1147" y="2008"/>
                </a:lnTo>
                <a:lnTo>
                  <a:pt x="1139" y="1993"/>
                </a:lnTo>
                <a:lnTo>
                  <a:pt x="1132" y="1977"/>
                </a:lnTo>
                <a:lnTo>
                  <a:pt x="1129" y="1959"/>
                </a:lnTo>
                <a:lnTo>
                  <a:pt x="1125" y="1939"/>
                </a:lnTo>
                <a:lnTo>
                  <a:pt x="1124" y="1918"/>
                </a:lnTo>
                <a:lnTo>
                  <a:pt x="1125" y="1895"/>
                </a:lnTo>
                <a:lnTo>
                  <a:pt x="1129" y="1872"/>
                </a:lnTo>
                <a:lnTo>
                  <a:pt x="1134" y="1847"/>
                </a:lnTo>
                <a:lnTo>
                  <a:pt x="1142" y="1819"/>
                </a:lnTo>
                <a:lnTo>
                  <a:pt x="1136" y="1821"/>
                </a:lnTo>
                <a:lnTo>
                  <a:pt x="1121" y="1826"/>
                </a:lnTo>
                <a:lnTo>
                  <a:pt x="1111" y="1829"/>
                </a:lnTo>
                <a:lnTo>
                  <a:pt x="1099" y="1831"/>
                </a:lnTo>
                <a:lnTo>
                  <a:pt x="1085" y="1833"/>
                </a:lnTo>
                <a:lnTo>
                  <a:pt x="1071" y="1834"/>
                </a:lnTo>
                <a:lnTo>
                  <a:pt x="1055" y="1833"/>
                </a:lnTo>
                <a:lnTo>
                  <a:pt x="1040" y="1830"/>
                </a:lnTo>
                <a:lnTo>
                  <a:pt x="1022" y="1825"/>
                </a:lnTo>
                <a:lnTo>
                  <a:pt x="1006" y="1819"/>
                </a:lnTo>
                <a:lnTo>
                  <a:pt x="990" y="1809"/>
                </a:lnTo>
                <a:lnTo>
                  <a:pt x="974" y="1795"/>
                </a:lnTo>
                <a:lnTo>
                  <a:pt x="966" y="1788"/>
                </a:lnTo>
                <a:lnTo>
                  <a:pt x="957" y="1779"/>
                </a:lnTo>
                <a:lnTo>
                  <a:pt x="950" y="1769"/>
                </a:lnTo>
                <a:lnTo>
                  <a:pt x="943" y="1759"/>
                </a:lnTo>
                <a:lnTo>
                  <a:pt x="936" y="1748"/>
                </a:lnTo>
                <a:lnTo>
                  <a:pt x="931" y="1736"/>
                </a:lnTo>
                <a:lnTo>
                  <a:pt x="926" y="1726"/>
                </a:lnTo>
                <a:lnTo>
                  <a:pt x="923" y="1716"/>
                </a:lnTo>
                <a:lnTo>
                  <a:pt x="920" y="1706"/>
                </a:lnTo>
                <a:lnTo>
                  <a:pt x="918" y="1696"/>
                </a:lnTo>
                <a:lnTo>
                  <a:pt x="917" y="1686"/>
                </a:lnTo>
                <a:lnTo>
                  <a:pt x="917" y="1678"/>
                </a:lnTo>
                <a:lnTo>
                  <a:pt x="917" y="1669"/>
                </a:lnTo>
                <a:lnTo>
                  <a:pt x="918" y="1660"/>
                </a:lnTo>
                <a:lnTo>
                  <a:pt x="923" y="1645"/>
                </a:lnTo>
                <a:lnTo>
                  <a:pt x="930" y="1630"/>
                </a:lnTo>
                <a:lnTo>
                  <a:pt x="940" y="1616"/>
                </a:lnTo>
                <a:lnTo>
                  <a:pt x="950" y="1605"/>
                </a:lnTo>
                <a:lnTo>
                  <a:pt x="962" y="1595"/>
                </a:lnTo>
                <a:lnTo>
                  <a:pt x="975" y="1586"/>
                </a:lnTo>
                <a:lnTo>
                  <a:pt x="989" y="1580"/>
                </a:lnTo>
                <a:lnTo>
                  <a:pt x="1002" y="1574"/>
                </a:lnTo>
                <a:lnTo>
                  <a:pt x="1017" y="1571"/>
                </a:lnTo>
                <a:lnTo>
                  <a:pt x="1031" y="1569"/>
                </a:lnTo>
                <a:lnTo>
                  <a:pt x="1044" y="1570"/>
                </a:lnTo>
                <a:lnTo>
                  <a:pt x="1041" y="1573"/>
                </a:lnTo>
                <a:lnTo>
                  <a:pt x="1035" y="1579"/>
                </a:lnTo>
                <a:lnTo>
                  <a:pt x="1026" y="1590"/>
                </a:lnTo>
                <a:lnTo>
                  <a:pt x="1022" y="1596"/>
                </a:lnTo>
                <a:lnTo>
                  <a:pt x="1020" y="1604"/>
                </a:lnTo>
                <a:lnTo>
                  <a:pt x="1017" y="1611"/>
                </a:lnTo>
                <a:lnTo>
                  <a:pt x="1016" y="1620"/>
                </a:lnTo>
                <a:lnTo>
                  <a:pt x="1017" y="1629"/>
                </a:lnTo>
                <a:lnTo>
                  <a:pt x="1020" y="1638"/>
                </a:lnTo>
                <a:lnTo>
                  <a:pt x="1025" y="1646"/>
                </a:lnTo>
                <a:lnTo>
                  <a:pt x="1032" y="1655"/>
                </a:lnTo>
                <a:lnTo>
                  <a:pt x="1044" y="1665"/>
                </a:lnTo>
                <a:lnTo>
                  <a:pt x="1056" y="1674"/>
                </a:lnTo>
                <a:lnTo>
                  <a:pt x="1065" y="1678"/>
                </a:lnTo>
                <a:lnTo>
                  <a:pt x="1072" y="1679"/>
                </a:lnTo>
                <a:lnTo>
                  <a:pt x="1080" y="1680"/>
                </a:lnTo>
                <a:lnTo>
                  <a:pt x="1087" y="1680"/>
                </a:lnTo>
                <a:lnTo>
                  <a:pt x="1095" y="1678"/>
                </a:lnTo>
                <a:lnTo>
                  <a:pt x="1101" y="1675"/>
                </a:lnTo>
                <a:lnTo>
                  <a:pt x="1109" y="1671"/>
                </a:lnTo>
                <a:lnTo>
                  <a:pt x="1116" y="1666"/>
                </a:lnTo>
                <a:lnTo>
                  <a:pt x="1122" y="1660"/>
                </a:lnTo>
                <a:lnTo>
                  <a:pt x="1129" y="1654"/>
                </a:lnTo>
                <a:lnTo>
                  <a:pt x="1140" y="1639"/>
                </a:lnTo>
                <a:lnTo>
                  <a:pt x="1150" y="1620"/>
                </a:lnTo>
                <a:lnTo>
                  <a:pt x="1159" y="1600"/>
                </a:lnTo>
                <a:lnTo>
                  <a:pt x="1165" y="1579"/>
                </a:lnTo>
                <a:lnTo>
                  <a:pt x="1169" y="1558"/>
                </a:lnTo>
                <a:lnTo>
                  <a:pt x="1170" y="1535"/>
                </a:lnTo>
                <a:lnTo>
                  <a:pt x="1170" y="1514"/>
                </a:lnTo>
                <a:lnTo>
                  <a:pt x="1167" y="1504"/>
                </a:lnTo>
                <a:lnTo>
                  <a:pt x="1165" y="1494"/>
                </a:lnTo>
                <a:lnTo>
                  <a:pt x="1162" y="1484"/>
                </a:lnTo>
                <a:lnTo>
                  <a:pt x="1157" y="1475"/>
                </a:lnTo>
                <a:lnTo>
                  <a:pt x="1152" y="1467"/>
                </a:lnTo>
                <a:lnTo>
                  <a:pt x="1147" y="1460"/>
                </a:lnTo>
                <a:lnTo>
                  <a:pt x="1140" y="1452"/>
                </a:lnTo>
                <a:lnTo>
                  <a:pt x="1132" y="1446"/>
                </a:lnTo>
                <a:lnTo>
                  <a:pt x="1115" y="1435"/>
                </a:lnTo>
                <a:lnTo>
                  <a:pt x="1095" y="1425"/>
                </a:lnTo>
                <a:lnTo>
                  <a:pt x="1054" y="1402"/>
                </a:lnTo>
                <a:lnTo>
                  <a:pt x="1031" y="1390"/>
                </a:lnTo>
                <a:lnTo>
                  <a:pt x="1010" y="1376"/>
                </a:lnTo>
                <a:lnTo>
                  <a:pt x="989" y="1361"/>
                </a:lnTo>
                <a:lnTo>
                  <a:pt x="969" y="1345"/>
                </a:lnTo>
                <a:lnTo>
                  <a:pt x="960" y="1336"/>
                </a:lnTo>
                <a:lnTo>
                  <a:pt x="951" y="1326"/>
                </a:lnTo>
                <a:lnTo>
                  <a:pt x="942" y="1315"/>
                </a:lnTo>
                <a:lnTo>
                  <a:pt x="935" y="1305"/>
                </a:lnTo>
                <a:lnTo>
                  <a:pt x="927" y="1292"/>
                </a:lnTo>
                <a:lnTo>
                  <a:pt x="921" y="1280"/>
                </a:lnTo>
                <a:lnTo>
                  <a:pt x="916" y="1267"/>
                </a:lnTo>
                <a:lnTo>
                  <a:pt x="911" y="1254"/>
                </a:lnTo>
                <a:lnTo>
                  <a:pt x="906" y="1239"/>
                </a:lnTo>
                <a:lnTo>
                  <a:pt x="903" y="1222"/>
                </a:lnTo>
                <a:lnTo>
                  <a:pt x="901" y="1206"/>
                </a:lnTo>
                <a:lnTo>
                  <a:pt x="901" y="1187"/>
                </a:lnTo>
                <a:lnTo>
                  <a:pt x="901" y="1168"/>
                </a:lnTo>
                <a:lnTo>
                  <a:pt x="902" y="1148"/>
                </a:lnTo>
                <a:lnTo>
                  <a:pt x="905" y="1128"/>
                </a:lnTo>
                <a:lnTo>
                  <a:pt x="908" y="1106"/>
                </a:lnTo>
                <a:lnTo>
                  <a:pt x="911" y="1100"/>
                </a:lnTo>
                <a:lnTo>
                  <a:pt x="917" y="1092"/>
                </a:lnTo>
                <a:lnTo>
                  <a:pt x="927" y="1083"/>
                </a:lnTo>
                <a:lnTo>
                  <a:pt x="938" y="1073"/>
                </a:lnTo>
                <a:lnTo>
                  <a:pt x="967" y="1051"/>
                </a:lnTo>
                <a:lnTo>
                  <a:pt x="1000" y="1022"/>
                </a:lnTo>
                <a:lnTo>
                  <a:pt x="1017" y="1005"/>
                </a:lnTo>
                <a:lnTo>
                  <a:pt x="1035" y="986"/>
                </a:lnTo>
                <a:lnTo>
                  <a:pt x="1052" y="966"/>
                </a:lnTo>
                <a:lnTo>
                  <a:pt x="1067" y="945"/>
                </a:lnTo>
                <a:lnTo>
                  <a:pt x="1082" y="921"/>
                </a:lnTo>
                <a:lnTo>
                  <a:pt x="1095" y="894"/>
                </a:lnTo>
                <a:lnTo>
                  <a:pt x="1101" y="882"/>
                </a:lnTo>
                <a:lnTo>
                  <a:pt x="1105" y="867"/>
                </a:lnTo>
                <a:lnTo>
                  <a:pt x="1110" y="853"/>
                </a:lnTo>
                <a:lnTo>
                  <a:pt x="1114" y="838"/>
                </a:lnTo>
                <a:lnTo>
                  <a:pt x="1119" y="808"/>
                </a:lnTo>
                <a:lnTo>
                  <a:pt x="1120" y="779"/>
                </a:lnTo>
                <a:lnTo>
                  <a:pt x="1120" y="753"/>
                </a:lnTo>
                <a:lnTo>
                  <a:pt x="1116" y="728"/>
                </a:lnTo>
                <a:lnTo>
                  <a:pt x="1110" y="706"/>
                </a:lnTo>
                <a:lnTo>
                  <a:pt x="1101" y="683"/>
                </a:lnTo>
                <a:lnTo>
                  <a:pt x="1091" y="663"/>
                </a:lnTo>
                <a:lnTo>
                  <a:pt x="1079" y="644"/>
                </a:lnTo>
                <a:lnTo>
                  <a:pt x="1065" y="627"/>
                </a:lnTo>
                <a:lnTo>
                  <a:pt x="1049" y="612"/>
                </a:lnTo>
                <a:lnTo>
                  <a:pt x="1031" y="597"/>
                </a:lnTo>
                <a:lnTo>
                  <a:pt x="1014" y="583"/>
                </a:lnTo>
                <a:lnTo>
                  <a:pt x="994" y="570"/>
                </a:lnTo>
                <a:lnTo>
                  <a:pt x="974" y="560"/>
                </a:lnTo>
                <a:lnTo>
                  <a:pt x="952" y="550"/>
                </a:lnTo>
                <a:lnTo>
                  <a:pt x="931" y="542"/>
                </a:lnTo>
                <a:lnTo>
                  <a:pt x="908" y="533"/>
                </a:lnTo>
                <a:lnTo>
                  <a:pt x="888" y="523"/>
                </a:lnTo>
                <a:lnTo>
                  <a:pt x="870" y="512"/>
                </a:lnTo>
                <a:lnTo>
                  <a:pt x="851" y="500"/>
                </a:lnTo>
                <a:lnTo>
                  <a:pt x="833" y="489"/>
                </a:lnTo>
                <a:lnTo>
                  <a:pt x="817" y="477"/>
                </a:lnTo>
                <a:lnTo>
                  <a:pt x="788" y="454"/>
                </a:lnTo>
                <a:lnTo>
                  <a:pt x="766" y="433"/>
                </a:lnTo>
                <a:lnTo>
                  <a:pt x="750" y="415"/>
                </a:lnTo>
                <a:lnTo>
                  <a:pt x="735" y="399"/>
                </a:lnTo>
                <a:lnTo>
                  <a:pt x="738" y="405"/>
                </a:lnTo>
                <a:lnTo>
                  <a:pt x="750" y="423"/>
                </a:lnTo>
                <a:lnTo>
                  <a:pt x="767" y="448"/>
                </a:lnTo>
                <a:lnTo>
                  <a:pt x="790" y="478"/>
                </a:lnTo>
                <a:lnTo>
                  <a:pt x="805" y="493"/>
                </a:lnTo>
                <a:lnTo>
                  <a:pt x="820" y="509"/>
                </a:lnTo>
                <a:lnTo>
                  <a:pt x="836" y="525"/>
                </a:lnTo>
                <a:lnTo>
                  <a:pt x="855" y="540"/>
                </a:lnTo>
                <a:lnTo>
                  <a:pt x="875" y="554"/>
                </a:lnTo>
                <a:lnTo>
                  <a:pt x="895" y="568"/>
                </a:lnTo>
                <a:lnTo>
                  <a:pt x="917" y="579"/>
                </a:lnTo>
                <a:lnTo>
                  <a:pt x="940" y="589"/>
                </a:lnTo>
                <a:lnTo>
                  <a:pt x="933" y="589"/>
                </a:lnTo>
                <a:lnTo>
                  <a:pt x="913" y="591"/>
                </a:lnTo>
                <a:lnTo>
                  <a:pt x="900" y="591"/>
                </a:lnTo>
                <a:lnTo>
                  <a:pt x="885" y="589"/>
                </a:lnTo>
                <a:lnTo>
                  <a:pt x="866" y="588"/>
                </a:lnTo>
                <a:lnTo>
                  <a:pt x="847" y="584"/>
                </a:lnTo>
                <a:lnTo>
                  <a:pt x="826" y="579"/>
                </a:lnTo>
                <a:lnTo>
                  <a:pt x="803" y="573"/>
                </a:lnTo>
                <a:lnTo>
                  <a:pt x="780" y="564"/>
                </a:lnTo>
                <a:lnTo>
                  <a:pt x="755" y="553"/>
                </a:lnTo>
                <a:lnTo>
                  <a:pt x="731" y="539"/>
                </a:lnTo>
                <a:lnTo>
                  <a:pt x="706" y="522"/>
                </a:lnTo>
                <a:lnTo>
                  <a:pt x="681" y="502"/>
                </a:lnTo>
                <a:lnTo>
                  <a:pt x="656" y="478"/>
                </a:lnTo>
                <a:lnTo>
                  <a:pt x="668" y="494"/>
                </a:lnTo>
                <a:lnTo>
                  <a:pt x="681" y="510"/>
                </a:lnTo>
                <a:lnTo>
                  <a:pt x="699" y="532"/>
                </a:lnTo>
                <a:lnTo>
                  <a:pt x="721" y="553"/>
                </a:lnTo>
                <a:lnTo>
                  <a:pt x="746" y="575"/>
                </a:lnTo>
                <a:lnTo>
                  <a:pt x="758" y="586"/>
                </a:lnTo>
                <a:lnTo>
                  <a:pt x="772" y="596"/>
                </a:lnTo>
                <a:lnTo>
                  <a:pt x="787" y="603"/>
                </a:lnTo>
                <a:lnTo>
                  <a:pt x="801" y="611"/>
                </a:lnTo>
                <a:lnTo>
                  <a:pt x="796" y="611"/>
                </a:lnTo>
                <a:lnTo>
                  <a:pt x="780" y="611"/>
                </a:lnTo>
                <a:lnTo>
                  <a:pt x="755" y="607"/>
                </a:lnTo>
                <a:lnTo>
                  <a:pt x="741" y="604"/>
                </a:lnTo>
                <a:lnTo>
                  <a:pt x="724" y="599"/>
                </a:lnTo>
                <a:lnTo>
                  <a:pt x="708" y="593"/>
                </a:lnTo>
                <a:lnTo>
                  <a:pt x="691" y="586"/>
                </a:lnTo>
                <a:lnTo>
                  <a:pt x="673" y="575"/>
                </a:lnTo>
                <a:lnTo>
                  <a:pt x="654" y="564"/>
                </a:lnTo>
                <a:lnTo>
                  <a:pt x="637" y="550"/>
                </a:lnTo>
                <a:lnTo>
                  <a:pt x="619" y="533"/>
                </a:lnTo>
                <a:lnTo>
                  <a:pt x="603" y="513"/>
                </a:lnTo>
                <a:lnTo>
                  <a:pt x="587" y="490"/>
                </a:lnTo>
                <a:lnTo>
                  <a:pt x="579" y="508"/>
                </a:lnTo>
                <a:lnTo>
                  <a:pt x="572" y="527"/>
                </a:lnTo>
                <a:lnTo>
                  <a:pt x="564" y="552"/>
                </a:lnTo>
                <a:lnTo>
                  <a:pt x="558" y="582"/>
                </a:lnTo>
                <a:lnTo>
                  <a:pt x="556" y="598"/>
                </a:lnTo>
                <a:lnTo>
                  <a:pt x="553" y="616"/>
                </a:lnTo>
                <a:lnTo>
                  <a:pt x="553" y="634"/>
                </a:lnTo>
                <a:lnTo>
                  <a:pt x="553" y="653"/>
                </a:lnTo>
                <a:lnTo>
                  <a:pt x="554" y="673"/>
                </a:lnTo>
                <a:lnTo>
                  <a:pt x="558" y="693"/>
                </a:lnTo>
                <a:lnTo>
                  <a:pt x="552" y="676"/>
                </a:lnTo>
                <a:lnTo>
                  <a:pt x="547" y="656"/>
                </a:lnTo>
                <a:lnTo>
                  <a:pt x="542" y="629"/>
                </a:lnTo>
                <a:lnTo>
                  <a:pt x="538" y="597"/>
                </a:lnTo>
                <a:lnTo>
                  <a:pt x="537" y="579"/>
                </a:lnTo>
                <a:lnTo>
                  <a:pt x="537" y="559"/>
                </a:lnTo>
                <a:lnTo>
                  <a:pt x="538" y="539"/>
                </a:lnTo>
                <a:lnTo>
                  <a:pt x="541" y="518"/>
                </a:lnTo>
                <a:lnTo>
                  <a:pt x="544" y="495"/>
                </a:lnTo>
                <a:lnTo>
                  <a:pt x="549" y="472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Rectangle 16"/>
          <p:cNvSpPr/>
          <p:nvPr/>
        </p:nvSpPr>
        <p:spPr>
          <a:xfrm>
            <a:off x="587375" y="4343400"/>
            <a:ext cx="1854200" cy="2532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6" name="Rectangle 19"/>
          <p:cNvSpPr/>
          <p:nvPr/>
        </p:nvSpPr>
        <p:spPr>
          <a:xfrm>
            <a:off x="2867025" y="4343400"/>
            <a:ext cx="1852613" cy="2532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7" name="Rectangle 20"/>
          <p:cNvSpPr/>
          <p:nvPr/>
        </p:nvSpPr>
        <p:spPr>
          <a:xfrm>
            <a:off x="5395913" y="4343400"/>
            <a:ext cx="1852612" cy="25321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cxnSp>
        <p:nvCxnSpPr>
          <p:cNvPr id="8" name="Straight Connector 6"/>
          <p:cNvCxnSpPr>
            <a:stCxn id="2" idx="3"/>
            <a:endCxn id="2" idx="0"/>
          </p:cNvCxnSpPr>
          <p:nvPr/>
        </p:nvCxnSpPr>
        <p:spPr>
          <a:xfrm flipV="1">
            <a:off x="8002588" y="1638300"/>
            <a:ext cx="1792287" cy="179070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endCxn id="2" idx="3"/>
          </p:cNvCxnSpPr>
          <p:nvPr/>
        </p:nvCxnSpPr>
        <p:spPr>
          <a:xfrm>
            <a:off x="1430338" y="3429000"/>
            <a:ext cx="6604000" cy="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21"/>
          <p:cNvCxnSpPr/>
          <p:nvPr/>
        </p:nvCxnSpPr>
        <p:spPr>
          <a:xfrm>
            <a:off x="8002588" y="3427413"/>
            <a:ext cx="1792287" cy="1790700"/>
          </a:xfrm>
          <a:prstGeom prst="line">
            <a:avLst/>
          </a:prstGeom>
          <a:ln w="571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24"/>
          <p:cNvSpPr/>
          <p:nvPr/>
        </p:nvSpPr>
        <p:spPr>
          <a:xfrm>
            <a:off x="919163" y="2824163"/>
            <a:ext cx="1193800" cy="1193800"/>
          </a:xfrm>
          <a:prstGeom prst="ellipse">
            <a:avLst/>
          </a:prstGeom>
          <a:noFill/>
          <a:ln w="9525">
            <a:solidFill>
              <a:schemeClr val="bg1">
                <a:lumMod val="75000"/>
                <a:alpha val="52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1600" b="1">
              <a:solidFill>
                <a:srgbClr val="F2F2F2"/>
              </a:solidFill>
              <a:latin typeface="Calibri Light" pitchFamily="34" charset="0"/>
            </a:endParaRPr>
          </a:p>
        </p:txBody>
      </p:sp>
      <p:sp>
        <p:nvSpPr>
          <p:cNvPr id="12" name="Oval 10"/>
          <p:cNvSpPr/>
          <p:nvPr/>
        </p:nvSpPr>
        <p:spPr>
          <a:xfrm>
            <a:off x="1065213" y="2970213"/>
            <a:ext cx="914400" cy="914400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latin typeface="+mj-lt"/>
                <a:ea typeface="Roboto Light" panose="02000000000000000000" pitchFamily="2" charset="0"/>
              </a:rPr>
              <a:t>2016</a:t>
            </a:r>
            <a:endParaRPr lang="en-US" sz="1600" b="1" dirty="0">
              <a:solidFill>
                <a:schemeClr val="bg1"/>
              </a:solidFill>
              <a:latin typeface="+mj-lt"/>
              <a:ea typeface="Roboto Light" panose="02000000000000000000" pitchFamily="2" charset="0"/>
            </a:endParaRPr>
          </a:p>
        </p:txBody>
      </p:sp>
      <p:sp>
        <p:nvSpPr>
          <p:cNvPr id="13" name="Oval 25"/>
          <p:cNvSpPr/>
          <p:nvPr/>
        </p:nvSpPr>
        <p:spPr>
          <a:xfrm>
            <a:off x="3113088" y="2719388"/>
            <a:ext cx="1404937" cy="1403350"/>
          </a:xfrm>
          <a:prstGeom prst="ellipse">
            <a:avLst/>
          </a:prstGeom>
          <a:noFill/>
          <a:ln w="9525">
            <a:solidFill>
              <a:schemeClr val="bg1">
                <a:lumMod val="75000"/>
                <a:alpha val="52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1600" b="1">
              <a:solidFill>
                <a:srgbClr val="F2F2F2"/>
              </a:solidFill>
              <a:latin typeface="Calibri Light" pitchFamily="34" charset="0"/>
            </a:endParaRPr>
          </a:p>
        </p:txBody>
      </p:sp>
      <p:sp>
        <p:nvSpPr>
          <p:cNvPr id="14" name="Oval 14"/>
          <p:cNvSpPr/>
          <p:nvPr/>
        </p:nvSpPr>
        <p:spPr>
          <a:xfrm>
            <a:off x="3278188" y="2889250"/>
            <a:ext cx="1074737" cy="107632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latin typeface="+mj-lt"/>
                <a:ea typeface="Roboto Light" panose="02000000000000000000" pitchFamily="2" charset="0"/>
              </a:rPr>
              <a:t>2017</a:t>
            </a:r>
            <a:endParaRPr lang="en-US" sz="1600" b="1" dirty="0">
              <a:solidFill>
                <a:schemeClr val="bg1"/>
              </a:solidFill>
              <a:latin typeface="+mj-lt"/>
              <a:ea typeface="Roboto Light" panose="02000000000000000000" pitchFamily="2" charset="0"/>
            </a:endParaRPr>
          </a:p>
        </p:txBody>
      </p:sp>
      <p:sp>
        <p:nvSpPr>
          <p:cNvPr id="15" name="Oval 27"/>
          <p:cNvSpPr/>
          <p:nvPr/>
        </p:nvSpPr>
        <p:spPr>
          <a:xfrm>
            <a:off x="5518150" y="2665413"/>
            <a:ext cx="1512888" cy="1511300"/>
          </a:xfrm>
          <a:prstGeom prst="ellipse">
            <a:avLst/>
          </a:prstGeom>
          <a:noFill/>
          <a:ln w="9525">
            <a:solidFill>
              <a:schemeClr val="bg1">
                <a:lumMod val="75000"/>
                <a:alpha val="52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sz="1600" b="1">
              <a:solidFill>
                <a:srgbClr val="F2F2F2"/>
              </a:solidFill>
              <a:latin typeface="Calibri Light" pitchFamily="34" charset="0"/>
            </a:endParaRPr>
          </a:p>
        </p:txBody>
      </p:sp>
      <p:sp>
        <p:nvSpPr>
          <p:cNvPr id="16" name="Oval 15"/>
          <p:cNvSpPr/>
          <p:nvPr/>
        </p:nvSpPr>
        <p:spPr>
          <a:xfrm>
            <a:off x="5695950" y="2841625"/>
            <a:ext cx="1158875" cy="1158875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dirty="0" smtClean="0">
                <a:solidFill>
                  <a:schemeClr val="bg1"/>
                </a:solidFill>
                <a:latin typeface="+mj-lt"/>
                <a:ea typeface="Roboto Light" panose="02000000000000000000" pitchFamily="2" charset="0"/>
              </a:rPr>
              <a:t>2018</a:t>
            </a:r>
            <a:endParaRPr lang="en-US" sz="1600" b="1" dirty="0">
              <a:solidFill>
                <a:schemeClr val="bg1"/>
              </a:solidFill>
              <a:latin typeface="+mj-lt"/>
              <a:ea typeface="Roboto Light" panose="02000000000000000000" pitchFamily="2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8578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15906">
        <p:fade/>
      </p:transition>
    </mc:Choice>
    <mc:Fallback xmlns="">
      <p:transition spd="med" advTm="15906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 animBg="1"/>
      <p:bldP spid="5" grpId="0"/>
      <p:bldP spid="6" grpId="0"/>
      <p:bldP spid="7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814388" y="2006600"/>
            <a:ext cx="2713037" cy="1998663"/>
            <a:chOff x="814000" y="1903248"/>
            <a:chExt cx="2713331" cy="1998440"/>
          </a:xfrm>
        </p:grpSpPr>
        <p:grpSp>
          <p:nvGrpSpPr>
            <p:cNvPr id="3" name="Group 2"/>
            <p:cNvGrpSpPr>
              <a:grpSpLocks/>
            </p:cNvGrpSpPr>
            <p:nvPr/>
          </p:nvGrpSpPr>
          <p:grpSpPr bwMode="auto">
            <a:xfrm>
              <a:off x="814000" y="1903248"/>
              <a:ext cx="2713331" cy="1998440"/>
              <a:chOff x="4812856" y="2483930"/>
              <a:chExt cx="2566289" cy="1890140"/>
            </a:xfrm>
          </p:grpSpPr>
          <p:sp>
            <p:nvSpPr>
              <p:cNvPr id="5" name="Freeform 135"/>
              <p:cNvSpPr>
                <a:spLocks/>
              </p:cNvSpPr>
              <p:nvPr/>
            </p:nvSpPr>
            <p:spPr bwMode="auto">
              <a:xfrm>
                <a:off x="5182625" y="2514664"/>
                <a:ext cx="859592" cy="665585"/>
              </a:xfrm>
              <a:custGeom>
                <a:avLst/>
                <a:gdLst>
                  <a:gd name="T0" fmla="*/ 818002 w 710407"/>
                  <a:gd name="T1" fmla="*/ 1422634 h 550070"/>
                  <a:gd name="T2" fmla="*/ 816020 w 710407"/>
                  <a:gd name="T3" fmla="*/ 1422634 h 550070"/>
                  <a:gd name="T4" fmla="*/ 1433694 w 710407"/>
                  <a:gd name="T5" fmla="*/ 0 h 550070"/>
                  <a:gd name="T6" fmla="*/ 1840545 w 710407"/>
                  <a:gd name="T7" fmla="*/ 704105 h 550070"/>
                  <a:gd name="T8" fmla="*/ 1739349 w 710407"/>
                  <a:gd name="T9" fmla="*/ 714402 h 550070"/>
                  <a:gd name="T10" fmla="*/ 1671195 w 710407"/>
                  <a:gd name="T11" fmla="*/ 728812 h 550070"/>
                  <a:gd name="T12" fmla="*/ 1629891 w 710407"/>
                  <a:gd name="T13" fmla="*/ 739106 h 550070"/>
                  <a:gd name="T14" fmla="*/ 1588588 w 710407"/>
                  <a:gd name="T15" fmla="*/ 753519 h 550070"/>
                  <a:gd name="T16" fmla="*/ 1551415 w 710407"/>
                  <a:gd name="T17" fmla="*/ 763812 h 550070"/>
                  <a:gd name="T18" fmla="*/ 1520436 w 710407"/>
                  <a:gd name="T19" fmla="*/ 776162 h 550070"/>
                  <a:gd name="T20" fmla="*/ 1485325 w 710407"/>
                  <a:gd name="T21" fmla="*/ 786458 h 550070"/>
                  <a:gd name="T22" fmla="*/ 1458478 w 710407"/>
                  <a:gd name="T23" fmla="*/ 800870 h 550070"/>
                  <a:gd name="T24" fmla="*/ 1427500 w 710407"/>
                  <a:gd name="T25" fmla="*/ 815284 h 550070"/>
                  <a:gd name="T26" fmla="*/ 1324239 w 710407"/>
                  <a:gd name="T27" fmla="*/ 864692 h 550070"/>
                  <a:gd name="T28" fmla="*/ 1235006 w 710407"/>
                  <a:gd name="T29" fmla="*/ 923327 h 550070"/>
                  <a:gd name="T30" fmla="*/ 1227003 w 710407"/>
                  <a:gd name="T31" fmla="*/ 931696 h 550070"/>
                  <a:gd name="T32" fmla="*/ 1171233 w 710407"/>
                  <a:gd name="T33" fmla="*/ 972779 h 550070"/>
                  <a:gd name="T34" fmla="*/ 1119592 w 710407"/>
                  <a:gd name="T35" fmla="*/ 1015915 h 550070"/>
                  <a:gd name="T36" fmla="*/ 1072080 w 710407"/>
                  <a:gd name="T37" fmla="*/ 1065213 h 550070"/>
                  <a:gd name="T38" fmla="*/ 1022504 w 710407"/>
                  <a:gd name="T39" fmla="*/ 1112458 h 550070"/>
                  <a:gd name="T40" fmla="*/ 979124 w 710407"/>
                  <a:gd name="T41" fmla="*/ 1167920 h 550070"/>
                  <a:gd name="T42" fmla="*/ 937812 w 710407"/>
                  <a:gd name="T43" fmla="*/ 1217221 h 550070"/>
                  <a:gd name="T44" fmla="*/ 867579 w 710407"/>
                  <a:gd name="T45" fmla="*/ 1324035 h 550070"/>
                  <a:gd name="T46" fmla="*/ 816020 w 710407"/>
                  <a:gd name="T47" fmla="*/ 1422634 h 550070"/>
                  <a:gd name="T48" fmla="*/ 16525 w 710407"/>
                  <a:gd name="T49" fmla="*/ 1361011 h 550070"/>
                  <a:gd name="T50" fmla="*/ 57839 w 710407"/>
                  <a:gd name="T51" fmla="*/ 1237762 h 550070"/>
                  <a:gd name="T52" fmla="*/ 109482 w 710407"/>
                  <a:gd name="T53" fmla="*/ 1118621 h 550070"/>
                  <a:gd name="T54" fmla="*/ 167320 w 710407"/>
                  <a:gd name="T55" fmla="*/ 999482 h 550070"/>
                  <a:gd name="T56" fmla="*/ 235485 w 710407"/>
                  <a:gd name="T57" fmla="*/ 882395 h 550070"/>
                  <a:gd name="T58" fmla="*/ 307788 w 710407"/>
                  <a:gd name="T59" fmla="*/ 773526 h 550070"/>
                  <a:gd name="T60" fmla="*/ 390411 w 710407"/>
                  <a:gd name="T61" fmla="*/ 670819 h 550070"/>
                  <a:gd name="T62" fmla="*/ 477172 w 710407"/>
                  <a:gd name="T63" fmla="*/ 572219 h 550070"/>
                  <a:gd name="T64" fmla="*/ 524587 w 710407"/>
                  <a:gd name="T65" fmla="*/ 520960 h 550070"/>
                  <a:gd name="T66" fmla="*/ 568374 w 710407"/>
                  <a:gd name="T67" fmla="*/ 475580 h 550070"/>
                  <a:gd name="T68" fmla="*/ 665434 w 710407"/>
                  <a:gd name="T69" fmla="*/ 389111 h 550070"/>
                  <a:gd name="T70" fmla="*/ 768698 w 710407"/>
                  <a:gd name="T71" fmla="*/ 310877 h 550070"/>
                  <a:gd name="T72" fmla="*/ 880218 w 710407"/>
                  <a:gd name="T73" fmla="*/ 234700 h 550070"/>
                  <a:gd name="T74" fmla="*/ 997937 w 710407"/>
                  <a:gd name="T75" fmla="*/ 170879 h 550070"/>
                  <a:gd name="T76" fmla="*/ 1115654 w 710407"/>
                  <a:gd name="T77" fmla="*/ 113233 h 550070"/>
                  <a:gd name="T78" fmla="*/ 1237499 w 710407"/>
                  <a:gd name="T79" fmla="*/ 61763 h 550070"/>
                  <a:gd name="T80" fmla="*/ 1361414 w 710407"/>
                  <a:gd name="T81" fmla="*/ 20587 h 550070"/>
                  <a:gd name="T82" fmla="*/ 1427500 w 710407"/>
                  <a:gd name="T83" fmla="*/ 0 h 550070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10407"/>
                  <a:gd name="T127" fmla="*/ 0 h 550070"/>
                  <a:gd name="T128" fmla="*/ 710407 w 710407"/>
                  <a:gd name="T129" fmla="*/ 550070 h 550070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10407" h="550070">
                    <a:moveTo>
                      <a:pt x="314612" y="548486"/>
                    </a:moveTo>
                    <a:lnTo>
                      <a:pt x="315376" y="548486"/>
                    </a:lnTo>
                    <a:lnTo>
                      <a:pt x="313784" y="550070"/>
                    </a:lnTo>
                    <a:lnTo>
                      <a:pt x="314612" y="548486"/>
                    </a:lnTo>
                    <a:close/>
                    <a:moveTo>
                      <a:pt x="550365" y="0"/>
                    </a:moveTo>
                    <a:lnTo>
                      <a:pt x="552753" y="0"/>
                    </a:lnTo>
                    <a:lnTo>
                      <a:pt x="710407" y="271463"/>
                    </a:lnTo>
                    <a:lnTo>
                      <a:pt x="709611" y="271463"/>
                    </a:lnTo>
                    <a:lnTo>
                      <a:pt x="697668" y="273051"/>
                    </a:lnTo>
                    <a:lnTo>
                      <a:pt x="670596" y="275432"/>
                    </a:lnTo>
                    <a:lnTo>
                      <a:pt x="645913" y="280988"/>
                    </a:lnTo>
                    <a:lnTo>
                      <a:pt x="644320" y="280988"/>
                    </a:lnTo>
                    <a:lnTo>
                      <a:pt x="633969" y="283369"/>
                    </a:lnTo>
                    <a:lnTo>
                      <a:pt x="628395" y="284957"/>
                    </a:lnTo>
                    <a:lnTo>
                      <a:pt x="622026" y="287338"/>
                    </a:lnTo>
                    <a:lnTo>
                      <a:pt x="612471" y="290513"/>
                    </a:lnTo>
                    <a:lnTo>
                      <a:pt x="608490" y="291307"/>
                    </a:lnTo>
                    <a:lnTo>
                      <a:pt x="598139" y="294482"/>
                    </a:lnTo>
                    <a:lnTo>
                      <a:pt x="596546" y="295276"/>
                    </a:lnTo>
                    <a:lnTo>
                      <a:pt x="586195" y="299244"/>
                    </a:lnTo>
                    <a:lnTo>
                      <a:pt x="584603" y="299244"/>
                    </a:lnTo>
                    <a:lnTo>
                      <a:pt x="572659" y="303213"/>
                    </a:lnTo>
                    <a:lnTo>
                      <a:pt x="572659" y="304801"/>
                    </a:lnTo>
                    <a:lnTo>
                      <a:pt x="562308" y="308769"/>
                    </a:lnTo>
                    <a:lnTo>
                      <a:pt x="560716" y="308769"/>
                    </a:lnTo>
                    <a:lnTo>
                      <a:pt x="550365" y="314326"/>
                    </a:lnTo>
                    <a:lnTo>
                      <a:pt x="530459" y="323057"/>
                    </a:lnTo>
                    <a:lnTo>
                      <a:pt x="510553" y="333376"/>
                    </a:lnTo>
                    <a:lnTo>
                      <a:pt x="489055" y="346869"/>
                    </a:lnTo>
                    <a:lnTo>
                      <a:pt x="476150" y="355982"/>
                    </a:lnTo>
                    <a:lnTo>
                      <a:pt x="476250" y="356040"/>
                    </a:lnTo>
                    <a:lnTo>
                      <a:pt x="473065" y="359208"/>
                    </a:lnTo>
                    <a:lnTo>
                      <a:pt x="461119" y="367919"/>
                    </a:lnTo>
                    <a:lnTo>
                      <a:pt x="451562" y="375047"/>
                    </a:lnTo>
                    <a:lnTo>
                      <a:pt x="441208" y="383759"/>
                    </a:lnTo>
                    <a:lnTo>
                      <a:pt x="431652" y="391678"/>
                    </a:lnTo>
                    <a:lnTo>
                      <a:pt x="421298" y="401182"/>
                    </a:lnTo>
                    <a:lnTo>
                      <a:pt x="413334" y="410685"/>
                    </a:lnTo>
                    <a:lnTo>
                      <a:pt x="403777" y="419397"/>
                    </a:lnTo>
                    <a:lnTo>
                      <a:pt x="394221" y="428900"/>
                    </a:lnTo>
                    <a:lnTo>
                      <a:pt x="385460" y="439196"/>
                    </a:lnTo>
                    <a:lnTo>
                      <a:pt x="377496" y="450283"/>
                    </a:lnTo>
                    <a:lnTo>
                      <a:pt x="369532" y="458995"/>
                    </a:lnTo>
                    <a:lnTo>
                      <a:pt x="361568" y="469290"/>
                    </a:lnTo>
                    <a:lnTo>
                      <a:pt x="348029" y="489089"/>
                    </a:lnTo>
                    <a:lnTo>
                      <a:pt x="334490" y="510472"/>
                    </a:lnTo>
                    <a:lnTo>
                      <a:pt x="324137" y="530271"/>
                    </a:lnTo>
                    <a:lnTo>
                      <a:pt x="314612" y="548486"/>
                    </a:lnTo>
                    <a:lnTo>
                      <a:pt x="0" y="548486"/>
                    </a:lnTo>
                    <a:lnTo>
                      <a:pt x="6371" y="524727"/>
                    </a:lnTo>
                    <a:lnTo>
                      <a:pt x="14336" y="500969"/>
                    </a:lnTo>
                    <a:lnTo>
                      <a:pt x="22300" y="477210"/>
                    </a:lnTo>
                    <a:lnTo>
                      <a:pt x="32653" y="455035"/>
                    </a:lnTo>
                    <a:lnTo>
                      <a:pt x="42210" y="431276"/>
                    </a:lnTo>
                    <a:lnTo>
                      <a:pt x="52563" y="407517"/>
                    </a:lnTo>
                    <a:lnTo>
                      <a:pt x="64509" y="385343"/>
                    </a:lnTo>
                    <a:lnTo>
                      <a:pt x="78048" y="363168"/>
                    </a:lnTo>
                    <a:lnTo>
                      <a:pt x="90790" y="340201"/>
                    </a:lnTo>
                    <a:lnTo>
                      <a:pt x="104329" y="319610"/>
                    </a:lnTo>
                    <a:lnTo>
                      <a:pt x="118665" y="298227"/>
                    </a:lnTo>
                    <a:lnTo>
                      <a:pt x="134593" y="278428"/>
                    </a:lnTo>
                    <a:lnTo>
                      <a:pt x="150521" y="258629"/>
                    </a:lnTo>
                    <a:lnTo>
                      <a:pt x="166449" y="238830"/>
                    </a:lnTo>
                    <a:lnTo>
                      <a:pt x="183970" y="220615"/>
                    </a:lnTo>
                    <a:lnTo>
                      <a:pt x="200694" y="202400"/>
                    </a:lnTo>
                    <a:lnTo>
                      <a:pt x="202251" y="200852"/>
                    </a:lnTo>
                    <a:lnTo>
                      <a:pt x="200819" y="200025"/>
                    </a:lnTo>
                    <a:lnTo>
                      <a:pt x="219133" y="183356"/>
                    </a:lnTo>
                    <a:lnTo>
                      <a:pt x="237446" y="167481"/>
                    </a:lnTo>
                    <a:lnTo>
                      <a:pt x="256555" y="150019"/>
                    </a:lnTo>
                    <a:lnTo>
                      <a:pt x="276461" y="134144"/>
                    </a:lnTo>
                    <a:lnTo>
                      <a:pt x="296367" y="119856"/>
                    </a:lnTo>
                    <a:lnTo>
                      <a:pt x="317069" y="105569"/>
                    </a:lnTo>
                    <a:lnTo>
                      <a:pt x="339363" y="90487"/>
                    </a:lnTo>
                    <a:lnTo>
                      <a:pt x="362454" y="77787"/>
                    </a:lnTo>
                    <a:lnTo>
                      <a:pt x="384749" y="65881"/>
                    </a:lnTo>
                    <a:lnTo>
                      <a:pt x="407043" y="53975"/>
                    </a:lnTo>
                    <a:lnTo>
                      <a:pt x="430134" y="43656"/>
                    </a:lnTo>
                    <a:lnTo>
                      <a:pt x="454021" y="32544"/>
                    </a:lnTo>
                    <a:lnTo>
                      <a:pt x="477111" y="23812"/>
                    </a:lnTo>
                    <a:lnTo>
                      <a:pt x="500998" y="15875"/>
                    </a:lnTo>
                    <a:lnTo>
                      <a:pt x="524885" y="7937"/>
                    </a:lnTo>
                    <a:lnTo>
                      <a:pt x="548772" y="794"/>
                    </a:lnTo>
                    <a:lnTo>
                      <a:pt x="550365" y="0"/>
                    </a:lnTo>
                    <a:close/>
                  </a:path>
                </a:pathLst>
              </a:custGeom>
              <a:solidFill>
                <a:schemeClr val="bg2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6" name="Freeform 134"/>
              <p:cNvSpPr>
                <a:spLocks/>
              </p:cNvSpPr>
              <p:nvPr/>
            </p:nvSpPr>
            <p:spPr bwMode="auto">
              <a:xfrm>
                <a:off x="5149010" y="3181208"/>
                <a:ext cx="466772" cy="916258"/>
              </a:xfrm>
              <a:custGeom>
                <a:avLst/>
                <a:gdLst>
                  <a:gd name="T0" fmla="*/ 768453 w 385762"/>
                  <a:gd name="T1" fmla="*/ 647250 h 757238"/>
                  <a:gd name="T2" fmla="*/ 768453 w 385762"/>
                  <a:gd name="T3" fmla="*/ 643138 h 757238"/>
                  <a:gd name="T4" fmla="*/ 881158 w 385762"/>
                  <a:gd name="T5" fmla="*/ 0 h 757238"/>
                  <a:gd name="T6" fmla="*/ 866816 w 385762"/>
                  <a:gd name="T7" fmla="*/ 30820 h 757238"/>
                  <a:gd name="T8" fmla="*/ 819682 w 385762"/>
                  <a:gd name="T9" fmla="*/ 158216 h 757238"/>
                  <a:gd name="T10" fmla="*/ 809437 w 385762"/>
                  <a:gd name="T11" fmla="*/ 199311 h 757238"/>
                  <a:gd name="T12" fmla="*/ 799192 w 385762"/>
                  <a:gd name="T13" fmla="*/ 240406 h 757238"/>
                  <a:gd name="T14" fmla="*/ 788945 w 385762"/>
                  <a:gd name="T15" fmla="*/ 277393 h 757238"/>
                  <a:gd name="T16" fmla="*/ 780748 w 385762"/>
                  <a:gd name="T17" fmla="*/ 314376 h 757238"/>
                  <a:gd name="T18" fmla="*/ 778699 w 385762"/>
                  <a:gd name="T19" fmla="*/ 349306 h 757238"/>
                  <a:gd name="T20" fmla="*/ 770501 w 385762"/>
                  <a:gd name="T21" fmla="*/ 380129 h 757238"/>
                  <a:gd name="T22" fmla="*/ 768453 w 385762"/>
                  <a:gd name="T23" fmla="*/ 410950 h 757238"/>
                  <a:gd name="T24" fmla="*/ 764353 w 385762"/>
                  <a:gd name="T25" fmla="*/ 530128 h 757238"/>
                  <a:gd name="T26" fmla="*/ 768181 w 385762"/>
                  <a:gd name="T27" fmla="*/ 643298 h 757238"/>
                  <a:gd name="T28" fmla="*/ 767923 w 385762"/>
                  <a:gd name="T29" fmla="*/ 646474 h 757238"/>
                  <a:gd name="T30" fmla="*/ 769985 w 385762"/>
                  <a:gd name="T31" fmla="*/ 677448 h 757238"/>
                  <a:gd name="T32" fmla="*/ 794688 w 385762"/>
                  <a:gd name="T33" fmla="*/ 807560 h 757238"/>
                  <a:gd name="T34" fmla="*/ 800864 w 385762"/>
                  <a:gd name="T35" fmla="*/ 840600 h 757238"/>
                  <a:gd name="T36" fmla="*/ 811161 w 385762"/>
                  <a:gd name="T37" fmla="*/ 871581 h 757238"/>
                  <a:gd name="T38" fmla="*/ 819395 w 385762"/>
                  <a:gd name="T39" fmla="*/ 902560 h 757238"/>
                  <a:gd name="T40" fmla="*/ 829690 w 385762"/>
                  <a:gd name="T41" fmla="*/ 937667 h 757238"/>
                  <a:gd name="T42" fmla="*/ 842040 w 385762"/>
                  <a:gd name="T43" fmla="*/ 968647 h 757238"/>
                  <a:gd name="T44" fmla="*/ 852335 w 385762"/>
                  <a:gd name="T45" fmla="*/ 999625 h 757238"/>
                  <a:gd name="T46" fmla="*/ 866745 w 385762"/>
                  <a:gd name="T47" fmla="*/ 1030603 h 757238"/>
                  <a:gd name="T48" fmla="*/ 903806 w 385762"/>
                  <a:gd name="T49" fmla="*/ 1109081 h 757238"/>
                  <a:gd name="T50" fmla="*/ 965567 w 385762"/>
                  <a:gd name="T51" fmla="*/ 1216470 h 757238"/>
                  <a:gd name="T52" fmla="*/ 992332 w 385762"/>
                  <a:gd name="T53" fmla="*/ 1257776 h 757238"/>
                  <a:gd name="T54" fmla="*/ 541459 w 385762"/>
                  <a:gd name="T55" fmla="*/ 1916582 h 757238"/>
                  <a:gd name="T56" fmla="*/ 454989 w 385762"/>
                  <a:gd name="T57" fmla="*/ 1817450 h 757238"/>
                  <a:gd name="T58" fmla="*/ 372636 w 385762"/>
                  <a:gd name="T59" fmla="*/ 1714189 h 757238"/>
                  <a:gd name="T60" fmla="*/ 300581 w 385762"/>
                  <a:gd name="T61" fmla="*/ 1604732 h 757238"/>
                  <a:gd name="T62" fmla="*/ 232641 w 385762"/>
                  <a:gd name="T63" fmla="*/ 1487016 h 757238"/>
                  <a:gd name="T64" fmla="*/ 174995 w 385762"/>
                  <a:gd name="T65" fmla="*/ 1367232 h 757238"/>
                  <a:gd name="T66" fmla="*/ 123526 w 385762"/>
                  <a:gd name="T67" fmla="*/ 1247450 h 757238"/>
                  <a:gd name="T68" fmla="*/ 82351 w 385762"/>
                  <a:gd name="T69" fmla="*/ 1123537 h 757238"/>
                  <a:gd name="T70" fmla="*/ 65880 w 385762"/>
                  <a:gd name="T71" fmla="*/ 1055384 h 757238"/>
                  <a:gd name="T72" fmla="*/ 65394 w 385762"/>
                  <a:gd name="T73" fmla="*/ 1049152 h 757238"/>
                  <a:gd name="T74" fmla="*/ 38933 w 385762"/>
                  <a:gd name="T75" fmla="*/ 922586 h 757238"/>
                  <a:gd name="T76" fmla="*/ 18442 w 385762"/>
                  <a:gd name="T77" fmla="*/ 793136 h 757238"/>
                  <a:gd name="T78" fmla="*/ 4099 w 385762"/>
                  <a:gd name="T79" fmla="*/ 663686 h 757238"/>
                  <a:gd name="T80" fmla="*/ 0 w 385762"/>
                  <a:gd name="T81" fmla="*/ 530128 h 757238"/>
                  <a:gd name="T82" fmla="*/ 4099 w 385762"/>
                  <a:gd name="T83" fmla="*/ 396568 h 757238"/>
                  <a:gd name="T84" fmla="*/ 18442 w 385762"/>
                  <a:gd name="T85" fmla="*/ 267120 h 757238"/>
                  <a:gd name="T86" fmla="*/ 38933 w 385762"/>
                  <a:gd name="T87" fmla="*/ 137668 h 757238"/>
                  <a:gd name="T88" fmla="*/ 65574 w 385762"/>
                  <a:gd name="T89" fmla="*/ 10275 h 757238"/>
                  <a:gd name="T90" fmla="*/ 69673 w 385762"/>
                  <a:gd name="T91" fmla="*/ 0 h 757238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85762"/>
                  <a:gd name="T139" fmla="*/ 0 h 757238"/>
                  <a:gd name="T140" fmla="*/ 385762 w 385762"/>
                  <a:gd name="T141" fmla="*/ 757238 h 757238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85762" h="757238">
                    <a:moveTo>
                      <a:pt x="296272" y="247958"/>
                    </a:moveTo>
                    <a:lnTo>
                      <a:pt x="296272" y="249542"/>
                    </a:lnTo>
                    <a:lnTo>
                      <a:pt x="296167" y="248019"/>
                    </a:lnTo>
                    <a:lnTo>
                      <a:pt x="296272" y="247958"/>
                    </a:lnTo>
                    <a:close/>
                    <a:moveTo>
                      <a:pt x="26862" y="0"/>
                    </a:moveTo>
                    <a:lnTo>
                      <a:pt x="339725" y="0"/>
                    </a:lnTo>
                    <a:lnTo>
                      <a:pt x="338145" y="1584"/>
                    </a:lnTo>
                    <a:lnTo>
                      <a:pt x="334195" y="11883"/>
                    </a:lnTo>
                    <a:lnTo>
                      <a:pt x="323924" y="37233"/>
                    </a:lnTo>
                    <a:lnTo>
                      <a:pt x="316023" y="60999"/>
                    </a:lnTo>
                    <a:lnTo>
                      <a:pt x="312073" y="72882"/>
                    </a:lnTo>
                    <a:lnTo>
                      <a:pt x="312073" y="76843"/>
                    </a:lnTo>
                    <a:lnTo>
                      <a:pt x="308913" y="85557"/>
                    </a:lnTo>
                    <a:lnTo>
                      <a:pt x="308123" y="92687"/>
                    </a:lnTo>
                    <a:lnTo>
                      <a:pt x="306543" y="97440"/>
                    </a:lnTo>
                    <a:lnTo>
                      <a:pt x="304173" y="106947"/>
                    </a:lnTo>
                    <a:lnTo>
                      <a:pt x="304173" y="110908"/>
                    </a:lnTo>
                    <a:lnTo>
                      <a:pt x="301012" y="121206"/>
                    </a:lnTo>
                    <a:lnTo>
                      <a:pt x="301012" y="122791"/>
                    </a:lnTo>
                    <a:lnTo>
                      <a:pt x="300222" y="134673"/>
                    </a:lnTo>
                    <a:lnTo>
                      <a:pt x="298642" y="136258"/>
                    </a:lnTo>
                    <a:lnTo>
                      <a:pt x="297062" y="146556"/>
                    </a:lnTo>
                    <a:lnTo>
                      <a:pt x="297062" y="148933"/>
                    </a:lnTo>
                    <a:lnTo>
                      <a:pt x="296272" y="158439"/>
                    </a:lnTo>
                    <a:lnTo>
                      <a:pt x="294692" y="182205"/>
                    </a:lnTo>
                    <a:lnTo>
                      <a:pt x="294692" y="204387"/>
                    </a:lnTo>
                    <a:lnTo>
                      <a:pt x="294692" y="226568"/>
                    </a:lnTo>
                    <a:lnTo>
                      <a:pt x="296167" y="248019"/>
                    </a:lnTo>
                    <a:lnTo>
                      <a:pt x="296068" y="248076"/>
                    </a:lnTo>
                    <a:lnTo>
                      <a:pt x="296068" y="249243"/>
                    </a:lnTo>
                    <a:lnTo>
                      <a:pt x="296862" y="259594"/>
                    </a:lnTo>
                    <a:lnTo>
                      <a:pt x="296862" y="261186"/>
                    </a:lnTo>
                    <a:lnTo>
                      <a:pt x="298450" y="273130"/>
                    </a:lnTo>
                    <a:lnTo>
                      <a:pt x="306387" y="311349"/>
                    </a:lnTo>
                    <a:lnTo>
                      <a:pt x="306387" y="312145"/>
                    </a:lnTo>
                    <a:lnTo>
                      <a:pt x="308768" y="324088"/>
                    </a:lnTo>
                    <a:lnTo>
                      <a:pt x="310356" y="328069"/>
                    </a:lnTo>
                    <a:lnTo>
                      <a:pt x="312737" y="336032"/>
                    </a:lnTo>
                    <a:lnTo>
                      <a:pt x="314325" y="343994"/>
                    </a:lnTo>
                    <a:lnTo>
                      <a:pt x="315912" y="347975"/>
                    </a:lnTo>
                    <a:lnTo>
                      <a:pt x="319881" y="357530"/>
                    </a:lnTo>
                    <a:lnTo>
                      <a:pt x="319881" y="361511"/>
                    </a:lnTo>
                    <a:lnTo>
                      <a:pt x="323850" y="371066"/>
                    </a:lnTo>
                    <a:lnTo>
                      <a:pt x="324643" y="373455"/>
                    </a:lnTo>
                    <a:lnTo>
                      <a:pt x="328612" y="383806"/>
                    </a:lnTo>
                    <a:lnTo>
                      <a:pt x="328612" y="385398"/>
                    </a:lnTo>
                    <a:lnTo>
                      <a:pt x="332581" y="394953"/>
                    </a:lnTo>
                    <a:lnTo>
                      <a:pt x="334168" y="397342"/>
                    </a:lnTo>
                    <a:lnTo>
                      <a:pt x="338137" y="406896"/>
                    </a:lnTo>
                    <a:lnTo>
                      <a:pt x="348456" y="427598"/>
                    </a:lnTo>
                    <a:lnTo>
                      <a:pt x="358775" y="447504"/>
                    </a:lnTo>
                    <a:lnTo>
                      <a:pt x="372268" y="469002"/>
                    </a:lnTo>
                    <a:lnTo>
                      <a:pt x="385762" y="488908"/>
                    </a:lnTo>
                    <a:lnTo>
                      <a:pt x="382587" y="484927"/>
                    </a:lnTo>
                    <a:lnTo>
                      <a:pt x="225425" y="757238"/>
                    </a:lnTo>
                    <a:lnTo>
                      <a:pt x="208756" y="738925"/>
                    </a:lnTo>
                    <a:lnTo>
                      <a:pt x="191293" y="720612"/>
                    </a:lnTo>
                    <a:lnTo>
                      <a:pt x="175418" y="700706"/>
                    </a:lnTo>
                    <a:lnTo>
                      <a:pt x="159543" y="680800"/>
                    </a:lnTo>
                    <a:lnTo>
                      <a:pt x="143668" y="660894"/>
                    </a:lnTo>
                    <a:lnTo>
                      <a:pt x="129381" y="639396"/>
                    </a:lnTo>
                    <a:lnTo>
                      <a:pt x="115887" y="618694"/>
                    </a:lnTo>
                    <a:lnTo>
                      <a:pt x="103187" y="595603"/>
                    </a:lnTo>
                    <a:lnTo>
                      <a:pt x="89693" y="573309"/>
                    </a:lnTo>
                    <a:lnTo>
                      <a:pt x="77787" y="551014"/>
                    </a:lnTo>
                    <a:lnTo>
                      <a:pt x="67468" y="527127"/>
                    </a:lnTo>
                    <a:lnTo>
                      <a:pt x="57943" y="503240"/>
                    </a:lnTo>
                    <a:lnTo>
                      <a:pt x="47625" y="480946"/>
                    </a:lnTo>
                    <a:lnTo>
                      <a:pt x="39687" y="457059"/>
                    </a:lnTo>
                    <a:lnTo>
                      <a:pt x="31750" y="433172"/>
                    </a:lnTo>
                    <a:lnTo>
                      <a:pt x="25400" y="409285"/>
                    </a:lnTo>
                    <a:lnTo>
                      <a:pt x="25400" y="406896"/>
                    </a:lnTo>
                    <a:lnTo>
                      <a:pt x="23812" y="405304"/>
                    </a:lnTo>
                    <a:lnTo>
                      <a:pt x="25212" y="404493"/>
                    </a:lnTo>
                    <a:lnTo>
                      <a:pt x="19751" y="379463"/>
                    </a:lnTo>
                    <a:lnTo>
                      <a:pt x="15011" y="355697"/>
                    </a:lnTo>
                    <a:lnTo>
                      <a:pt x="9480" y="331139"/>
                    </a:lnTo>
                    <a:lnTo>
                      <a:pt x="7110" y="305788"/>
                    </a:lnTo>
                    <a:lnTo>
                      <a:pt x="3160" y="281230"/>
                    </a:lnTo>
                    <a:lnTo>
                      <a:pt x="1580" y="255880"/>
                    </a:lnTo>
                    <a:lnTo>
                      <a:pt x="0" y="230529"/>
                    </a:lnTo>
                    <a:lnTo>
                      <a:pt x="0" y="204387"/>
                    </a:lnTo>
                    <a:lnTo>
                      <a:pt x="0" y="178244"/>
                    </a:lnTo>
                    <a:lnTo>
                      <a:pt x="1580" y="152894"/>
                    </a:lnTo>
                    <a:lnTo>
                      <a:pt x="3160" y="128336"/>
                    </a:lnTo>
                    <a:lnTo>
                      <a:pt x="7110" y="102986"/>
                    </a:lnTo>
                    <a:lnTo>
                      <a:pt x="9480" y="77635"/>
                    </a:lnTo>
                    <a:lnTo>
                      <a:pt x="15011" y="53077"/>
                    </a:lnTo>
                    <a:lnTo>
                      <a:pt x="19751" y="29311"/>
                    </a:lnTo>
                    <a:lnTo>
                      <a:pt x="25282" y="3961"/>
                    </a:lnTo>
                    <a:lnTo>
                      <a:pt x="26862" y="3169"/>
                    </a:lnTo>
                    <a:lnTo>
                      <a:pt x="26862" y="0"/>
                    </a:lnTo>
                    <a:close/>
                  </a:path>
                </a:pathLst>
              </a:custGeom>
              <a:solidFill>
                <a:schemeClr val="bg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7" name="Freeform 133"/>
              <p:cNvSpPr>
                <a:spLocks/>
              </p:cNvSpPr>
              <p:nvPr/>
            </p:nvSpPr>
            <p:spPr bwMode="auto">
              <a:xfrm>
                <a:off x="5423694" y="3767073"/>
                <a:ext cx="912416" cy="606997"/>
              </a:xfrm>
              <a:custGeom>
                <a:avLst/>
                <a:gdLst>
                  <a:gd name="T0" fmla="*/ 1555654 w 754063"/>
                  <a:gd name="T1" fmla="*/ 528854 h 501650"/>
                  <a:gd name="T2" fmla="*/ 1547403 w 754063"/>
                  <a:gd name="T3" fmla="*/ 528854 h 501650"/>
                  <a:gd name="T4" fmla="*/ 414928 w 754063"/>
                  <a:gd name="T5" fmla="*/ 10310 h 501650"/>
                  <a:gd name="T6" fmla="*/ 456014 w 754063"/>
                  <a:gd name="T7" fmla="*/ 61867 h 501650"/>
                  <a:gd name="T8" fmla="*/ 499149 w 754063"/>
                  <a:gd name="T9" fmla="*/ 115485 h 501650"/>
                  <a:gd name="T10" fmla="*/ 544340 w 754063"/>
                  <a:gd name="T11" fmla="*/ 162915 h 501650"/>
                  <a:gd name="T12" fmla="*/ 595693 w 754063"/>
                  <a:gd name="T13" fmla="*/ 212411 h 501650"/>
                  <a:gd name="T14" fmla="*/ 647044 w 754063"/>
                  <a:gd name="T15" fmla="*/ 255719 h 501650"/>
                  <a:gd name="T16" fmla="*/ 702506 w 754063"/>
                  <a:gd name="T17" fmla="*/ 296961 h 501650"/>
                  <a:gd name="T18" fmla="*/ 807265 w 754063"/>
                  <a:gd name="T19" fmla="*/ 367077 h 501650"/>
                  <a:gd name="T20" fmla="*/ 905861 w 754063"/>
                  <a:gd name="T21" fmla="*/ 418634 h 501650"/>
                  <a:gd name="T22" fmla="*/ 998690 w 754063"/>
                  <a:gd name="T23" fmla="*/ 456964 h 501650"/>
                  <a:gd name="T24" fmla="*/ 1126586 w 754063"/>
                  <a:gd name="T25" fmla="*/ 498045 h 501650"/>
                  <a:gd name="T26" fmla="*/ 1159590 w 754063"/>
                  <a:gd name="T27" fmla="*/ 504209 h 501650"/>
                  <a:gd name="T28" fmla="*/ 1190532 w 754063"/>
                  <a:gd name="T29" fmla="*/ 510370 h 501650"/>
                  <a:gd name="T30" fmla="*/ 1225601 w 754063"/>
                  <a:gd name="T31" fmla="*/ 518585 h 501650"/>
                  <a:gd name="T32" fmla="*/ 1260671 w 754063"/>
                  <a:gd name="T33" fmla="*/ 520638 h 501650"/>
                  <a:gd name="T34" fmla="*/ 1291612 w 754063"/>
                  <a:gd name="T35" fmla="*/ 524748 h 501650"/>
                  <a:gd name="T36" fmla="*/ 1376188 w 754063"/>
                  <a:gd name="T37" fmla="*/ 530911 h 501650"/>
                  <a:gd name="T38" fmla="*/ 1495833 w 754063"/>
                  <a:gd name="T39" fmla="*/ 530911 h 501650"/>
                  <a:gd name="T40" fmla="*/ 1955844 w 754063"/>
                  <a:gd name="T41" fmla="*/ 1231324 h 501650"/>
                  <a:gd name="T42" fmla="*/ 1834136 w 754063"/>
                  <a:gd name="T43" fmla="*/ 1262131 h 501650"/>
                  <a:gd name="T44" fmla="*/ 1702115 w 754063"/>
                  <a:gd name="T45" fmla="*/ 1282671 h 501650"/>
                  <a:gd name="T46" fmla="*/ 1572159 w 754063"/>
                  <a:gd name="T47" fmla="*/ 1297047 h 501650"/>
                  <a:gd name="T48" fmla="*/ 1438073 w 754063"/>
                  <a:gd name="T49" fmla="*/ 1301156 h 501650"/>
                  <a:gd name="T50" fmla="*/ 1301927 w 754063"/>
                  <a:gd name="T51" fmla="*/ 1297047 h 501650"/>
                  <a:gd name="T52" fmla="*/ 1169906 w 754063"/>
                  <a:gd name="T53" fmla="*/ 1282671 h 501650"/>
                  <a:gd name="T54" fmla="*/ 1044072 w 754063"/>
                  <a:gd name="T55" fmla="*/ 1262131 h 501650"/>
                  <a:gd name="T56" fmla="*/ 916179 w 754063"/>
                  <a:gd name="T57" fmla="*/ 1231324 h 501650"/>
                  <a:gd name="T58" fmla="*/ 905861 w 754063"/>
                  <a:gd name="T59" fmla="*/ 1229268 h 501650"/>
                  <a:gd name="T60" fmla="*/ 844239 w 754063"/>
                  <a:gd name="T61" fmla="*/ 1212598 h 501650"/>
                  <a:gd name="T62" fmla="*/ 720992 w 754063"/>
                  <a:gd name="T63" fmla="*/ 1171355 h 501650"/>
                  <a:gd name="T64" fmla="*/ 599799 w 754063"/>
                  <a:gd name="T65" fmla="*/ 1121860 h 501650"/>
                  <a:gd name="T66" fmla="*/ 482716 w 754063"/>
                  <a:gd name="T67" fmla="*/ 1062055 h 501650"/>
                  <a:gd name="T68" fmla="*/ 365633 w 754063"/>
                  <a:gd name="T69" fmla="*/ 998125 h 501650"/>
                  <a:gd name="T70" fmla="*/ 254710 w 754063"/>
                  <a:gd name="T71" fmla="*/ 921824 h 501650"/>
                  <a:gd name="T72" fmla="*/ 152003 w 754063"/>
                  <a:gd name="T73" fmla="*/ 843458 h 501650"/>
                  <a:gd name="T74" fmla="*/ 55459 w 754063"/>
                  <a:gd name="T75" fmla="*/ 756842 h 501650"/>
                  <a:gd name="T76" fmla="*/ 4109 w 754063"/>
                  <a:gd name="T77" fmla="*/ 709413 h 501650"/>
                  <a:gd name="T78" fmla="*/ 406714 w 754063"/>
                  <a:gd name="T79" fmla="*/ 0 h 501650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54063"/>
                  <a:gd name="T121" fmla="*/ 0 h 501650"/>
                  <a:gd name="T122" fmla="*/ 754063 w 754063"/>
                  <a:gd name="T123" fmla="*/ 501650 h 501650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54063" h="501650">
                    <a:moveTo>
                      <a:pt x="596592" y="203896"/>
                    </a:moveTo>
                    <a:lnTo>
                      <a:pt x="599773" y="203896"/>
                    </a:lnTo>
                    <a:lnTo>
                      <a:pt x="596654" y="204003"/>
                    </a:lnTo>
                    <a:lnTo>
                      <a:pt x="596592" y="203896"/>
                    </a:lnTo>
                    <a:close/>
                    <a:moveTo>
                      <a:pt x="156806" y="0"/>
                    </a:moveTo>
                    <a:lnTo>
                      <a:pt x="159974" y="3975"/>
                    </a:lnTo>
                    <a:lnTo>
                      <a:pt x="167893" y="14311"/>
                    </a:lnTo>
                    <a:lnTo>
                      <a:pt x="175813" y="23852"/>
                    </a:lnTo>
                    <a:lnTo>
                      <a:pt x="184524" y="34188"/>
                    </a:lnTo>
                    <a:lnTo>
                      <a:pt x="192444" y="44524"/>
                    </a:lnTo>
                    <a:lnTo>
                      <a:pt x="201947" y="54065"/>
                    </a:lnTo>
                    <a:lnTo>
                      <a:pt x="209867" y="62811"/>
                    </a:lnTo>
                    <a:lnTo>
                      <a:pt x="220162" y="72352"/>
                    </a:lnTo>
                    <a:lnTo>
                      <a:pt x="229665" y="81893"/>
                    </a:lnTo>
                    <a:lnTo>
                      <a:pt x="239169" y="89844"/>
                    </a:lnTo>
                    <a:lnTo>
                      <a:pt x="249464" y="98590"/>
                    </a:lnTo>
                    <a:lnTo>
                      <a:pt x="259759" y="105746"/>
                    </a:lnTo>
                    <a:lnTo>
                      <a:pt x="270847" y="114491"/>
                    </a:lnTo>
                    <a:lnTo>
                      <a:pt x="289854" y="128008"/>
                    </a:lnTo>
                    <a:lnTo>
                      <a:pt x="311236" y="141524"/>
                    </a:lnTo>
                    <a:lnTo>
                      <a:pt x="329451" y="151860"/>
                    </a:lnTo>
                    <a:lnTo>
                      <a:pt x="349250" y="161401"/>
                    </a:lnTo>
                    <a:lnTo>
                      <a:pt x="349250" y="161925"/>
                    </a:lnTo>
                    <a:lnTo>
                      <a:pt x="385039" y="176179"/>
                    </a:lnTo>
                    <a:lnTo>
                      <a:pt x="422419" y="188058"/>
                    </a:lnTo>
                    <a:lnTo>
                      <a:pt x="434348" y="192017"/>
                    </a:lnTo>
                    <a:lnTo>
                      <a:pt x="438325" y="192017"/>
                    </a:lnTo>
                    <a:lnTo>
                      <a:pt x="447073" y="194393"/>
                    </a:lnTo>
                    <a:lnTo>
                      <a:pt x="454231" y="195977"/>
                    </a:lnTo>
                    <a:lnTo>
                      <a:pt x="459003" y="196769"/>
                    </a:lnTo>
                    <a:lnTo>
                      <a:pt x="466956" y="198353"/>
                    </a:lnTo>
                    <a:lnTo>
                      <a:pt x="472523" y="199936"/>
                    </a:lnTo>
                    <a:lnTo>
                      <a:pt x="482067" y="200728"/>
                    </a:lnTo>
                    <a:lnTo>
                      <a:pt x="486044" y="200728"/>
                    </a:lnTo>
                    <a:lnTo>
                      <a:pt x="493997" y="202312"/>
                    </a:lnTo>
                    <a:lnTo>
                      <a:pt x="497973" y="202312"/>
                    </a:lnTo>
                    <a:lnTo>
                      <a:pt x="506722" y="203896"/>
                    </a:lnTo>
                    <a:lnTo>
                      <a:pt x="530581" y="204688"/>
                    </a:lnTo>
                    <a:lnTo>
                      <a:pt x="554440" y="206272"/>
                    </a:lnTo>
                    <a:lnTo>
                      <a:pt x="576709" y="204688"/>
                    </a:lnTo>
                    <a:lnTo>
                      <a:pt x="596654" y="204003"/>
                    </a:lnTo>
                    <a:lnTo>
                      <a:pt x="754063" y="474726"/>
                    </a:lnTo>
                    <a:lnTo>
                      <a:pt x="730204" y="481853"/>
                    </a:lnTo>
                    <a:lnTo>
                      <a:pt x="707140" y="486604"/>
                    </a:lnTo>
                    <a:lnTo>
                      <a:pt x="681690" y="490564"/>
                    </a:lnTo>
                    <a:lnTo>
                      <a:pt x="656240" y="494523"/>
                    </a:lnTo>
                    <a:lnTo>
                      <a:pt x="631585" y="497691"/>
                    </a:lnTo>
                    <a:lnTo>
                      <a:pt x="606136" y="500066"/>
                    </a:lnTo>
                    <a:lnTo>
                      <a:pt x="579890" y="501650"/>
                    </a:lnTo>
                    <a:lnTo>
                      <a:pt x="554440" y="501650"/>
                    </a:lnTo>
                    <a:lnTo>
                      <a:pt x="528195" y="501650"/>
                    </a:lnTo>
                    <a:lnTo>
                      <a:pt x="501950" y="500066"/>
                    </a:lnTo>
                    <a:lnTo>
                      <a:pt x="476500" y="497691"/>
                    </a:lnTo>
                    <a:lnTo>
                      <a:pt x="451050" y="494523"/>
                    </a:lnTo>
                    <a:lnTo>
                      <a:pt x="426395" y="490564"/>
                    </a:lnTo>
                    <a:lnTo>
                      <a:pt x="402536" y="486604"/>
                    </a:lnTo>
                    <a:lnTo>
                      <a:pt x="377086" y="481853"/>
                    </a:lnTo>
                    <a:lnTo>
                      <a:pt x="353227" y="474726"/>
                    </a:lnTo>
                    <a:lnTo>
                      <a:pt x="350841" y="474726"/>
                    </a:lnTo>
                    <a:lnTo>
                      <a:pt x="349250" y="473934"/>
                    </a:lnTo>
                    <a:lnTo>
                      <a:pt x="349250" y="474663"/>
                    </a:lnTo>
                    <a:lnTo>
                      <a:pt x="325491" y="467507"/>
                    </a:lnTo>
                    <a:lnTo>
                      <a:pt x="301733" y="459557"/>
                    </a:lnTo>
                    <a:lnTo>
                      <a:pt x="277974" y="451606"/>
                    </a:lnTo>
                    <a:lnTo>
                      <a:pt x="255008" y="442860"/>
                    </a:lnTo>
                    <a:lnTo>
                      <a:pt x="231249" y="432524"/>
                    </a:lnTo>
                    <a:lnTo>
                      <a:pt x="208283" y="421393"/>
                    </a:lnTo>
                    <a:lnTo>
                      <a:pt x="186108" y="409467"/>
                    </a:lnTo>
                    <a:lnTo>
                      <a:pt x="163933" y="397540"/>
                    </a:lnTo>
                    <a:lnTo>
                      <a:pt x="140967" y="384819"/>
                    </a:lnTo>
                    <a:lnTo>
                      <a:pt x="118792" y="369713"/>
                    </a:lnTo>
                    <a:lnTo>
                      <a:pt x="98202" y="355401"/>
                    </a:lnTo>
                    <a:lnTo>
                      <a:pt x="78403" y="341090"/>
                    </a:lnTo>
                    <a:lnTo>
                      <a:pt x="58604" y="325188"/>
                    </a:lnTo>
                    <a:lnTo>
                      <a:pt x="39597" y="307696"/>
                    </a:lnTo>
                    <a:lnTo>
                      <a:pt x="21382" y="291795"/>
                    </a:lnTo>
                    <a:lnTo>
                      <a:pt x="3168" y="275098"/>
                    </a:lnTo>
                    <a:lnTo>
                      <a:pt x="1584" y="273508"/>
                    </a:lnTo>
                    <a:lnTo>
                      <a:pt x="0" y="271918"/>
                    </a:lnTo>
                    <a:lnTo>
                      <a:pt x="156806" y="0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8" name="Freeform 132"/>
              <p:cNvSpPr>
                <a:spLocks/>
              </p:cNvSpPr>
              <p:nvPr/>
            </p:nvSpPr>
            <p:spPr bwMode="auto">
              <a:xfrm>
                <a:off x="6151706" y="3671031"/>
                <a:ext cx="854790" cy="666544"/>
              </a:xfrm>
              <a:custGeom>
                <a:avLst/>
                <a:gdLst>
                  <a:gd name="T0" fmla="*/ 1018401 w 706438"/>
                  <a:gd name="T1" fmla="*/ 10292 h 550863"/>
                  <a:gd name="T2" fmla="*/ 1815876 w 706438"/>
                  <a:gd name="T3" fmla="*/ 72057 h 550863"/>
                  <a:gd name="T4" fmla="*/ 1774769 w 706438"/>
                  <a:gd name="T5" fmla="*/ 195583 h 550863"/>
                  <a:gd name="T6" fmla="*/ 1723385 w 706438"/>
                  <a:gd name="T7" fmla="*/ 314993 h 550863"/>
                  <a:gd name="T8" fmla="*/ 1665836 w 706438"/>
                  <a:gd name="T9" fmla="*/ 434403 h 550863"/>
                  <a:gd name="T10" fmla="*/ 1595953 w 706438"/>
                  <a:gd name="T11" fmla="*/ 551751 h 550863"/>
                  <a:gd name="T12" fmla="*/ 1524017 w 706438"/>
                  <a:gd name="T13" fmla="*/ 660869 h 550863"/>
                  <a:gd name="T14" fmla="*/ 1441801 w 706438"/>
                  <a:gd name="T15" fmla="*/ 763809 h 550863"/>
                  <a:gd name="T16" fmla="*/ 1357533 w 706438"/>
                  <a:gd name="T17" fmla="*/ 862630 h 550863"/>
                  <a:gd name="T18" fmla="*/ 1317621 w 706438"/>
                  <a:gd name="T19" fmla="*/ 909983 h 550863"/>
                  <a:gd name="T20" fmla="*/ 1221010 w 706438"/>
                  <a:gd name="T21" fmla="*/ 994392 h 550863"/>
                  <a:gd name="T22" fmla="*/ 1122344 w 706438"/>
                  <a:gd name="T23" fmla="*/ 1080860 h 550863"/>
                  <a:gd name="T24" fmla="*/ 1017510 w 706438"/>
                  <a:gd name="T25" fmla="*/ 1154976 h 550863"/>
                  <a:gd name="T26" fmla="*/ 904451 w 706438"/>
                  <a:gd name="T27" fmla="*/ 1227035 h 550863"/>
                  <a:gd name="T28" fmla="*/ 783174 w 706438"/>
                  <a:gd name="T29" fmla="*/ 1288796 h 550863"/>
                  <a:gd name="T30" fmla="*/ 663950 w 706438"/>
                  <a:gd name="T31" fmla="*/ 1344385 h 550863"/>
                  <a:gd name="T32" fmla="*/ 540616 w 706438"/>
                  <a:gd name="T33" fmla="*/ 1387618 h 550863"/>
                  <a:gd name="T34" fmla="*/ 417282 w 706438"/>
                  <a:gd name="T35" fmla="*/ 1426733 h 550863"/>
                  <a:gd name="T36" fmla="*/ 407005 w 706438"/>
                  <a:gd name="T37" fmla="*/ 1428794 h 550863"/>
                  <a:gd name="T38" fmla="*/ 8224 w 706438"/>
                  <a:gd name="T39" fmla="*/ 724689 h 550863"/>
                  <a:gd name="T40" fmla="*/ 39056 w 706438"/>
                  <a:gd name="T41" fmla="*/ 720574 h 550863"/>
                  <a:gd name="T42" fmla="*/ 71944 w 706438"/>
                  <a:gd name="T43" fmla="*/ 716455 h 550863"/>
                  <a:gd name="T44" fmla="*/ 102779 w 706438"/>
                  <a:gd name="T45" fmla="*/ 710279 h 550863"/>
                  <a:gd name="T46" fmla="*/ 137726 w 706438"/>
                  <a:gd name="T47" fmla="*/ 706162 h 550863"/>
                  <a:gd name="T48" fmla="*/ 174724 w 706438"/>
                  <a:gd name="T49" fmla="*/ 695868 h 550863"/>
                  <a:gd name="T50" fmla="*/ 215836 w 706438"/>
                  <a:gd name="T51" fmla="*/ 685574 h 550863"/>
                  <a:gd name="T52" fmla="*/ 256945 w 706438"/>
                  <a:gd name="T53" fmla="*/ 677340 h 550863"/>
                  <a:gd name="T54" fmla="*/ 296004 w 706438"/>
                  <a:gd name="T55" fmla="*/ 662929 h 550863"/>
                  <a:gd name="T56" fmla="*/ 355614 w 706438"/>
                  <a:gd name="T57" fmla="*/ 638222 h 550863"/>
                  <a:gd name="T58" fmla="*/ 415226 w 706438"/>
                  <a:gd name="T59" fmla="*/ 615574 h 550863"/>
                  <a:gd name="T60" fmla="*/ 518005 w 706438"/>
                  <a:gd name="T61" fmla="*/ 564105 h 550863"/>
                  <a:gd name="T62" fmla="*/ 615913 w 706438"/>
                  <a:gd name="T63" fmla="*/ 498825 h 550863"/>
                  <a:gd name="T64" fmla="*/ 666937 w 706438"/>
                  <a:gd name="T65" fmla="*/ 461166 h 550863"/>
                  <a:gd name="T66" fmla="*/ 718320 w 706438"/>
                  <a:gd name="T67" fmla="*/ 417930 h 550863"/>
                  <a:gd name="T68" fmla="*/ 769703 w 706438"/>
                  <a:gd name="T69" fmla="*/ 368521 h 550863"/>
                  <a:gd name="T70" fmla="*/ 812867 w 706438"/>
                  <a:gd name="T71" fmla="*/ 321169 h 550863"/>
                  <a:gd name="T72" fmla="*/ 858082 w 706438"/>
                  <a:gd name="T73" fmla="*/ 267642 h 550863"/>
                  <a:gd name="T74" fmla="*/ 899192 w 706438"/>
                  <a:gd name="T75" fmla="*/ 216172 h 550863"/>
                  <a:gd name="T76" fmla="*/ 967018 w 706438"/>
                  <a:gd name="T77" fmla="*/ 109115 h 550863"/>
                  <a:gd name="T78" fmla="*/ 1022513 w 706438"/>
                  <a:gd name="T79" fmla="*/ 0 h 550863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706438"/>
                  <a:gd name="T121" fmla="*/ 0 h 550863"/>
                  <a:gd name="T122" fmla="*/ 706438 w 706438"/>
                  <a:gd name="T123" fmla="*/ 550863 h 550863"/>
                </a:gdLst>
                <a:ahLst/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706438" h="550863">
                    <a:moveTo>
                      <a:pt x="394223" y="0"/>
                    </a:moveTo>
                    <a:lnTo>
                      <a:pt x="392638" y="3969"/>
                    </a:lnTo>
                    <a:lnTo>
                      <a:pt x="706438" y="3969"/>
                    </a:lnTo>
                    <a:lnTo>
                      <a:pt x="700099" y="27781"/>
                    </a:lnTo>
                    <a:lnTo>
                      <a:pt x="692175" y="51594"/>
                    </a:lnTo>
                    <a:lnTo>
                      <a:pt x="684250" y="75406"/>
                    </a:lnTo>
                    <a:lnTo>
                      <a:pt x="674741" y="97631"/>
                    </a:lnTo>
                    <a:lnTo>
                      <a:pt x="664440" y="121444"/>
                    </a:lnTo>
                    <a:lnTo>
                      <a:pt x="654138" y="145256"/>
                    </a:lnTo>
                    <a:lnTo>
                      <a:pt x="642252" y="167481"/>
                    </a:lnTo>
                    <a:lnTo>
                      <a:pt x="628781" y="189706"/>
                    </a:lnTo>
                    <a:lnTo>
                      <a:pt x="615309" y="212725"/>
                    </a:lnTo>
                    <a:lnTo>
                      <a:pt x="602630" y="233363"/>
                    </a:lnTo>
                    <a:lnTo>
                      <a:pt x="587574" y="254794"/>
                    </a:lnTo>
                    <a:lnTo>
                      <a:pt x="571726" y="274638"/>
                    </a:lnTo>
                    <a:lnTo>
                      <a:pt x="555877" y="294482"/>
                    </a:lnTo>
                    <a:lnTo>
                      <a:pt x="540821" y="314326"/>
                    </a:lnTo>
                    <a:lnTo>
                      <a:pt x="523388" y="332582"/>
                    </a:lnTo>
                    <a:lnTo>
                      <a:pt x="506683" y="350076"/>
                    </a:lnTo>
                    <a:lnTo>
                      <a:pt x="508000" y="350838"/>
                    </a:lnTo>
                    <a:lnTo>
                      <a:pt x="490565" y="367507"/>
                    </a:lnTo>
                    <a:lnTo>
                      <a:pt x="470752" y="383382"/>
                    </a:lnTo>
                    <a:lnTo>
                      <a:pt x="452524" y="400844"/>
                    </a:lnTo>
                    <a:lnTo>
                      <a:pt x="432712" y="416719"/>
                    </a:lnTo>
                    <a:lnTo>
                      <a:pt x="412899" y="431007"/>
                    </a:lnTo>
                    <a:lnTo>
                      <a:pt x="392294" y="445294"/>
                    </a:lnTo>
                    <a:lnTo>
                      <a:pt x="369311" y="460376"/>
                    </a:lnTo>
                    <a:lnTo>
                      <a:pt x="348705" y="473076"/>
                    </a:lnTo>
                    <a:lnTo>
                      <a:pt x="324930" y="484982"/>
                    </a:lnTo>
                    <a:lnTo>
                      <a:pt x="301947" y="496888"/>
                    </a:lnTo>
                    <a:lnTo>
                      <a:pt x="279757" y="508001"/>
                    </a:lnTo>
                    <a:lnTo>
                      <a:pt x="255982" y="518319"/>
                    </a:lnTo>
                    <a:lnTo>
                      <a:pt x="232206" y="527051"/>
                    </a:lnTo>
                    <a:lnTo>
                      <a:pt x="208431" y="534988"/>
                    </a:lnTo>
                    <a:lnTo>
                      <a:pt x="184655" y="542926"/>
                    </a:lnTo>
                    <a:lnTo>
                      <a:pt x="160880" y="550069"/>
                    </a:lnTo>
                    <a:lnTo>
                      <a:pt x="160088" y="550863"/>
                    </a:lnTo>
                    <a:lnTo>
                      <a:pt x="156918" y="550863"/>
                    </a:lnTo>
                    <a:lnTo>
                      <a:pt x="0" y="279400"/>
                    </a:lnTo>
                    <a:lnTo>
                      <a:pt x="3170" y="279400"/>
                    </a:lnTo>
                    <a:lnTo>
                      <a:pt x="13473" y="277813"/>
                    </a:lnTo>
                    <a:lnTo>
                      <a:pt x="15058" y="277813"/>
                    </a:lnTo>
                    <a:lnTo>
                      <a:pt x="26946" y="276225"/>
                    </a:lnTo>
                    <a:lnTo>
                      <a:pt x="27738" y="276225"/>
                    </a:lnTo>
                    <a:lnTo>
                      <a:pt x="38833" y="275431"/>
                    </a:lnTo>
                    <a:lnTo>
                      <a:pt x="39626" y="273844"/>
                    </a:lnTo>
                    <a:lnTo>
                      <a:pt x="51514" y="272256"/>
                    </a:lnTo>
                    <a:lnTo>
                      <a:pt x="53099" y="272256"/>
                    </a:lnTo>
                    <a:lnTo>
                      <a:pt x="64986" y="269875"/>
                    </a:lnTo>
                    <a:lnTo>
                      <a:pt x="67364" y="268288"/>
                    </a:lnTo>
                    <a:lnTo>
                      <a:pt x="76874" y="267494"/>
                    </a:lnTo>
                    <a:lnTo>
                      <a:pt x="83214" y="264319"/>
                    </a:lnTo>
                    <a:lnTo>
                      <a:pt x="88762" y="263525"/>
                    </a:lnTo>
                    <a:lnTo>
                      <a:pt x="99064" y="261144"/>
                    </a:lnTo>
                    <a:lnTo>
                      <a:pt x="102234" y="259556"/>
                    </a:lnTo>
                    <a:lnTo>
                      <a:pt x="114122" y="255588"/>
                    </a:lnTo>
                    <a:lnTo>
                      <a:pt x="137105" y="247650"/>
                    </a:lnTo>
                    <a:lnTo>
                      <a:pt x="137105" y="246063"/>
                    </a:lnTo>
                    <a:lnTo>
                      <a:pt x="148992" y="242094"/>
                    </a:lnTo>
                    <a:lnTo>
                      <a:pt x="160088" y="237331"/>
                    </a:lnTo>
                    <a:lnTo>
                      <a:pt x="179900" y="227806"/>
                    </a:lnTo>
                    <a:lnTo>
                      <a:pt x="199713" y="217488"/>
                    </a:lnTo>
                    <a:lnTo>
                      <a:pt x="220318" y="203994"/>
                    </a:lnTo>
                    <a:lnTo>
                      <a:pt x="237461" y="192319"/>
                    </a:lnTo>
                    <a:lnTo>
                      <a:pt x="246831" y="184944"/>
                    </a:lnTo>
                    <a:lnTo>
                      <a:pt x="257133" y="177800"/>
                    </a:lnTo>
                    <a:lnTo>
                      <a:pt x="267434" y="169069"/>
                    </a:lnTo>
                    <a:lnTo>
                      <a:pt x="276944" y="161131"/>
                    </a:lnTo>
                    <a:lnTo>
                      <a:pt x="287245" y="151606"/>
                    </a:lnTo>
                    <a:lnTo>
                      <a:pt x="296754" y="142081"/>
                    </a:lnTo>
                    <a:lnTo>
                      <a:pt x="304678" y="133350"/>
                    </a:lnTo>
                    <a:lnTo>
                      <a:pt x="313395" y="123825"/>
                    </a:lnTo>
                    <a:lnTo>
                      <a:pt x="322904" y="113506"/>
                    </a:lnTo>
                    <a:lnTo>
                      <a:pt x="330828" y="103188"/>
                    </a:lnTo>
                    <a:lnTo>
                      <a:pt x="338753" y="93663"/>
                    </a:lnTo>
                    <a:lnTo>
                      <a:pt x="346677" y="83344"/>
                    </a:lnTo>
                    <a:lnTo>
                      <a:pt x="360148" y="63500"/>
                    </a:lnTo>
                    <a:lnTo>
                      <a:pt x="372827" y="42069"/>
                    </a:lnTo>
                    <a:lnTo>
                      <a:pt x="384713" y="20637"/>
                    </a:lnTo>
                    <a:lnTo>
                      <a:pt x="394223" y="0"/>
                    </a:lnTo>
                    <a:close/>
                  </a:path>
                </a:pathLst>
              </a:cu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" name="Freeform 131"/>
              <p:cNvSpPr>
                <a:spLocks/>
              </p:cNvSpPr>
              <p:nvPr/>
            </p:nvSpPr>
            <p:spPr bwMode="auto">
              <a:xfrm>
                <a:off x="6570457" y="2760536"/>
                <a:ext cx="470614" cy="913377"/>
              </a:xfrm>
              <a:custGeom>
                <a:avLst/>
                <a:gdLst>
                  <a:gd name="T0" fmla="*/ 6555 w 388937"/>
                  <a:gd name="T1" fmla="*/ 705648 h 754857"/>
                  <a:gd name="T2" fmla="*/ 0 w 388937"/>
                  <a:gd name="T3" fmla="*/ 695979 h 754857"/>
                  <a:gd name="T4" fmla="*/ 459107 w 388937"/>
                  <a:gd name="T5" fmla="*/ 47500 h 754857"/>
                  <a:gd name="T6" fmla="*/ 543521 w 388937"/>
                  <a:gd name="T7" fmla="*/ 146630 h 754857"/>
                  <a:gd name="T8" fmla="*/ 625873 w 388937"/>
                  <a:gd name="T9" fmla="*/ 249892 h 754857"/>
                  <a:gd name="T10" fmla="*/ 697928 w 388937"/>
                  <a:gd name="T11" fmla="*/ 359347 h 754857"/>
                  <a:gd name="T12" fmla="*/ 767928 w 388937"/>
                  <a:gd name="T13" fmla="*/ 477064 h 754857"/>
                  <a:gd name="T14" fmla="*/ 825575 w 388937"/>
                  <a:gd name="T15" fmla="*/ 596848 h 754857"/>
                  <a:gd name="T16" fmla="*/ 877045 w 388937"/>
                  <a:gd name="T17" fmla="*/ 716630 h 754857"/>
                  <a:gd name="T18" fmla="*/ 918221 w 388937"/>
                  <a:gd name="T19" fmla="*/ 840545 h 754857"/>
                  <a:gd name="T20" fmla="*/ 934689 w 388937"/>
                  <a:gd name="T21" fmla="*/ 910761 h 754857"/>
                  <a:gd name="T22" fmla="*/ 940709 w 388937"/>
                  <a:gd name="T23" fmla="*/ 907924 h 754857"/>
                  <a:gd name="T24" fmla="*/ 967532 w 388937"/>
                  <a:gd name="T25" fmla="*/ 1035320 h 754857"/>
                  <a:gd name="T26" fmla="*/ 988169 w 388937"/>
                  <a:gd name="T27" fmla="*/ 1164770 h 754857"/>
                  <a:gd name="T28" fmla="*/ 1002615 w 388937"/>
                  <a:gd name="T29" fmla="*/ 1294217 h 754857"/>
                  <a:gd name="T30" fmla="*/ 1008804 w 388937"/>
                  <a:gd name="T31" fmla="*/ 1427778 h 754857"/>
                  <a:gd name="T32" fmla="*/ 1002615 w 388937"/>
                  <a:gd name="T33" fmla="*/ 1561337 h 754857"/>
                  <a:gd name="T34" fmla="*/ 988169 w 388937"/>
                  <a:gd name="T35" fmla="*/ 1690785 h 754857"/>
                  <a:gd name="T36" fmla="*/ 967532 w 388937"/>
                  <a:gd name="T37" fmla="*/ 1820237 h 754857"/>
                  <a:gd name="T38" fmla="*/ 940709 w 388937"/>
                  <a:gd name="T39" fmla="*/ 1947631 h 754857"/>
                  <a:gd name="T40" fmla="*/ 936583 w 388937"/>
                  <a:gd name="T41" fmla="*/ 1957905 h 754857"/>
                  <a:gd name="T42" fmla="*/ 123535 w 388937"/>
                  <a:gd name="T43" fmla="*/ 1947631 h 754857"/>
                  <a:gd name="T44" fmla="*/ 137985 w 388937"/>
                  <a:gd name="T45" fmla="*/ 1920921 h 754857"/>
                  <a:gd name="T46" fmla="*/ 150362 w 388937"/>
                  <a:gd name="T47" fmla="*/ 1890099 h 754857"/>
                  <a:gd name="T48" fmla="*/ 160680 w 388937"/>
                  <a:gd name="T49" fmla="*/ 1859279 h 754857"/>
                  <a:gd name="T50" fmla="*/ 175125 w 388937"/>
                  <a:gd name="T51" fmla="*/ 1824345 h 754857"/>
                  <a:gd name="T52" fmla="*/ 185441 w 388937"/>
                  <a:gd name="T53" fmla="*/ 1787361 h 754857"/>
                  <a:gd name="T54" fmla="*/ 195761 w 388937"/>
                  <a:gd name="T55" fmla="*/ 1748321 h 754857"/>
                  <a:gd name="T56" fmla="*/ 206080 w 388937"/>
                  <a:gd name="T57" fmla="*/ 1707225 h 754857"/>
                  <a:gd name="T58" fmla="*/ 226717 w 388937"/>
                  <a:gd name="T59" fmla="*/ 1606540 h 754857"/>
                  <a:gd name="T60" fmla="*/ 228778 w 388937"/>
                  <a:gd name="T61" fmla="*/ 1571611 h 754857"/>
                  <a:gd name="T62" fmla="*/ 237032 w 388937"/>
                  <a:gd name="T63" fmla="*/ 1485313 h 754857"/>
                  <a:gd name="T64" fmla="*/ 237032 w 388937"/>
                  <a:gd name="T65" fmla="*/ 1366136 h 754857"/>
                  <a:gd name="T66" fmla="*/ 232644 w 388937"/>
                  <a:gd name="T67" fmla="*/ 1321741 h 754857"/>
                  <a:gd name="T68" fmla="*/ 228524 w 388937"/>
                  <a:gd name="T69" fmla="*/ 1290763 h 754857"/>
                  <a:gd name="T70" fmla="*/ 226467 w 388937"/>
                  <a:gd name="T71" fmla="*/ 1257718 h 754857"/>
                  <a:gd name="T72" fmla="*/ 218233 w 388937"/>
                  <a:gd name="T73" fmla="*/ 1222612 h 754857"/>
                  <a:gd name="T74" fmla="*/ 212055 w 388937"/>
                  <a:gd name="T75" fmla="*/ 1191632 h 754857"/>
                  <a:gd name="T76" fmla="*/ 205879 w 388937"/>
                  <a:gd name="T77" fmla="*/ 1156525 h 754857"/>
                  <a:gd name="T78" fmla="*/ 197644 w 388937"/>
                  <a:gd name="T79" fmla="*/ 1125546 h 754857"/>
                  <a:gd name="T80" fmla="*/ 191467 w 388937"/>
                  <a:gd name="T81" fmla="*/ 1092498 h 754857"/>
                  <a:gd name="T82" fmla="*/ 181173 w 388937"/>
                  <a:gd name="T83" fmla="*/ 1061523 h 754857"/>
                  <a:gd name="T84" fmla="*/ 133821 w 388937"/>
                  <a:gd name="T85" fmla="*/ 933480 h 754857"/>
                  <a:gd name="T86" fmla="*/ 96761 w 388937"/>
                  <a:gd name="T87" fmla="*/ 854999 h 754857"/>
                  <a:gd name="T88" fmla="*/ 35000 w 388937"/>
                  <a:gd name="T89" fmla="*/ 747611 h 754857"/>
                  <a:gd name="T90" fmla="*/ 413817 w 388937"/>
                  <a:gd name="T91" fmla="*/ 0 h 75485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388937"/>
                  <a:gd name="T139" fmla="*/ 0 h 754857"/>
                  <a:gd name="T140" fmla="*/ 388937 w 388937"/>
                  <a:gd name="T141" fmla="*/ 754857 h 754857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388937" h="754857">
                    <a:moveTo>
                      <a:pt x="0" y="268330"/>
                    </a:moveTo>
                    <a:lnTo>
                      <a:pt x="2527" y="272058"/>
                    </a:lnTo>
                    <a:lnTo>
                      <a:pt x="2381" y="272311"/>
                    </a:lnTo>
                    <a:lnTo>
                      <a:pt x="0" y="268330"/>
                    </a:lnTo>
                    <a:close/>
                    <a:moveTo>
                      <a:pt x="159544" y="0"/>
                    </a:moveTo>
                    <a:lnTo>
                      <a:pt x="177006" y="18313"/>
                    </a:lnTo>
                    <a:lnTo>
                      <a:pt x="194469" y="36627"/>
                    </a:lnTo>
                    <a:lnTo>
                      <a:pt x="209550" y="56532"/>
                    </a:lnTo>
                    <a:lnTo>
                      <a:pt x="225425" y="76438"/>
                    </a:lnTo>
                    <a:lnTo>
                      <a:pt x="241300" y="96344"/>
                    </a:lnTo>
                    <a:lnTo>
                      <a:pt x="256381" y="117842"/>
                    </a:lnTo>
                    <a:lnTo>
                      <a:pt x="269081" y="138544"/>
                    </a:lnTo>
                    <a:lnTo>
                      <a:pt x="282575" y="161635"/>
                    </a:lnTo>
                    <a:lnTo>
                      <a:pt x="296069" y="183929"/>
                    </a:lnTo>
                    <a:lnTo>
                      <a:pt x="307975" y="206224"/>
                    </a:lnTo>
                    <a:lnTo>
                      <a:pt x="318294" y="230111"/>
                    </a:lnTo>
                    <a:lnTo>
                      <a:pt x="328613" y="253998"/>
                    </a:lnTo>
                    <a:lnTo>
                      <a:pt x="338138" y="276292"/>
                    </a:lnTo>
                    <a:lnTo>
                      <a:pt x="346075" y="300179"/>
                    </a:lnTo>
                    <a:lnTo>
                      <a:pt x="354013" y="324066"/>
                    </a:lnTo>
                    <a:lnTo>
                      <a:pt x="360363" y="347953"/>
                    </a:lnTo>
                    <a:lnTo>
                      <a:pt x="360363" y="351138"/>
                    </a:lnTo>
                    <a:lnTo>
                      <a:pt x="360585" y="351250"/>
                    </a:lnTo>
                    <a:lnTo>
                      <a:pt x="362683" y="350044"/>
                    </a:lnTo>
                    <a:lnTo>
                      <a:pt x="367456" y="375394"/>
                    </a:lnTo>
                    <a:lnTo>
                      <a:pt x="373025" y="399160"/>
                    </a:lnTo>
                    <a:lnTo>
                      <a:pt x="378595" y="423719"/>
                    </a:lnTo>
                    <a:lnTo>
                      <a:pt x="380981" y="449069"/>
                    </a:lnTo>
                    <a:lnTo>
                      <a:pt x="384959" y="474419"/>
                    </a:lnTo>
                    <a:lnTo>
                      <a:pt x="386550" y="498977"/>
                    </a:lnTo>
                    <a:lnTo>
                      <a:pt x="387346" y="524328"/>
                    </a:lnTo>
                    <a:lnTo>
                      <a:pt x="388937" y="550470"/>
                    </a:lnTo>
                    <a:lnTo>
                      <a:pt x="387346" y="576613"/>
                    </a:lnTo>
                    <a:lnTo>
                      <a:pt x="386550" y="601963"/>
                    </a:lnTo>
                    <a:lnTo>
                      <a:pt x="384959" y="627313"/>
                    </a:lnTo>
                    <a:lnTo>
                      <a:pt x="380981" y="651871"/>
                    </a:lnTo>
                    <a:lnTo>
                      <a:pt x="378595" y="677222"/>
                    </a:lnTo>
                    <a:lnTo>
                      <a:pt x="373025" y="701780"/>
                    </a:lnTo>
                    <a:lnTo>
                      <a:pt x="367456" y="725546"/>
                    </a:lnTo>
                    <a:lnTo>
                      <a:pt x="362683" y="750896"/>
                    </a:lnTo>
                    <a:lnTo>
                      <a:pt x="361092" y="752481"/>
                    </a:lnTo>
                    <a:lnTo>
                      <a:pt x="361092" y="754857"/>
                    </a:lnTo>
                    <a:lnTo>
                      <a:pt x="46037" y="754857"/>
                    </a:lnTo>
                    <a:lnTo>
                      <a:pt x="47628" y="750896"/>
                    </a:lnTo>
                    <a:lnTo>
                      <a:pt x="51606" y="742974"/>
                    </a:lnTo>
                    <a:lnTo>
                      <a:pt x="53198" y="740598"/>
                    </a:lnTo>
                    <a:lnTo>
                      <a:pt x="56380" y="731091"/>
                    </a:lnTo>
                    <a:lnTo>
                      <a:pt x="57971" y="728715"/>
                    </a:lnTo>
                    <a:lnTo>
                      <a:pt x="60358" y="719208"/>
                    </a:lnTo>
                    <a:lnTo>
                      <a:pt x="61949" y="716832"/>
                    </a:lnTo>
                    <a:lnTo>
                      <a:pt x="65927" y="707325"/>
                    </a:lnTo>
                    <a:lnTo>
                      <a:pt x="67518" y="703364"/>
                    </a:lnTo>
                    <a:lnTo>
                      <a:pt x="69905" y="693858"/>
                    </a:lnTo>
                    <a:lnTo>
                      <a:pt x="71496" y="689105"/>
                    </a:lnTo>
                    <a:lnTo>
                      <a:pt x="73883" y="681975"/>
                    </a:lnTo>
                    <a:lnTo>
                      <a:pt x="75474" y="674053"/>
                    </a:lnTo>
                    <a:lnTo>
                      <a:pt x="76270" y="670092"/>
                    </a:lnTo>
                    <a:lnTo>
                      <a:pt x="79452" y="658209"/>
                    </a:lnTo>
                    <a:lnTo>
                      <a:pt x="79452" y="657417"/>
                    </a:lnTo>
                    <a:lnTo>
                      <a:pt x="87408" y="619391"/>
                    </a:lnTo>
                    <a:lnTo>
                      <a:pt x="88204" y="607508"/>
                    </a:lnTo>
                    <a:lnTo>
                      <a:pt x="88204" y="605924"/>
                    </a:lnTo>
                    <a:lnTo>
                      <a:pt x="89795" y="595625"/>
                    </a:lnTo>
                    <a:lnTo>
                      <a:pt x="91386" y="572652"/>
                    </a:lnTo>
                    <a:lnTo>
                      <a:pt x="91386" y="550470"/>
                    </a:lnTo>
                    <a:lnTo>
                      <a:pt x="91386" y="526704"/>
                    </a:lnTo>
                    <a:lnTo>
                      <a:pt x="90140" y="509330"/>
                    </a:lnTo>
                    <a:lnTo>
                      <a:pt x="89694" y="509588"/>
                    </a:lnTo>
                    <a:lnTo>
                      <a:pt x="89694" y="507199"/>
                    </a:lnTo>
                    <a:lnTo>
                      <a:pt x="88106" y="497645"/>
                    </a:lnTo>
                    <a:lnTo>
                      <a:pt x="88106" y="493664"/>
                    </a:lnTo>
                    <a:lnTo>
                      <a:pt x="87313" y="484905"/>
                    </a:lnTo>
                    <a:lnTo>
                      <a:pt x="85725" y="481720"/>
                    </a:lnTo>
                    <a:lnTo>
                      <a:pt x="84138" y="471369"/>
                    </a:lnTo>
                    <a:lnTo>
                      <a:pt x="84138" y="468980"/>
                    </a:lnTo>
                    <a:lnTo>
                      <a:pt x="81756" y="459426"/>
                    </a:lnTo>
                    <a:lnTo>
                      <a:pt x="81756" y="455444"/>
                    </a:lnTo>
                    <a:lnTo>
                      <a:pt x="79375" y="445890"/>
                    </a:lnTo>
                    <a:lnTo>
                      <a:pt x="77788" y="441112"/>
                    </a:lnTo>
                    <a:lnTo>
                      <a:pt x="76200" y="433946"/>
                    </a:lnTo>
                    <a:lnTo>
                      <a:pt x="73819" y="425188"/>
                    </a:lnTo>
                    <a:lnTo>
                      <a:pt x="73819" y="421206"/>
                    </a:lnTo>
                    <a:lnTo>
                      <a:pt x="69850" y="410059"/>
                    </a:lnTo>
                    <a:lnTo>
                      <a:pt x="69850" y="409263"/>
                    </a:lnTo>
                    <a:lnTo>
                      <a:pt x="61913" y="385376"/>
                    </a:lnTo>
                    <a:lnTo>
                      <a:pt x="51594" y="359897"/>
                    </a:lnTo>
                    <a:lnTo>
                      <a:pt x="47625" y="349545"/>
                    </a:lnTo>
                    <a:lnTo>
                      <a:pt x="37306" y="329640"/>
                    </a:lnTo>
                    <a:lnTo>
                      <a:pt x="26194" y="309734"/>
                    </a:lnTo>
                    <a:lnTo>
                      <a:pt x="13494" y="288236"/>
                    </a:lnTo>
                    <a:lnTo>
                      <a:pt x="2527" y="272058"/>
                    </a:lnTo>
                    <a:lnTo>
                      <a:pt x="159544" y="0"/>
                    </a:lnTo>
                    <a:close/>
                  </a:path>
                </a:pathLst>
              </a:custGeom>
              <a:solidFill>
                <a:schemeClr val="bg2">
                  <a:lumMod val="9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" name="Freeform 130"/>
              <p:cNvSpPr>
                <a:spLocks/>
              </p:cNvSpPr>
              <p:nvPr/>
            </p:nvSpPr>
            <p:spPr bwMode="auto">
              <a:xfrm>
                <a:off x="5852049" y="2483930"/>
                <a:ext cx="906653" cy="606998"/>
              </a:xfrm>
              <a:custGeom>
                <a:avLst/>
                <a:gdLst>
                  <a:gd name="T0" fmla="*/ 1035568 w 749300"/>
                  <a:gd name="T1" fmla="*/ 883441 h 501651"/>
                  <a:gd name="T2" fmla="*/ 1029393 w 749300"/>
                  <a:gd name="T3" fmla="*/ 880462 h 501651"/>
                  <a:gd name="T4" fmla="*/ 406836 w 749300"/>
                  <a:gd name="T5" fmla="*/ 770504 h 501651"/>
                  <a:gd name="T6" fmla="*/ 406795 w 749300"/>
                  <a:gd name="T7" fmla="*/ 770432 h 501651"/>
                  <a:gd name="T8" fmla="*/ 519849 w 749300"/>
                  <a:gd name="T9" fmla="*/ 0 h 501651"/>
                  <a:gd name="T10" fmla="*/ 653405 w 749300"/>
                  <a:gd name="T11" fmla="*/ 4099 h 501651"/>
                  <a:gd name="T12" fmla="*/ 782853 w 749300"/>
                  <a:gd name="T13" fmla="*/ 18442 h 501651"/>
                  <a:gd name="T14" fmla="*/ 914359 w 749300"/>
                  <a:gd name="T15" fmla="*/ 38933 h 501651"/>
                  <a:gd name="T16" fmla="*/ 1035587 w 749300"/>
                  <a:gd name="T17" fmla="*/ 69674 h 501651"/>
                  <a:gd name="T18" fmla="*/ 1045861 w 749300"/>
                  <a:gd name="T19" fmla="*/ 71722 h 501651"/>
                  <a:gd name="T20" fmla="*/ 1097331 w 749300"/>
                  <a:gd name="T21" fmla="*/ 88561 h 501651"/>
                  <a:gd name="T22" fmla="*/ 1220859 w 749300"/>
                  <a:gd name="T23" fmla="*/ 129803 h 501651"/>
                  <a:gd name="T24" fmla="*/ 1344386 w 749300"/>
                  <a:gd name="T25" fmla="*/ 181360 h 501651"/>
                  <a:gd name="T26" fmla="*/ 1461736 w 749300"/>
                  <a:gd name="T27" fmla="*/ 239103 h 501651"/>
                  <a:gd name="T28" fmla="*/ 1577029 w 749300"/>
                  <a:gd name="T29" fmla="*/ 303033 h 501651"/>
                  <a:gd name="T30" fmla="*/ 1690261 w 749300"/>
                  <a:gd name="T31" fmla="*/ 379335 h 501651"/>
                  <a:gd name="T32" fmla="*/ 1793201 w 749300"/>
                  <a:gd name="T33" fmla="*/ 457700 h 501651"/>
                  <a:gd name="T34" fmla="*/ 1892023 w 749300"/>
                  <a:gd name="T35" fmla="*/ 544316 h 501651"/>
                  <a:gd name="T36" fmla="*/ 1941430 w 749300"/>
                  <a:gd name="T37" fmla="*/ 591745 h 501651"/>
                  <a:gd name="T38" fmla="*/ 1535853 w 749300"/>
                  <a:gd name="T39" fmla="*/ 1301157 h 501651"/>
                  <a:gd name="T40" fmla="*/ 1509089 w 749300"/>
                  <a:gd name="T41" fmla="*/ 1264039 h 501651"/>
                  <a:gd name="T42" fmla="*/ 1467913 w 749300"/>
                  <a:gd name="T43" fmla="*/ 1212482 h 501651"/>
                  <a:gd name="T44" fmla="*/ 1420559 w 749300"/>
                  <a:gd name="T45" fmla="*/ 1160925 h 501651"/>
                  <a:gd name="T46" fmla="*/ 1375265 w 749300"/>
                  <a:gd name="T47" fmla="*/ 1113493 h 501651"/>
                  <a:gd name="T48" fmla="*/ 1323797 w 749300"/>
                  <a:gd name="T49" fmla="*/ 1068124 h 501651"/>
                  <a:gd name="T50" fmla="*/ 1272330 w 749300"/>
                  <a:gd name="T51" fmla="*/ 1026878 h 501651"/>
                  <a:gd name="T52" fmla="*/ 1189977 w 749300"/>
                  <a:gd name="T53" fmla="*/ 969135 h 501651"/>
                  <a:gd name="T54" fmla="*/ 1084979 w 749300"/>
                  <a:gd name="T55" fmla="*/ 907268 h 501651"/>
                  <a:gd name="T56" fmla="*/ 1035568 w 749300"/>
                  <a:gd name="T57" fmla="*/ 875005 h 501651"/>
                  <a:gd name="T58" fmla="*/ 1008876 w 749300"/>
                  <a:gd name="T59" fmla="*/ 862721 h 501651"/>
                  <a:gd name="T60" fmla="*/ 978053 w 749300"/>
                  <a:gd name="T61" fmla="*/ 852473 h 501651"/>
                  <a:gd name="T62" fmla="*/ 943125 w 749300"/>
                  <a:gd name="T63" fmla="*/ 840176 h 501651"/>
                  <a:gd name="T64" fmla="*/ 910247 w 749300"/>
                  <a:gd name="T65" fmla="*/ 825834 h 501651"/>
                  <a:gd name="T66" fmla="*/ 869153 w 749300"/>
                  <a:gd name="T67" fmla="*/ 815585 h 501651"/>
                  <a:gd name="T68" fmla="*/ 803402 w 749300"/>
                  <a:gd name="T69" fmla="*/ 799193 h 501651"/>
                  <a:gd name="T70" fmla="*/ 690392 w 749300"/>
                  <a:gd name="T71" fmla="*/ 778702 h 501651"/>
                  <a:gd name="T72" fmla="*/ 575327 w 749300"/>
                  <a:gd name="T73" fmla="*/ 768454 h 501651"/>
                  <a:gd name="T74" fmla="*/ 462317 w 749300"/>
                  <a:gd name="T75" fmla="*/ 768454 h 501651"/>
                  <a:gd name="T76" fmla="*/ 0 w 749300"/>
                  <a:gd name="T77" fmla="*/ 69674 h 501651"/>
                  <a:gd name="T78" fmla="*/ 127392 w 749300"/>
                  <a:gd name="T79" fmla="*/ 38933 h 501651"/>
                  <a:gd name="T80" fmla="*/ 252731 w 749300"/>
                  <a:gd name="T81" fmla="*/ 18442 h 501651"/>
                  <a:gd name="T82" fmla="*/ 384234 w 749300"/>
                  <a:gd name="T83" fmla="*/ 4099 h 501651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749300"/>
                  <a:gd name="T127" fmla="*/ 0 h 501651"/>
                  <a:gd name="T128" fmla="*/ 749300 w 749300"/>
                  <a:gd name="T129" fmla="*/ 501651 h 501651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749300" h="501651">
                    <a:moveTo>
                      <a:pt x="396875" y="339455"/>
                    </a:moveTo>
                    <a:lnTo>
                      <a:pt x="399256" y="340603"/>
                    </a:lnTo>
                    <a:lnTo>
                      <a:pt x="399256" y="341045"/>
                    </a:lnTo>
                    <a:lnTo>
                      <a:pt x="396875" y="339455"/>
                    </a:lnTo>
                    <a:close/>
                    <a:moveTo>
                      <a:pt x="156837" y="297034"/>
                    </a:moveTo>
                    <a:lnTo>
                      <a:pt x="156853" y="297062"/>
                    </a:lnTo>
                    <a:lnTo>
                      <a:pt x="156061" y="297062"/>
                    </a:lnTo>
                    <a:lnTo>
                      <a:pt x="156837" y="297034"/>
                    </a:lnTo>
                    <a:close/>
                    <a:moveTo>
                      <a:pt x="174282" y="0"/>
                    </a:moveTo>
                    <a:lnTo>
                      <a:pt x="200424" y="0"/>
                    </a:lnTo>
                    <a:lnTo>
                      <a:pt x="225774" y="0"/>
                    </a:lnTo>
                    <a:lnTo>
                      <a:pt x="251916" y="1580"/>
                    </a:lnTo>
                    <a:lnTo>
                      <a:pt x="277266" y="3950"/>
                    </a:lnTo>
                    <a:lnTo>
                      <a:pt x="301824" y="7110"/>
                    </a:lnTo>
                    <a:lnTo>
                      <a:pt x="327174" y="11061"/>
                    </a:lnTo>
                    <a:lnTo>
                      <a:pt x="352525" y="15011"/>
                    </a:lnTo>
                    <a:lnTo>
                      <a:pt x="375498" y="19751"/>
                    </a:lnTo>
                    <a:lnTo>
                      <a:pt x="399264" y="26862"/>
                    </a:lnTo>
                    <a:lnTo>
                      <a:pt x="400849" y="26862"/>
                    </a:lnTo>
                    <a:lnTo>
                      <a:pt x="403225" y="27652"/>
                    </a:lnTo>
                    <a:lnTo>
                      <a:pt x="403225" y="28181"/>
                    </a:lnTo>
                    <a:lnTo>
                      <a:pt x="423069" y="34144"/>
                    </a:lnTo>
                    <a:lnTo>
                      <a:pt x="446881" y="42095"/>
                    </a:lnTo>
                    <a:lnTo>
                      <a:pt x="470694" y="50045"/>
                    </a:lnTo>
                    <a:lnTo>
                      <a:pt x="494506" y="58791"/>
                    </a:lnTo>
                    <a:lnTo>
                      <a:pt x="518319" y="69922"/>
                    </a:lnTo>
                    <a:lnTo>
                      <a:pt x="540544" y="80259"/>
                    </a:lnTo>
                    <a:lnTo>
                      <a:pt x="563563" y="92185"/>
                    </a:lnTo>
                    <a:lnTo>
                      <a:pt x="587375" y="104111"/>
                    </a:lnTo>
                    <a:lnTo>
                      <a:pt x="608013" y="116832"/>
                    </a:lnTo>
                    <a:lnTo>
                      <a:pt x="631031" y="131939"/>
                    </a:lnTo>
                    <a:lnTo>
                      <a:pt x="651669" y="146250"/>
                    </a:lnTo>
                    <a:lnTo>
                      <a:pt x="671513" y="160562"/>
                    </a:lnTo>
                    <a:lnTo>
                      <a:pt x="691356" y="176463"/>
                    </a:lnTo>
                    <a:lnTo>
                      <a:pt x="709613" y="193955"/>
                    </a:lnTo>
                    <a:lnTo>
                      <a:pt x="729456" y="209857"/>
                    </a:lnTo>
                    <a:lnTo>
                      <a:pt x="746919" y="226553"/>
                    </a:lnTo>
                    <a:lnTo>
                      <a:pt x="748506" y="228143"/>
                    </a:lnTo>
                    <a:lnTo>
                      <a:pt x="749300" y="229734"/>
                    </a:lnTo>
                    <a:lnTo>
                      <a:pt x="592138" y="501651"/>
                    </a:lnTo>
                    <a:lnTo>
                      <a:pt x="589756" y="497676"/>
                    </a:lnTo>
                    <a:lnTo>
                      <a:pt x="581819" y="487340"/>
                    </a:lnTo>
                    <a:lnTo>
                      <a:pt x="573881" y="477004"/>
                    </a:lnTo>
                    <a:lnTo>
                      <a:pt x="565944" y="467463"/>
                    </a:lnTo>
                    <a:lnTo>
                      <a:pt x="556419" y="457127"/>
                    </a:lnTo>
                    <a:lnTo>
                      <a:pt x="547688" y="447586"/>
                    </a:lnTo>
                    <a:lnTo>
                      <a:pt x="539750" y="438840"/>
                    </a:lnTo>
                    <a:lnTo>
                      <a:pt x="530225" y="429299"/>
                    </a:lnTo>
                    <a:lnTo>
                      <a:pt x="519906" y="419758"/>
                    </a:lnTo>
                    <a:lnTo>
                      <a:pt x="510381" y="411807"/>
                    </a:lnTo>
                    <a:lnTo>
                      <a:pt x="500063" y="403061"/>
                    </a:lnTo>
                    <a:lnTo>
                      <a:pt x="490538" y="395905"/>
                    </a:lnTo>
                    <a:lnTo>
                      <a:pt x="478631" y="387160"/>
                    </a:lnTo>
                    <a:lnTo>
                      <a:pt x="458788" y="373643"/>
                    </a:lnTo>
                    <a:lnTo>
                      <a:pt x="438150" y="360127"/>
                    </a:lnTo>
                    <a:lnTo>
                      <a:pt x="418306" y="349791"/>
                    </a:lnTo>
                    <a:lnTo>
                      <a:pt x="399256" y="340603"/>
                    </a:lnTo>
                    <a:lnTo>
                      <a:pt x="399256" y="337351"/>
                    </a:lnTo>
                    <a:lnTo>
                      <a:pt x="392926" y="334195"/>
                    </a:lnTo>
                    <a:lnTo>
                      <a:pt x="388965" y="332615"/>
                    </a:lnTo>
                    <a:lnTo>
                      <a:pt x="381043" y="330244"/>
                    </a:lnTo>
                    <a:lnTo>
                      <a:pt x="377082" y="328664"/>
                    </a:lnTo>
                    <a:lnTo>
                      <a:pt x="369161" y="324714"/>
                    </a:lnTo>
                    <a:lnTo>
                      <a:pt x="363615" y="323924"/>
                    </a:lnTo>
                    <a:lnTo>
                      <a:pt x="356486" y="320764"/>
                    </a:lnTo>
                    <a:lnTo>
                      <a:pt x="350940" y="318394"/>
                    </a:lnTo>
                    <a:lnTo>
                      <a:pt x="344603" y="316813"/>
                    </a:lnTo>
                    <a:lnTo>
                      <a:pt x="335096" y="314443"/>
                    </a:lnTo>
                    <a:lnTo>
                      <a:pt x="332720" y="312863"/>
                    </a:lnTo>
                    <a:lnTo>
                      <a:pt x="309746" y="308123"/>
                    </a:lnTo>
                    <a:lnTo>
                      <a:pt x="289149" y="302592"/>
                    </a:lnTo>
                    <a:lnTo>
                      <a:pt x="266176" y="300222"/>
                    </a:lnTo>
                    <a:lnTo>
                      <a:pt x="242410" y="297062"/>
                    </a:lnTo>
                    <a:lnTo>
                      <a:pt x="221813" y="296272"/>
                    </a:lnTo>
                    <a:lnTo>
                      <a:pt x="200424" y="294692"/>
                    </a:lnTo>
                    <a:lnTo>
                      <a:pt x="178243" y="296272"/>
                    </a:lnTo>
                    <a:lnTo>
                      <a:pt x="156837" y="297034"/>
                    </a:lnTo>
                    <a:lnTo>
                      <a:pt x="0" y="26862"/>
                    </a:lnTo>
                    <a:lnTo>
                      <a:pt x="23765" y="19751"/>
                    </a:lnTo>
                    <a:lnTo>
                      <a:pt x="49116" y="15011"/>
                    </a:lnTo>
                    <a:lnTo>
                      <a:pt x="72881" y="11061"/>
                    </a:lnTo>
                    <a:lnTo>
                      <a:pt x="97439" y="7110"/>
                    </a:lnTo>
                    <a:lnTo>
                      <a:pt x="122789" y="3950"/>
                    </a:lnTo>
                    <a:lnTo>
                      <a:pt x="148139" y="1580"/>
                    </a:lnTo>
                    <a:lnTo>
                      <a:pt x="174282" y="0"/>
                    </a:lnTo>
                    <a:close/>
                  </a:path>
                </a:pathLst>
              </a:custGeom>
              <a:solidFill>
                <a:schemeClr val="bg2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1" name="Freeform 49"/>
              <p:cNvSpPr>
                <a:spLocks/>
              </p:cNvSpPr>
              <p:nvPr/>
            </p:nvSpPr>
            <p:spPr bwMode="auto">
              <a:xfrm>
                <a:off x="4812856" y="2504948"/>
                <a:ext cx="648705" cy="1744513"/>
              </a:xfrm>
              <a:custGeom>
                <a:avLst/>
                <a:gdLst>
                  <a:gd name="T0" fmla="*/ 241 w 675"/>
                  <a:gd name="T1" fmla="*/ 966 h 1814"/>
                  <a:gd name="T2" fmla="*/ 243 w 675"/>
                  <a:gd name="T3" fmla="*/ 900 h 1814"/>
                  <a:gd name="T4" fmla="*/ 258 w 675"/>
                  <a:gd name="T5" fmla="*/ 770 h 1814"/>
                  <a:gd name="T6" fmla="*/ 288 w 675"/>
                  <a:gd name="T7" fmla="*/ 645 h 1814"/>
                  <a:gd name="T8" fmla="*/ 333 w 675"/>
                  <a:gd name="T9" fmla="*/ 527 h 1814"/>
                  <a:gd name="T10" fmla="*/ 389 w 675"/>
                  <a:gd name="T11" fmla="*/ 416 h 1814"/>
                  <a:gd name="T12" fmla="*/ 457 w 675"/>
                  <a:gd name="T13" fmla="*/ 311 h 1814"/>
                  <a:gd name="T14" fmla="*/ 537 w 675"/>
                  <a:gd name="T15" fmla="*/ 216 h 1814"/>
                  <a:gd name="T16" fmla="*/ 627 w 675"/>
                  <a:gd name="T17" fmla="*/ 131 h 1814"/>
                  <a:gd name="T18" fmla="*/ 675 w 675"/>
                  <a:gd name="T19" fmla="*/ 70 h 1814"/>
                  <a:gd name="T20" fmla="*/ 674 w 675"/>
                  <a:gd name="T21" fmla="*/ 56 h 1814"/>
                  <a:gd name="T22" fmla="*/ 664 w 675"/>
                  <a:gd name="T23" fmla="*/ 30 h 1814"/>
                  <a:gd name="T24" fmla="*/ 645 w 675"/>
                  <a:gd name="T25" fmla="*/ 11 h 1814"/>
                  <a:gd name="T26" fmla="*/ 619 w 675"/>
                  <a:gd name="T27" fmla="*/ 0 h 1814"/>
                  <a:gd name="T28" fmla="*/ 452 w 675"/>
                  <a:gd name="T29" fmla="*/ 0 h 1814"/>
                  <a:gd name="T30" fmla="*/ 439 w 675"/>
                  <a:gd name="T31" fmla="*/ 0 h 1814"/>
                  <a:gd name="T32" fmla="*/ 414 w 675"/>
                  <a:gd name="T33" fmla="*/ 11 h 1814"/>
                  <a:gd name="T34" fmla="*/ 394 w 675"/>
                  <a:gd name="T35" fmla="*/ 30 h 1814"/>
                  <a:gd name="T36" fmla="*/ 384 w 675"/>
                  <a:gd name="T37" fmla="*/ 56 h 1814"/>
                  <a:gd name="T38" fmla="*/ 383 w 675"/>
                  <a:gd name="T39" fmla="*/ 118 h 1814"/>
                  <a:gd name="T40" fmla="*/ 253 w 675"/>
                  <a:gd name="T41" fmla="*/ 118 h 1814"/>
                  <a:gd name="T42" fmla="*/ 201 w 675"/>
                  <a:gd name="T43" fmla="*/ 123 h 1814"/>
                  <a:gd name="T44" fmla="*/ 155 w 675"/>
                  <a:gd name="T45" fmla="*/ 136 h 1814"/>
                  <a:gd name="T46" fmla="*/ 111 w 675"/>
                  <a:gd name="T47" fmla="*/ 159 h 1814"/>
                  <a:gd name="T48" fmla="*/ 75 w 675"/>
                  <a:gd name="T49" fmla="*/ 191 h 1814"/>
                  <a:gd name="T50" fmla="*/ 43 w 675"/>
                  <a:gd name="T51" fmla="*/ 228 h 1814"/>
                  <a:gd name="T52" fmla="*/ 20 w 675"/>
                  <a:gd name="T53" fmla="*/ 271 h 1814"/>
                  <a:gd name="T54" fmla="*/ 5 w 675"/>
                  <a:gd name="T55" fmla="*/ 319 h 1814"/>
                  <a:gd name="T56" fmla="*/ 0 w 675"/>
                  <a:gd name="T57" fmla="*/ 369 h 1814"/>
                  <a:gd name="T58" fmla="*/ 0 w 675"/>
                  <a:gd name="T59" fmla="*/ 1561 h 1814"/>
                  <a:gd name="T60" fmla="*/ 5 w 675"/>
                  <a:gd name="T61" fmla="*/ 1613 h 1814"/>
                  <a:gd name="T62" fmla="*/ 20 w 675"/>
                  <a:gd name="T63" fmla="*/ 1660 h 1814"/>
                  <a:gd name="T64" fmla="*/ 43 w 675"/>
                  <a:gd name="T65" fmla="*/ 1703 h 1814"/>
                  <a:gd name="T66" fmla="*/ 75 w 675"/>
                  <a:gd name="T67" fmla="*/ 1739 h 1814"/>
                  <a:gd name="T68" fmla="*/ 111 w 675"/>
                  <a:gd name="T69" fmla="*/ 1771 h 1814"/>
                  <a:gd name="T70" fmla="*/ 155 w 675"/>
                  <a:gd name="T71" fmla="*/ 1794 h 1814"/>
                  <a:gd name="T72" fmla="*/ 201 w 675"/>
                  <a:gd name="T73" fmla="*/ 1809 h 1814"/>
                  <a:gd name="T74" fmla="*/ 253 w 675"/>
                  <a:gd name="T75" fmla="*/ 1814 h 1814"/>
                  <a:gd name="T76" fmla="*/ 644 w 675"/>
                  <a:gd name="T77" fmla="*/ 1814 h 1814"/>
                  <a:gd name="T78" fmla="*/ 556 w 675"/>
                  <a:gd name="T79" fmla="*/ 1734 h 1814"/>
                  <a:gd name="T80" fmla="*/ 477 w 675"/>
                  <a:gd name="T81" fmla="*/ 1645 h 1814"/>
                  <a:gd name="T82" fmla="*/ 408 w 675"/>
                  <a:gd name="T83" fmla="*/ 1548 h 1814"/>
                  <a:gd name="T84" fmla="*/ 349 w 675"/>
                  <a:gd name="T85" fmla="*/ 1443 h 1814"/>
                  <a:gd name="T86" fmla="*/ 303 w 675"/>
                  <a:gd name="T87" fmla="*/ 1332 h 1814"/>
                  <a:gd name="T88" fmla="*/ 269 w 675"/>
                  <a:gd name="T89" fmla="*/ 1214 h 1814"/>
                  <a:gd name="T90" fmla="*/ 248 w 675"/>
                  <a:gd name="T91" fmla="*/ 1092 h 1814"/>
                  <a:gd name="T92" fmla="*/ 241 w 675"/>
                  <a:gd name="T93" fmla="*/ 966 h 18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675" h="1814">
                    <a:moveTo>
                      <a:pt x="241" y="966"/>
                    </a:moveTo>
                    <a:lnTo>
                      <a:pt x="241" y="966"/>
                    </a:lnTo>
                    <a:lnTo>
                      <a:pt x="241" y="933"/>
                    </a:lnTo>
                    <a:lnTo>
                      <a:pt x="243" y="900"/>
                    </a:lnTo>
                    <a:lnTo>
                      <a:pt x="248" y="833"/>
                    </a:lnTo>
                    <a:lnTo>
                      <a:pt x="258" y="770"/>
                    </a:lnTo>
                    <a:lnTo>
                      <a:pt x="271" y="707"/>
                    </a:lnTo>
                    <a:lnTo>
                      <a:pt x="288" y="645"/>
                    </a:lnTo>
                    <a:lnTo>
                      <a:pt x="309" y="585"/>
                    </a:lnTo>
                    <a:lnTo>
                      <a:pt x="333" y="527"/>
                    </a:lnTo>
                    <a:lnTo>
                      <a:pt x="359" y="470"/>
                    </a:lnTo>
                    <a:lnTo>
                      <a:pt x="389" y="416"/>
                    </a:lnTo>
                    <a:lnTo>
                      <a:pt x="423" y="362"/>
                    </a:lnTo>
                    <a:lnTo>
                      <a:pt x="457" y="311"/>
                    </a:lnTo>
                    <a:lnTo>
                      <a:pt x="496" y="262"/>
                    </a:lnTo>
                    <a:lnTo>
                      <a:pt x="537" y="216"/>
                    </a:lnTo>
                    <a:lnTo>
                      <a:pt x="581" y="173"/>
                    </a:lnTo>
                    <a:lnTo>
                      <a:pt x="627" y="131"/>
                    </a:lnTo>
                    <a:lnTo>
                      <a:pt x="675" y="91"/>
                    </a:lnTo>
                    <a:lnTo>
                      <a:pt x="675" y="70"/>
                    </a:lnTo>
                    <a:lnTo>
                      <a:pt x="675" y="70"/>
                    </a:lnTo>
                    <a:lnTo>
                      <a:pt x="674" y="56"/>
                    </a:lnTo>
                    <a:lnTo>
                      <a:pt x="670" y="43"/>
                    </a:lnTo>
                    <a:lnTo>
                      <a:pt x="664" y="30"/>
                    </a:lnTo>
                    <a:lnTo>
                      <a:pt x="655" y="20"/>
                    </a:lnTo>
                    <a:lnTo>
                      <a:pt x="645" y="11"/>
                    </a:lnTo>
                    <a:lnTo>
                      <a:pt x="632" y="5"/>
                    </a:lnTo>
                    <a:lnTo>
                      <a:pt x="619" y="0"/>
                    </a:lnTo>
                    <a:lnTo>
                      <a:pt x="606" y="0"/>
                    </a:lnTo>
                    <a:lnTo>
                      <a:pt x="452" y="0"/>
                    </a:lnTo>
                    <a:lnTo>
                      <a:pt x="452" y="0"/>
                    </a:lnTo>
                    <a:lnTo>
                      <a:pt x="439" y="0"/>
                    </a:lnTo>
                    <a:lnTo>
                      <a:pt x="426" y="5"/>
                    </a:lnTo>
                    <a:lnTo>
                      <a:pt x="414" y="11"/>
                    </a:lnTo>
                    <a:lnTo>
                      <a:pt x="403" y="20"/>
                    </a:lnTo>
                    <a:lnTo>
                      <a:pt x="394" y="30"/>
                    </a:lnTo>
                    <a:lnTo>
                      <a:pt x="388" y="43"/>
                    </a:lnTo>
                    <a:lnTo>
                      <a:pt x="384" y="56"/>
                    </a:lnTo>
                    <a:lnTo>
                      <a:pt x="383" y="70"/>
                    </a:lnTo>
                    <a:lnTo>
                      <a:pt x="383" y="118"/>
                    </a:lnTo>
                    <a:lnTo>
                      <a:pt x="253" y="118"/>
                    </a:lnTo>
                    <a:lnTo>
                      <a:pt x="253" y="118"/>
                    </a:lnTo>
                    <a:lnTo>
                      <a:pt x="226" y="118"/>
                    </a:lnTo>
                    <a:lnTo>
                      <a:pt x="201" y="123"/>
                    </a:lnTo>
                    <a:lnTo>
                      <a:pt x="178" y="128"/>
                    </a:lnTo>
                    <a:lnTo>
                      <a:pt x="155" y="136"/>
                    </a:lnTo>
                    <a:lnTo>
                      <a:pt x="133" y="148"/>
                    </a:lnTo>
                    <a:lnTo>
                      <a:pt x="111" y="159"/>
                    </a:lnTo>
                    <a:lnTo>
                      <a:pt x="91" y="174"/>
                    </a:lnTo>
                    <a:lnTo>
                      <a:pt x="75" y="191"/>
                    </a:lnTo>
                    <a:lnTo>
                      <a:pt x="58" y="209"/>
                    </a:lnTo>
                    <a:lnTo>
                      <a:pt x="43" y="228"/>
                    </a:lnTo>
                    <a:lnTo>
                      <a:pt x="32" y="249"/>
                    </a:lnTo>
                    <a:lnTo>
                      <a:pt x="20" y="271"/>
                    </a:lnTo>
                    <a:lnTo>
                      <a:pt x="12" y="294"/>
                    </a:lnTo>
                    <a:lnTo>
                      <a:pt x="5" y="319"/>
                    </a:lnTo>
                    <a:lnTo>
                      <a:pt x="2" y="344"/>
                    </a:lnTo>
                    <a:lnTo>
                      <a:pt x="0" y="369"/>
                    </a:lnTo>
                    <a:lnTo>
                      <a:pt x="0" y="1561"/>
                    </a:lnTo>
                    <a:lnTo>
                      <a:pt x="0" y="1561"/>
                    </a:lnTo>
                    <a:lnTo>
                      <a:pt x="2" y="1588"/>
                    </a:lnTo>
                    <a:lnTo>
                      <a:pt x="5" y="1613"/>
                    </a:lnTo>
                    <a:lnTo>
                      <a:pt x="12" y="1636"/>
                    </a:lnTo>
                    <a:lnTo>
                      <a:pt x="20" y="1660"/>
                    </a:lnTo>
                    <a:lnTo>
                      <a:pt x="32" y="1681"/>
                    </a:lnTo>
                    <a:lnTo>
                      <a:pt x="43" y="1703"/>
                    </a:lnTo>
                    <a:lnTo>
                      <a:pt x="58" y="1723"/>
                    </a:lnTo>
                    <a:lnTo>
                      <a:pt x="75" y="1739"/>
                    </a:lnTo>
                    <a:lnTo>
                      <a:pt x="91" y="1756"/>
                    </a:lnTo>
                    <a:lnTo>
                      <a:pt x="111" y="1771"/>
                    </a:lnTo>
                    <a:lnTo>
                      <a:pt x="133" y="1783"/>
                    </a:lnTo>
                    <a:lnTo>
                      <a:pt x="155" y="1794"/>
                    </a:lnTo>
                    <a:lnTo>
                      <a:pt x="178" y="1803"/>
                    </a:lnTo>
                    <a:lnTo>
                      <a:pt x="201" y="1809"/>
                    </a:lnTo>
                    <a:lnTo>
                      <a:pt x="226" y="1813"/>
                    </a:lnTo>
                    <a:lnTo>
                      <a:pt x="253" y="1814"/>
                    </a:lnTo>
                    <a:lnTo>
                      <a:pt x="644" y="1814"/>
                    </a:lnTo>
                    <a:lnTo>
                      <a:pt x="644" y="1814"/>
                    </a:lnTo>
                    <a:lnTo>
                      <a:pt x="599" y="1774"/>
                    </a:lnTo>
                    <a:lnTo>
                      <a:pt x="556" y="1734"/>
                    </a:lnTo>
                    <a:lnTo>
                      <a:pt x="516" y="1690"/>
                    </a:lnTo>
                    <a:lnTo>
                      <a:pt x="477" y="1645"/>
                    </a:lnTo>
                    <a:lnTo>
                      <a:pt x="441" y="1596"/>
                    </a:lnTo>
                    <a:lnTo>
                      <a:pt x="408" y="1548"/>
                    </a:lnTo>
                    <a:lnTo>
                      <a:pt x="378" y="1497"/>
                    </a:lnTo>
                    <a:lnTo>
                      <a:pt x="349" y="1443"/>
                    </a:lnTo>
                    <a:lnTo>
                      <a:pt x="324" y="1389"/>
                    </a:lnTo>
                    <a:lnTo>
                      <a:pt x="303" y="1332"/>
                    </a:lnTo>
                    <a:lnTo>
                      <a:pt x="284" y="1274"/>
                    </a:lnTo>
                    <a:lnTo>
                      <a:pt x="269" y="1214"/>
                    </a:lnTo>
                    <a:lnTo>
                      <a:pt x="256" y="1154"/>
                    </a:lnTo>
                    <a:lnTo>
                      <a:pt x="248" y="1092"/>
                    </a:lnTo>
                    <a:lnTo>
                      <a:pt x="243" y="1029"/>
                    </a:lnTo>
                    <a:lnTo>
                      <a:pt x="241" y="966"/>
                    </a:lnTo>
                    <a:close/>
                  </a:path>
                </a:pathLst>
              </a:custGeom>
              <a:pattFill prst="ltUpDiag">
                <a:fgClr>
                  <a:schemeClr val="tx2"/>
                </a:fgClr>
                <a:bgClr>
                  <a:schemeClr val="tx1">
                    <a:lumMod val="85000"/>
                    <a:lumOff val="15000"/>
                  </a:schemeClr>
                </a:bgClr>
              </a:pattFill>
              <a:ln>
                <a:noFill/>
              </a:ln>
              <a:extLst/>
            </p:spPr>
            <p:txBody>
              <a:bodyPr/>
              <a:lstStyle/>
              <a:p>
                <a:pPr eaLnBrk="1" hangingPunct="1">
                  <a:defRPr/>
                </a:pPr>
                <a:endParaRPr lang="en-US" altLang="zh-CN"/>
              </a:p>
            </p:txBody>
          </p:sp>
          <p:sp>
            <p:nvSpPr>
              <p:cNvPr id="12" name="Freeform 51"/>
              <p:cNvSpPr>
                <a:spLocks/>
              </p:cNvSpPr>
              <p:nvPr/>
            </p:nvSpPr>
            <p:spPr bwMode="auto">
              <a:xfrm>
                <a:off x="6760473" y="2619047"/>
                <a:ext cx="618672" cy="1630414"/>
              </a:xfrm>
              <a:custGeom>
                <a:avLst/>
                <a:gdLst>
                  <a:gd name="T0" fmla="*/ 0 w 644"/>
                  <a:gd name="T1" fmla="*/ 0 h 1696"/>
                  <a:gd name="T2" fmla="*/ 45 w 644"/>
                  <a:gd name="T3" fmla="*/ 38 h 1696"/>
                  <a:gd name="T4" fmla="*/ 128 w 644"/>
                  <a:gd name="T5" fmla="*/ 123 h 1696"/>
                  <a:gd name="T6" fmla="*/ 203 w 644"/>
                  <a:gd name="T7" fmla="*/ 216 h 1696"/>
                  <a:gd name="T8" fmla="*/ 266 w 644"/>
                  <a:gd name="T9" fmla="*/ 317 h 1696"/>
                  <a:gd name="T10" fmla="*/ 319 w 644"/>
                  <a:gd name="T11" fmla="*/ 426 h 1696"/>
                  <a:gd name="T12" fmla="*/ 359 w 644"/>
                  <a:gd name="T13" fmla="*/ 539 h 1696"/>
                  <a:gd name="T14" fmla="*/ 388 w 644"/>
                  <a:gd name="T15" fmla="*/ 660 h 1696"/>
                  <a:gd name="T16" fmla="*/ 401 w 644"/>
                  <a:gd name="T17" fmla="*/ 783 h 1696"/>
                  <a:gd name="T18" fmla="*/ 403 w 644"/>
                  <a:gd name="T19" fmla="*/ 848 h 1696"/>
                  <a:gd name="T20" fmla="*/ 396 w 644"/>
                  <a:gd name="T21" fmla="*/ 974 h 1696"/>
                  <a:gd name="T22" fmla="*/ 374 w 644"/>
                  <a:gd name="T23" fmla="*/ 1096 h 1696"/>
                  <a:gd name="T24" fmla="*/ 341 w 644"/>
                  <a:gd name="T25" fmla="*/ 1214 h 1696"/>
                  <a:gd name="T26" fmla="*/ 294 w 644"/>
                  <a:gd name="T27" fmla="*/ 1325 h 1696"/>
                  <a:gd name="T28" fmla="*/ 236 w 644"/>
                  <a:gd name="T29" fmla="*/ 1430 h 1696"/>
                  <a:gd name="T30" fmla="*/ 166 w 644"/>
                  <a:gd name="T31" fmla="*/ 1527 h 1696"/>
                  <a:gd name="T32" fmla="*/ 88 w 644"/>
                  <a:gd name="T33" fmla="*/ 1616 h 1696"/>
                  <a:gd name="T34" fmla="*/ 0 w 644"/>
                  <a:gd name="T35" fmla="*/ 1696 h 1696"/>
                  <a:gd name="T36" fmla="*/ 391 w 644"/>
                  <a:gd name="T37" fmla="*/ 1696 h 1696"/>
                  <a:gd name="T38" fmla="*/ 442 w 644"/>
                  <a:gd name="T39" fmla="*/ 1691 h 1696"/>
                  <a:gd name="T40" fmla="*/ 489 w 644"/>
                  <a:gd name="T41" fmla="*/ 1676 h 1696"/>
                  <a:gd name="T42" fmla="*/ 532 w 644"/>
                  <a:gd name="T43" fmla="*/ 1653 h 1696"/>
                  <a:gd name="T44" fmla="*/ 569 w 644"/>
                  <a:gd name="T45" fmla="*/ 1621 h 1696"/>
                  <a:gd name="T46" fmla="*/ 601 w 644"/>
                  <a:gd name="T47" fmla="*/ 1585 h 1696"/>
                  <a:gd name="T48" fmla="*/ 624 w 644"/>
                  <a:gd name="T49" fmla="*/ 1542 h 1696"/>
                  <a:gd name="T50" fmla="*/ 639 w 644"/>
                  <a:gd name="T51" fmla="*/ 1495 h 1696"/>
                  <a:gd name="T52" fmla="*/ 644 w 644"/>
                  <a:gd name="T53" fmla="*/ 1443 h 1696"/>
                  <a:gd name="T54" fmla="*/ 644 w 644"/>
                  <a:gd name="T55" fmla="*/ 251 h 1696"/>
                  <a:gd name="T56" fmla="*/ 639 w 644"/>
                  <a:gd name="T57" fmla="*/ 201 h 1696"/>
                  <a:gd name="T58" fmla="*/ 624 w 644"/>
                  <a:gd name="T59" fmla="*/ 153 h 1696"/>
                  <a:gd name="T60" fmla="*/ 601 w 644"/>
                  <a:gd name="T61" fmla="*/ 110 h 1696"/>
                  <a:gd name="T62" fmla="*/ 569 w 644"/>
                  <a:gd name="T63" fmla="*/ 73 h 1696"/>
                  <a:gd name="T64" fmla="*/ 532 w 644"/>
                  <a:gd name="T65" fmla="*/ 41 h 1696"/>
                  <a:gd name="T66" fmla="*/ 489 w 644"/>
                  <a:gd name="T67" fmla="*/ 18 h 1696"/>
                  <a:gd name="T68" fmla="*/ 442 w 644"/>
                  <a:gd name="T69" fmla="*/ 5 h 1696"/>
                  <a:gd name="T70" fmla="*/ 391 w 644"/>
                  <a:gd name="T71" fmla="*/ 0 h 1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44" h="1696">
                    <a:moveTo>
                      <a:pt x="391" y="0"/>
                    </a:moveTo>
                    <a:lnTo>
                      <a:pt x="0" y="0"/>
                    </a:lnTo>
                    <a:lnTo>
                      <a:pt x="0" y="0"/>
                    </a:lnTo>
                    <a:lnTo>
                      <a:pt x="45" y="38"/>
                    </a:lnTo>
                    <a:lnTo>
                      <a:pt x="88" y="80"/>
                    </a:lnTo>
                    <a:lnTo>
                      <a:pt x="128" y="123"/>
                    </a:lnTo>
                    <a:lnTo>
                      <a:pt x="166" y="168"/>
                    </a:lnTo>
                    <a:lnTo>
                      <a:pt x="203" y="216"/>
                    </a:lnTo>
                    <a:lnTo>
                      <a:pt x="236" y="266"/>
                    </a:lnTo>
                    <a:lnTo>
                      <a:pt x="266" y="317"/>
                    </a:lnTo>
                    <a:lnTo>
                      <a:pt x="294" y="371"/>
                    </a:lnTo>
                    <a:lnTo>
                      <a:pt x="319" y="426"/>
                    </a:lnTo>
                    <a:lnTo>
                      <a:pt x="341" y="482"/>
                    </a:lnTo>
                    <a:lnTo>
                      <a:pt x="359" y="539"/>
                    </a:lnTo>
                    <a:lnTo>
                      <a:pt x="374" y="599"/>
                    </a:lnTo>
                    <a:lnTo>
                      <a:pt x="388" y="660"/>
                    </a:lnTo>
                    <a:lnTo>
                      <a:pt x="396" y="722"/>
                    </a:lnTo>
                    <a:lnTo>
                      <a:pt x="401" y="783"/>
                    </a:lnTo>
                    <a:lnTo>
                      <a:pt x="403" y="848"/>
                    </a:lnTo>
                    <a:lnTo>
                      <a:pt x="403" y="848"/>
                    </a:lnTo>
                    <a:lnTo>
                      <a:pt x="401" y="911"/>
                    </a:lnTo>
                    <a:lnTo>
                      <a:pt x="396" y="974"/>
                    </a:lnTo>
                    <a:lnTo>
                      <a:pt x="388" y="1036"/>
                    </a:lnTo>
                    <a:lnTo>
                      <a:pt x="374" y="1096"/>
                    </a:lnTo>
                    <a:lnTo>
                      <a:pt x="359" y="1156"/>
                    </a:lnTo>
                    <a:lnTo>
                      <a:pt x="341" y="1214"/>
                    </a:lnTo>
                    <a:lnTo>
                      <a:pt x="319" y="1271"/>
                    </a:lnTo>
                    <a:lnTo>
                      <a:pt x="294" y="1325"/>
                    </a:lnTo>
                    <a:lnTo>
                      <a:pt x="266" y="1379"/>
                    </a:lnTo>
                    <a:lnTo>
                      <a:pt x="236" y="1430"/>
                    </a:lnTo>
                    <a:lnTo>
                      <a:pt x="203" y="1478"/>
                    </a:lnTo>
                    <a:lnTo>
                      <a:pt x="166" y="1527"/>
                    </a:lnTo>
                    <a:lnTo>
                      <a:pt x="128" y="1572"/>
                    </a:lnTo>
                    <a:lnTo>
                      <a:pt x="88" y="1616"/>
                    </a:lnTo>
                    <a:lnTo>
                      <a:pt x="45" y="1656"/>
                    </a:lnTo>
                    <a:lnTo>
                      <a:pt x="0" y="1696"/>
                    </a:lnTo>
                    <a:lnTo>
                      <a:pt x="391" y="1696"/>
                    </a:lnTo>
                    <a:lnTo>
                      <a:pt x="391" y="1696"/>
                    </a:lnTo>
                    <a:lnTo>
                      <a:pt x="418" y="1695"/>
                    </a:lnTo>
                    <a:lnTo>
                      <a:pt x="442" y="1691"/>
                    </a:lnTo>
                    <a:lnTo>
                      <a:pt x="466" y="1685"/>
                    </a:lnTo>
                    <a:lnTo>
                      <a:pt x="489" y="1676"/>
                    </a:lnTo>
                    <a:lnTo>
                      <a:pt x="511" y="1665"/>
                    </a:lnTo>
                    <a:lnTo>
                      <a:pt x="532" y="1653"/>
                    </a:lnTo>
                    <a:lnTo>
                      <a:pt x="552" y="1638"/>
                    </a:lnTo>
                    <a:lnTo>
                      <a:pt x="569" y="1621"/>
                    </a:lnTo>
                    <a:lnTo>
                      <a:pt x="586" y="1605"/>
                    </a:lnTo>
                    <a:lnTo>
                      <a:pt x="601" y="1585"/>
                    </a:lnTo>
                    <a:lnTo>
                      <a:pt x="612" y="1563"/>
                    </a:lnTo>
                    <a:lnTo>
                      <a:pt x="624" y="1542"/>
                    </a:lnTo>
                    <a:lnTo>
                      <a:pt x="632" y="1518"/>
                    </a:lnTo>
                    <a:lnTo>
                      <a:pt x="639" y="1495"/>
                    </a:lnTo>
                    <a:lnTo>
                      <a:pt x="642" y="1470"/>
                    </a:lnTo>
                    <a:lnTo>
                      <a:pt x="644" y="1443"/>
                    </a:lnTo>
                    <a:lnTo>
                      <a:pt x="644" y="251"/>
                    </a:lnTo>
                    <a:lnTo>
                      <a:pt x="644" y="251"/>
                    </a:lnTo>
                    <a:lnTo>
                      <a:pt x="642" y="226"/>
                    </a:lnTo>
                    <a:lnTo>
                      <a:pt x="639" y="201"/>
                    </a:lnTo>
                    <a:lnTo>
                      <a:pt x="632" y="176"/>
                    </a:lnTo>
                    <a:lnTo>
                      <a:pt x="624" y="153"/>
                    </a:lnTo>
                    <a:lnTo>
                      <a:pt x="612" y="131"/>
                    </a:lnTo>
                    <a:lnTo>
                      <a:pt x="601" y="110"/>
                    </a:lnTo>
                    <a:lnTo>
                      <a:pt x="586" y="91"/>
                    </a:lnTo>
                    <a:lnTo>
                      <a:pt x="569" y="73"/>
                    </a:lnTo>
                    <a:lnTo>
                      <a:pt x="552" y="56"/>
                    </a:lnTo>
                    <a:lnTo>
                      <a:pt x="532" y="41"/>
                    </a:lnTo>
                    <a:lnTo>
                      <a:pt x="511" y="30"/>
                    </a:lnTo>
                    <a:lnTo>
                      <a:pt x="489" y="18"/>
                    </a:lnTo>
                    <a:lnTo>
                      <a:pt x="466" y="10"/>
                    </a:lnTo>
                    <a:lnTo>
                      <a:pt x="442" y="5"/>
                    </a:lnTo>
                    <a:lnTo>
                      <a:pt x="418" y="0"/>
                    </a:lnTo>
                    <a:lnTo>
                      <a:pt x="391" y="0"/>
                    </a:lnTo>
                    <a:close/>
                  </a:path>
                </a:pathLst>
              </a:custGeom>
              <a:pattFill prst="ltUpDiag">
                <a:fgClr>
                  <a:schemeClr val="tx2"/>
                </a:fgClr>
                <a:bgClr>
                  <a:schemeClr val="tx1">
                    <a:lumMod val="85000"/>
                    <a:lumOff val="15000"/>
                  </a:schemeClr>
                </a:bgClr>
              </a:pattFill>
              <a:ln>
                <a:noFill/>
              </a:ln>
              <a:extLst/>
            </p:spPr>
            <p:txBody>
              <a:bodyPr/>
              <a:lstStyle/>
              <a:p>
                <a:pPr eaLnBrk="1" hangingPunct="1">
                  <a:defRPr/>
                </a:pPr>
                <a:endParaRPr lang="en-US" altLang="zh-CN"/>
              </a:p>
            </p:txBody>
          </p:sp>
          <p:sp>
            <p:nvSpPr>
              <p:cNvPr id="13" name="Oval 10"/>
              <p:cNvSpPr/>
              <p:nvPr/>
            </p:nvSpPr>
            <p:spPr>
              <a:xfrm>
                <a:off x="5539646" y="2883276"/>
                <a:ext cx="1105201" cy="1106460"/>
              </a:xfrm>
              <a:prstGeom prst="ellipse">
                <a:avLst/>
              </a:prstGeom>
              <a:pattFill prst="ltUpDiag">
                <a:fgClr>
                  <a:schemeClr val="tx2"/>
                </a:fgClr>
                <a:bgClr>
                  <a:schemeClr val="tx1">
                    <a:lumMod val="85000"/>
                    <a:lumOff val="15000"/>
                  </a:schemeClr>
                </a:bgClr>
              </a:pattFill>
              <a:ln>
                <a:noFill/>
              </a:ln>
            </p:spPr>
            <p:txBody>
              <a:bodyPr/>
              <a:lstStyle/>
              <a:p>
                <a:pPr eaLnBrk="1" hangingPunct="1">
                  <a:defRPr/>
                </a:pPr>
                <a:endParaRPr lang="zh-CN" altLang="zh-CN"/>
              </a:p>
            </p:txBody>
          </p:sp>
        </p:grpSp>
        <p:sp>
          <p:nvSpPr>
            <p:cNvPr id="4" name="Freeform 50"/>
            <p:cNvSpPr>
              <a:spLocks/>
            </p:cNvSpPr>
            <p:nvPr/>
          </p:nvSpPr>
          <p:spPr bwMode="auto">
            <a:xfrm>
              <a:off x="1994804" y="2519871"/>
              <a:ext cx="329315" cy="761945"/>
            </a:xfrm>
            <a:custGeom>
              <a:avLst/>
              <a:gdLst>
                <a:gd name="T0" fmla="*/ 2147483646 w 2550"/>
                <a:gd name="T1" fmla="*/ 2147483646 h 5902"/>
                <a:gd name="T2" fmla="*/ 2147483646 w 2550"/>
                <a:gd name="T3" fmla="*/ 2147483646 h 5902"/>
                <a:gd name="T4" fmla="*/ 2147483646 w 2550"/>
                <a:gd name="T5" fmla="*/ 2147483646 h 5902"/>
                <a:gd name="T6" fmla="*/ 2147483646 w 2550"/>
                <a:gd name="T7" fmla="*/ 2147483646 h 5902"/>
                <a:gd name="T8" fmla="*/ 2147483646 w 2550"/>
                <a:gd name="T9" fmla="*/ 2147483646 h 5902"/>
                <a:gd name="T10" fmla="*/ 2147483646 w 2550"/>
                <a:gd name="T11" fmla="*/ 2147483646 h 5902"/>
                <a:gd name="T12" fmla="*/ 2147483646 w 2550"/>
                <a:gd name="T13" fmla="*/ 2147483646 h 5902"/>
                <a:gd name="T14" fmla="*/ 2147483646 w 2550"/>
                <a:gd name="T15" fmla="*/ 2147483646 h 5902"/>
                <a:gd name="T16" fmla="*/ 2147483646 w 2550"/>
                <a:gd name="T17" fmla="*/ 2147483646 h 5902"/>
                <a:gd name="T18" fmla="*/ 2147483646 w 2550"/>
                <a:gd name="T19" fmla="*/ 2147483646 h 5902"/>
                <a:gd name="T20" fmla="*/ 2147483646 w 2550"/>
                <a:gd name="T21" fmla="*/ 2147483646 h 5902"/>
                <a:gd name="T22" fmla="*/ 2147483646 w 2550"/>
                <a:gd name="T23" fmla="*/ 2147483646 h 5902"/>
                <a:gd name="T24" fmla="*/ 2147483646 w 2550"/>
                <a:gd name="T25" fmla="*/ 2147483646 h 5902"/>
                <a:gd name="T26" fmla="*/ 2147483646 w 2550"/>
                <a:gd name="T27" fmla="*/ 2147483646 h 5902"/>
                <a:gd name="T28" fmla="*/ 2147483646 w 2550"/>
                <a:gd name="T29" fmla="*/ 2147483646 h 5902"/>
                <a:gd name="T30" fmla="*/ 2147483646 w 2550"/>
                <a:gd name="T31" fmla="*/ 2147483646 h 5902"/>
                <a:gd name="T32" fmla="*/ 2147483646 w 2550"/>
                <a:gd name="T33" fmla="*/ 2147483646 h 5902"/>
                <a:gd name="T34" fmla="*/ 2147483646 w 2550"/>
                <a:gd name="T35" fmla="*/ 2147483646 h 5902"/>
                <a:gd name="T36" fmla="*/ 2147483646 w 2550"/>
                <a:gd name="T37" fmla="*/ 2147483646 h 5902"/>
                <a:gd name="T38" fmla="*/ 2147483646 w 2550"/>
                <a:gd name="T39" fmla="*/ 2147483646 h 5902"/>
                <a:gd name="T40" fmla="*/ 2147483646 w 2550"/>
                <a:gd name="T41" fmla="*/ 2147483646 h 5902"/>
                <a:gd name="T42" fmla="*/ 2147483646 w 2550"/>
                <a:gd name="T43" fmla="*/ 2147483646 h 5902"/>
                <a:gd name="T44" fmla="*/ 2147483646 w 2550"/>
                <a:gd name="T45" fmla="*/ 2147483646 h 5902"/>
                <a:gd name="T46" fmla="*/ 2147483646 w 2550"/>
                <a:gd name="T47" fmla="*/ 2147483646 h 5902"/>
                <a:gd name="T48" fmla="*/ 2147483646 w 2550"/>
                <a:gd name="T49" fmla="*/ 2147483646 h 5902"/>
                <a:gd name="T50" fmla="*/ 2147483646 w 2550"/>
                <a:gd name="T51" fmla="*/ 2147483646 h 5902"/>
                <a:gd name="T52" fmla="*/ 2147483646 w 2550"/>
                <a:gd name="T53" fmla="*/ 2147483646 h 5902"/>
                <a:gd name="T54" fmla="*/ 2147483646 w 2550"/>
                <a:gd name="T55" fmla="*/ 2147483646 h 5902"/>
                <a:gd name="T56" fmla="*/ 2147483646 w 2550"/>
                <a:gd name="T57" fmla="*/ 2147483646 h 5902"/>
                <a:gd name="T58" fmla="*/ 2147483646 w 2550"/>
                <a:gd name="T59" fmla="*/ 2147483646 h 5902"/>
                <a:gd name="T60" fmla="*/ 2147483646 w 2550"/>
                <a:gd name="T61" fmla="*/ 2147483646 h 5902"/>
                <a:gd name="T62" fmla="*/ 2147483646 w 2550"/>
                <a:gd name="T63" fmla="*/ 2147483646 h 5902"/>
                <a:gd name="T64" fmla="*/ 2147483646 w 2550"/>
                <a:gd name="T65" fmla="*/ 2147483646 h 5902"/>
                <a:gd name="T66" fmla="*/ 2147483646 w 2550"/>
                <a:gd name="T67" fmla="*/ 2147483646 h 5902"/>
                <a:gd name="T68" fmla="*/ 2147483646 w 2550"/>
                <a:gd name="T69" fmla="*/ 2147483646 h 5902"/>
                <a:gd name="T70" fmla="*/ 2147483646 w 2550"/>
                <a:gd name="T71" fmla="*/ 2147483646 h 5902"/>
                <a:gd name="T72" fmla="*/ 2147483646 w 2550"/>
                <a:gd name="T73" fmla="*/ 2147483646 h 5902"/>
                <a:gd name="T74" fmla="*/ 2147483646 w 2550"/>
                <a:gd name="T75" fmla="*/ 2147483646 h 5902"/>
                <a:gd name="T76" fmla="*/ 2147483646 w 2550"/>
                <a:gd name="T77" fmla="*/ 2147483646 h 5902"/>
                <a:gd name="T78" fmla="*/ 0 w 2550"/>
                <a:gd name="T79" fmla="*/ 2147483646 h 5902"/>
                <a:gd name="T80" fmla="*/ 2147483646 w 2550"/>
                <a:gd name="T81" fmla="*/ 2147483646 h 5902"/>
                <a:gd name="T82" fmla="*/ 2147483646 w 2550"/>
                <a:gd name="T83" fmla="*/ 2147483646 h 5902"/>
                <a:gd name="T84" fmla="*/ 2147483646 w 2550"/>
                <a:gd name="T85" fmla="*/ 2147483646 h 5902"/>
                <a:gd name="T86" fmla="*/ 2147483646 w 2550"/>
                <a:gd name="T87" fmla="*/ 2147483646 h 5902"/>
                <a:gd name="T88" fmla="*/ 2147483646 w 2550"/>
                <a:gd name="T89" fmla="*/ 2147483646 h 5902"/>
                <a:gd name="T90" fmla="*/ 2147483646 w 2550"/>
                <a:gd name="T91" fmla="*/ 2147483646 h 5902"/>
                <a:gd name="T92" fmla="*/ 2147483646 w 2550"/>
                <a:gd name="T93" fmla="*/ 2147483646 h 5902"/>
                <a:gd name="T94" fmla="*/ 2147483646 w 2550"/>
                <a:gd name="T95" fmla="*/ 2147483646 h 5902"/>
                <a:gd name="T96" fmla="*/ 2147483646 w 2550"/>
                <a:gd name="T97" fmla="*/ 2147483646 h 5902"/>
                <a:gd name="T98" fmla="*/ 2147483646 w 2550"/>
                <a:gd name="T99" fmla="*/ 2147483646 h 5902"/>
                <a:gd name="T100" fmla="*/ 2147483646 w 2550"/>
                <a:gd name="T101" fmla="*/ 2147483646 h 5902"/>
                <a:gd name="T102" fmla="*/ 2147483646 w 2550"/>
                <a:gd name="T103" fmla="*/ 2147483646 h 5902"/>
                <a:gd name="T104" fmla="*/ 2147483646 w 2550"/>
                <a:gd name="T105" fmla="*/ 2147483646 h 5902"/>
                <a:gd name="T106" fmla="*/ 2147483646 w 2550"/>
                <a:gd name="T107" fmla="*/ 2147483646 h 5902"/>
                <a:gd name="T108" fmla="*/ 2147483646 w 2550"/>
                <a:gd name="T109" fmla="*/ 2147483646 h 5902"/>
                <a:gd name="T110" fmla="*/ 2147483646 w 2550"/>
                <a:gd name="T111" fmla="*/ 2147483646 h 5902"/>
                <a:gd name="T112" fmla="*/ 2147483646 w 2550"/>
                <a:gd name="T113" fmla="*/ 2147483646 h 5902"/>
                <a:gd name="T114" fmla="*/ 2147483646 w 2550"/>
                <a:gd name="T115" fmla="*/ 2147483646 h 5902"/>
                <a:gd name="T116" fmla="*/ 2147483646 w 2550"/>
                <a:gd name="T117" fmla="*/ 2147483646 h 5902"/>
                <a:gd name="T118" fmla="*/ 2147483646 w 2550"/>
                <a:gd name="T119" fmla="*/ 2147483646 h 5902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2550"/>
                <a:gd name="T181" fmla="*/ 0 h 5902"/>
                <a:gd name="T182" fmla="*/ 2550 w 2550"/>
                <a:gd name="T183" fmla="*/ 5902 h 5902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2550" h="5902">
                  <a:moveTo>
                    <a:pt x="794" y="1902"/>
                  </a:moveTo>
                  <a:lnTo>
                    <a:pt x="851" y="1902"/>
                  </a:lnTo>
                  <a:lnTo>
                    <a:pt x="849" y="1877"/>
                  </a:lnTo>
                  <a:lnTo>
                    <a:pt x="835" y="1842"/>
                  </a:lnTo>
                  <a:lnTo>
                    <a:pt x="821" y="1805"/>
                  </a:lnTo>
                  <a:lnTo>
                    <a:pt x="808" y="1766"/>
                  </a:lnTo>
                  <a:lnTo>
                    <a:pt x="794" y="1727"/>
                  </a:lnTo>
                  <a:lnTo>
                    <a:pt x="779" y="1688"/>
                  </a:lnTo>
                  <a:lnTo>
                    <a:pt x="765" y="1647"/>
                  </a:lnTo>
                  <a:lnTo>
                    <a:pt x="749" y="1606"/>
                  </a:lnTo>
                  <a:lnTo>
                    <a:pt x="733" y="1564"/>
                  </a:lnTo>
                  <a:lnTo>
                    <a:pt x="715" y="1522"/>
                  </a:lnTo>
                  <a:lnTo>
                    <a:pt x="695" y="1480"/>
                  </a:lnTo>
                  <a:lnTo>
                    <a:pt x="674" y="1437"/>
                  </a:lnTo>
                  <a:lnTo>
                    <a:pt x="650" y="1394"/>
                  </a:lnTo>
                  <a:lnTo>
                    <a:pt x="638" y="1373"/>
                  </a:lnTo>
                  <a:lnTo>
                    <a:pt x="624" y="1351"/>
                  </a:lnTo>
                  <a:lnTo>
                    <a:pt x="611" y="1330"/>
                  </a:lnTo>
                  <a:lnTo>
                    <a:pt x="596" y="1309"/>
                  </a:lnTo>
                  <a:lnTo>
                    <a:pt x="580" y="1287"/>
                  </a:lnTo>
                  <a:lnTo>
                    <a:pt x="565" y="1267"/>
                  </a:lnTo>
                  <a:lnTo>
                    <a:pt x="548" y="1246"/>
                  </a:lnTo>
                  <a:lnTo>
                    <a:pt x="530" y="1224"/>
                  </a:lnTo>
                  <a:lnTo>
                    <a:pt x="520" y="1211"/>
                  </a:lnTo>
                  <a:lnTo>
                    <a:pt x="510" y="1197"/>
                  </a:lnTo>
                  <a:lnTo>
                    <a:pt x="503" y="1183"/>
                  </a:lnTo>
                  <a:lnTo>
                    <a:pt x="496" y="1167"/>
                  </a:lnTo>
                  <a:lnTo>
                    <a:pt x="493" y="1152"/>
                  </a:lnTo>
                  <a:lnTo>
                    <a:pt x="489" y="1137"/>
                  </a:lnTo>
                  <a:lnTo>
                    <a:pt x="489" y="1122"/>
                  </a:lnTo>
                  <a:lnTo>
                    <a:pt x="492" y="1109"/>
                  </a:lnTo>
                  <a:lnTo>
                    <a:pt x="493" y="1102"/>
                  </a:lnTo>
                  <a:lnTo>
                    <a:pt x="495" y="1096"/>
                  </a:lnTo>
                  <a:lnTo>
                    <a:pt x="498" y="1090"/>
                  </a:lnTo>
                  <a:lnTo>
                    <a:pt x="502" y="1084"/>
                  </a:lnTo>
                  <a:lnTo>
                    <a:pt x="506" y="1078"/>
                  </a:lnTo>
                  <a:lnTo>
                    <a:pt x="511" y="1074"/>
                  </a:lnTo>
                  <a:lnTo>
                    <a:pt x="516" y="1069"/>
                  </a:lnTo>
                  <a:lnTo>
                    <a:pt x="522" y="1065"/>
                  </a:lnTo>
                  <a:lnTo>
                    <a:pt x="529" y="1061"/>
                  </a:lnTo>
                  <a:lnTo>
                    <a:pt x="537" y="1058"/>
                  </a:lnTo>
                  <a:lnTo>
                    <a:pt x="545" y="1056"/>
                  </a:lnTo>
                  <a:lnTo>
                    <a:pt x="553" y="1054"/>
                  </a:lnTo>
                  <a:lnTo>
                    <a:pt x="564" y="1052"/>
                  </a:lnTo>
                  <a:lnTo>
                    <a:pt x="574" y="1051"/>
                  </a:lnTo>
                  <a:lnTo>
                    <a:pt x="585" y="1051"/>
                  </a:lnTo>
                  <a:lnTo>
                    <a:pt x="596" y="1051"/>
                  </a:lnTo>
                  <a:lnTo>
                    <a:pt x="641" y="1055"/>
                  </a:lnTo>
                  <a:lnTo>
                    <a:pt x="684" y="1058"/>
                  </a:lnTo>
                  <a:lnTo>
                    <a:pt x="724" y="1061"/>
                  </a:lnTo>
                  <a:lnTo>
                    <a:pt x="763" y="1065"/>
                  </a:lnTo>
                  <a:lnTo>
                    <a:pt x="800" y="1067"/>
                  </a:lnTo>
                  <a:lnTo>
                    <a:pt x="835" y="1070"/>
                  </a:lnTo>
                  <a:lnTo>
                    <a:pt x="867" y="1073"/>
                  </a:lnTo>
                  <a:lnTo>
                    <a:pt x="899" y="1076"/>
                  </a:lnTo>
                  <a:lnTo>
                    <a:pt x="893" y="1070"/>
                  </a:lnTo>
                  <a:lnTo>
                    <a:pt x="889" y="1064"/>
                  </a:lnTo>
                  <a:lnTo>
                    <a:pt x="884" y="1056"/>
                  </a:lnTo>
                  <a:lnTo>
                    <a:pt x="881" y="1047"/>
                  </a:lnTo>
                  <a:lnTo>
                    <a:pt x="878" y="1038"/>
                  </a:lnTo>
                  <a:lnTo>
                    <a:pt x="877" y="1029"/>
                  </a:lnTo>
                  <a:lnTo>
                    <a:pt x="876" y="1019"/>
                  </a:lnTo>
                  <a:lnTo>
                    <a:pt x="876" y="1009"/>
                  </a:lnTo>
                  <a:lnTo>
                    <a:pt x="877" y="998"/>
                  </a:lnTo>
                  <a:lnTo>
                    <a:pt x="880" y="988"/>
                  </a:lnTo>
                  <a:lnTo>
                    <a:pt x="883" y="978"/>
                  </a:lnTo>
                  <a:lnTo>
                    <a:pt x="886" y="968"/>
                  </a:lnTo>
                  <a:lnTo>
                    <a:pt x="891" y="960"/>
                  </a:lnTo>
                  <a:lnTo>
                    <a:pt x="896" y="951"/>
                  </a:lnTo>
                  <a:lnTo>
                    <a:pt x="902" y="944"/>
                  </a:lnTo>
                  <a:lnTo>
                    <a:pt x="910" y="939"/>
                  </a:lnTo>
                  <a:lnTo>
                    <a:pt x="1070" y="852"/>
                  </a:lnTo>
                  <a:lnTo>
                    <a:pt x="1002" y="852"/>
                  </a:lnTo>
                  <a:lnTo>
                    <a:pt x="995" y="745"/>
                  </a:lnTo>
                  <a:lnTo>
                    <a:pt x="1082" y="752"/>
                  </a:lnTo>
                  <a:lnTo>
                    <a:pt x="1082" y="652"/>
                  </a:lnTo>
                  <a:lnTo>
                    <a:pt x="849" y="652"/>
                  </a:lnTo>
                  <a:lnTo>
                    <a:pt x="849" y="326"/>
                  </a:lnTo>
                  <a:lnTo>
                    <a:pt x="1109" y="319"/>
                  </a:lnTo>
                  <a:lnTo>
                    <a:pt x="1116" y="213"/>
                  </a:lnTo>
                  <a:lnTo>
                    <a:pt x="1063" y="200"/>
                  </a:lnTo>
                  <a:lnTo>
                    <a:pt x="1063" y="139"/>
                  </a:lnTo>
                  <a:lnTo>
                    <a:pt x="1162" y="133"/>
                  </a:lnTo>
                  <a:lnTo>
                    <a:pt x="1275" y="0"/>
                  </a:lnTo>
                  <a:lnTo>
                    <a:pt x="1389" y="133"/>
                  </a:lnTo>
                  <a:lnTo>
                    <a:pt x="1489" y="139"/>
                  </a:lnTo>
                  <a:lnTo>
                    <a:pt x="1489" y="200"/>
                  </a:lnTo>
                  <a:lnTo>
                    <a:pt x="1435" y="213"/>
                  </a:lnTo>
                  <a:lnTo>
                    <a:pt x="1442" y="319"/>
                  </a:lnTo>
                  <a:lnTo>
                    <a:pt x="1701" y="326"/>
                  </a:lnTo>
                  <a:lnTo>
                    <a:pt x="1701" y="652"/>
                  </a:lnTo>
                  <a:lnTo>
                    <a:pt x="1469" y="652"/>
                  </a:lnTo>
                  <a:lnTo>
                    <a:pt x="1469" y="752"/>
                  </a:lnTo>
                  <a:lnTo>
                    <a:pt x="1555" y="745"/>
                  </a:lnTo>
                  <a:lnTo>
                    <a:pt x="1549" y="852"/>
                  </a:lnTo>
                  <a:lnTo>
                    <a:pt x="1482" y="852"/>
                  </a:lnTo>
                  <a:lnTo>
                    <a:pt x="1642" y="939"/>
                  </a:lnTo>
                  <a:lnTo>
                    <a:pt x="1649" y="944"/>
                  </a:lnTo>
                  <a:lnTo>
                    <a:pt x="1654" y="951"/>
                  </a:lnTo>
                  <a:lnTo>
                    <a:pt x="1660" y="960"/>
                  </a:lnTo>
                  <a:lnTo>
                    <a:pt x="1664" y="968"/>
                  </a:lnTo>
                  <a:lnTo>
                    <a:pt x="1668" y="978"/>
                  </a:lnTo>
                  <a:lnTo>
                    <a:pt x="1671" y="987"/>
                  </a:lnTo>
                  <a:lnTo>
                    <a:pt x="1673" y="997"/>
                  </a:lnTo>
                  <a:lnTo>
                    <a:pt x="1674" y="1009"/>
                  </a:lnTo>
                  <a:lnTo>
                    <a:pt x="1674" y="1019"/>
                  </a:lnTo>
                  <a:lnTo>
                    <a:pt x="1674" y="1029"/>
                  </a:lnTo>
                  <a:lnTo>
                    <a:pt x="1672" y="1038"/>
                  </a:lnTo>
                  <a:lnTo>
                    <a:pt x="1670" y="1047"/>
                  </a:lnTo>
                  <a:lnTo>
                    <a:pt x="1667" y="1056"/>
                  </a:lnTo>
                  <a:lnTo>
                    <a:pt x="1663" y="1064"/>
                  </a:lnTo>
                  <a:lnTo>
                    <a:pt x="1658" y="1070"/>
                  </a:lnTo>
                  <a:lnTo>
                    <a:pt x="1652" y="1076"/>
                  </a:lnTo>
                  <a:lnTo>
                    <a:pt x="1683" y="1073"/>
                  </a:lnTo>
                  <a:lnTo>
                    <a:pt x="1716" y="1070"/>
                  </a:lnTo>
                  <a:lnTo>
                    <a:pt x="1752" y="1067"/>
                  </a:lnTo>
                  <a:lnTo>
                    <a:pt x="1788" y="1065"/>
                  </a:lnTo>
                  <a:lnTo>
                    <a:pt x="1827" y="1061"/>
                  </a:lnTo>
                  <a:lnTo>
                    <a:pt x="1868" y="1058"/>
                  </a:lnTo>
                  <a:lnTo>
                    <a:pt x="1909" y="1055"/>
                  </a:lnTo>
                  <a:lnTo>
                    <a:pt x="1954" y="1051"/>
                  </a:lnTo>
                  <a:lnTo>
                    <a:pt x="1967" y="1051"/>
                  </a:lnTo>
                  <a:lnTo>
                    <a:pt x="1978" y="1051"/>
                  </a:lnTo>
                  <a:lnTo>
                    <a:pt x="1988" y="1052"/>
                  </a:lnTo>
                  <a:lnTo>
                    <a:pt x="1997" y="1054"/>
                  </a:lnTo>
                  <a:lnTo>
                    <a:pt x="2006" y="1056"/>
                  </a:lnTo>
                  <a:lnTo>
                    <a:pt x="2014" y="1058"/>
                  </a:lnTo>
                  <a:lnTo>
                    <a:pt x="2022" y="1061"/>
                  </a:lnTo>
                  <a:lnTo>
                    <a:pt x="2029" y="1065"/>
                  </a:lnTo>
                  <a:lnTo>
                    <a:pt x="2034" y="1069"/>
                  </a:lnTo>
                  <a:lnTo>
                    <a:pt x="2040" y="1074"/>
                  </a:lnTo>
                  <a:lnTo>
                    <a:pt x="2045" y="1078"/>
                  </a:lnTo>
                  <a:lnTo>
                    <a:pt x="2049" y="1084"/>
                  </a:lnTo>
                  <a:lnTo>
                    <a:pt x="2052" y="1090"/>
                  </a:lnTo>
                  <a:lnTo>
                    <a:pt x="2056" y="1096"/>
                  </a:lnTo>
                  <a:lnTo>
                    <a:pt x="2058" y="1102"/>
                  </a:lnTo>
                  <a:lnTo>
                    <a:pt x="2059" y="1109"/>
                  </a:lnTo>
                  <a:lnTo>
                    <a:pt x="2061" y="1122"/>
                  </a:lnTo>
                  <a:lnTo>
                    <a:pt x="2061" y="1137"/>
                  </a:lnTo>
                  <a:lnTo>
                    <a:pt x="2059" y="1152"/>
                  </a:lnTo>
                  <a:lnTo>
                    <a:pt x="2054" y="1167"/>
                  </a:lnTo>
                  <a:lnTo>
                    <a:pt x="2049" y="1183"/>
                  </a:lnTo>
                  <a:lnTo>
                    <a:pt x="2041" y="1197"/>
                  </a:lnTo>
                  <a:lnTo>
                    <a:pt x="2032" y="1211"/>
                  </a:lnTo>
                  <a:lnTo>
                    <a:pt x="2021" y="1224"/>
                  </a:lnTo>
                  <a:lnTo>
                    <a:pt x="2003" y="1246"/>
                  </a:lnTo>
                  <a:lnTo>
                    <a:pt x="1986" y="1267"/>
                  </a:lnTo>
                  <a:lnTo>
                    <a:pt x="1970" y="1287"/>
                  </a:lnTo>
                  <a:lnTo>
                    <a:pt x="1954" y="1309"/>
                  </a:lnTo>
                  <a:lnTo>
                    <a:pt x="1940" y="1330"/>
                  </a:lnTo>
                  <a:lnTo>
                    <a:pt x="1926" y="1351"/>
                  </a:lnTo>
                  <a:lnTo>
                    <a:pt x="1913" y="1373"/>
                  </a:lnTo>
                  <a:lnTo>
                    <a:pt x="1900" y="1394"/>
                  </a:lnTo>
                  <a:lnTo>
                    <a:pt x="1877" y="1437"/>
                  </a:lnTo>
                  <a:lnTo>
                    <a:pt x="1855" y="1480"/>
                  </a:lnTo>
                  <a:lnTo>
                    <a:pt x="1835" y="1522"/>
                  </a:lnTo>
                  <a:lnTo>
                    <a:pt x="1818" y="1564"/>
                  </a:lnTo>
                  <a:lnTo>
                    <a:pt x="1802" y="1606"/>
                  </a:lnTo>
                  <a:lnTo>
                    <a:pt x="1786" y="1647"/>
                  </a:lnTo>
                  <a:lnTo>
                    <a:pt x="1771" y="1688"/>
                  </a:lnTo>
                  <a:lnTo>
                    <a:pt x="1758" y="1727"/>
                  </a:lnTo>
                  <a:lnTo>
                    <a:pt x="1743" y="1766"/>
                  </a:lnTo>
                  <a:lnTo>
                    <a:pt x="1730" y="1805"/>
                  </a:lnTo>
                  <a:lnTo>
                    <a:pt x="1716" y="1842"/>
                  </a:lnTo>
                  <a:lnTo>
                    <a:pt x="1701" y="1877"/>
                  </a:lnTo>
                  <a:lnTo>
                    <a:pt x="1700" y="1902"/>
                  </a:lnTo>
                  <a:lnTo>
                    <a:pt x="1758" y="1902"/>
                  </a:lnTo>
                  <a:lnTo>
                    <a:pt x="1766" y="1902"/>
                  </a:lnTo>
                  <a:lnTo>
                    <a:pt x="1772" y="1904"/>
                  </a:lnTo>
                  <a:lnTo>
                    <a:pt x="1780" y="1906"/>
                  </a:lnTo>
                  <a:lnTo>
                    <a:pt x="1787" y="1908"/>
                  </a:lnTo>
                  <a:lnTo>
                    <a:pt x="1794" y="1911"/>
                  </a:lnTo>
                  <a:lnTo>
                    <a:pt x="1800" y="1915"/>
                  </a:lnTo>
                  <a:lnTo>
                    <a:pt x="1806" y="1919"/>
                  </a:lnTo>
                  <a:lnTo>
                    <a:pt x="1812" y="1925"/>
                  </a:lnTo>
                  <a:lnTo>
                    <a:pt x="1816" y="1929"/>
                  </a:lnTo>
                  <a:lnTo>
                    <a:pt x="1821" y="1936"/>
                  </a:lnTo>
                  <a:lnTo>
                    <a:pt x="1824" y="1942"/>
                  </a:lnTo>
                  <a:lnTo>
                    <a:pt x="1827" y="1949"/>
                  </a:lnTo>
                  <a:lnTo>
                    <a:pt x="1831" y="1955"/>
                  </a:lnTo>
                  <a:lnTo>
                    <a:pt x="1832" y="1963"/>
                  </a:lnTo>
                  <a:lnTo>
                    <a:pt x="1833" y="1971"/>
                  </a:lnTo>
                  <a:lnTo>
                    <a:pt x="1834" y="1979"/>
                  </a:lnTo>
                  <a:lnTo>
                    <a:pt x="1833" y="1987"/>
                  </a:lnTo>
                  <a:lnTo>
                    <a:pt x="1832" y="1994"/>
                  </a:lnTo>
                  <a:lnTo>
                    <a:pt x="1831" y="2001"/>
                  </a:lnTo>
                  <a:lnTo>
                    <a:pt x="1827" y="2008"/>
                  </a:lnTo>
                  <a:lnTo>
                    <a:pt x="1824" y="2015"/>
                  </a:lnTo>
                  <a:lnTo>
                    <a:pt x="1821" y="2022"/>
                  </a:lnTo>
                  <a:lnTo>
                    <a:pt x="1816" y="2027"/>
                  </a:lnTo>
                  <a:lnTo>
                    <a:pt x="1812" y="2033"/>
                  </a:lnTo>
                  <a:lnTo>
                    <a:pt x="1806" y="2037"/>
                  </a:lnTo>
                  <a:lnTo>
                    <a:pt x="1800" y="2042"/>
                  </a:lnTo>
                  <a:lnTo>
                    <a:pt x="1794" y="2046"/>
                  </a:lnTo>
                  <a:lnTo>
                    <a:pt x="1787" y="2049"/>
                  </a:lnTo>
                  <a:lnTo>
                    <a:pt x="1780" y="2052"/>
                  </a:lnTo>
                  <a:lnTo>
                    <a:pt x="1772" y="2053"/>
                  </a:lnTo>
                  <a:lnTo>
                    <a:pt x="1766" y="2054"/>
                  </a:lnTo>
                  <a:lnTo>
                    <a:pt x="1758" y="2055"/>
                  </a:lnTo>
                  <a:lnTo>
                    <a:pt x="1691" y="2055"/>
                  </a:lnTo>
                  <a:lnTo>
                    <a:pt x="1690" y="2077"/>
                  </a:lnTo>
                  <a:lnTo>
                    <a:pt x="1689" y="2099"/>
                  </a:lnTo>
                  <a:lnTo>
                    <a:pt x="1688" y="2121"/>
                  </a:lnTo>
                  <a:lnTo>
                    <a:pt x="1687" y="2143"/>
                  </a:lnTo>
                  <a:lnTo>
                    <a:pt x="1686" y="2164"/>
                  </a:lnTo>
                  <a:lnTo>
                    <a:pt x="1685" y="2186"/>
                  </a:lnTo>
                  <a:lnTo>
                    <a:pt x="1683" y="2207"/>
                  </a:lnTo>
                  <a:lnTo>
                    <a:pt x="1682" y="2229"/>
                  </a:lnTo>
                  <a:lnTo>
                    <a:pt x="1880" y="2229"/>
                  </a:lnTo>
                  <a:lnTo>
                    <a:pt x="1889" y="2230"/>
                  </a:lnTo>
                  <a:lnTo>
                    <a:pt x="1898" y="2232"/>
                  </a:lnTo>
                  <a:lnTo>
                    <a:pt x="1906" y="2236"/>
                  </a:lnTo>
                  <a:lnTo>
                    <a:pt x="1913" y="2242"/>
                  </a:lnTo>
                  <a:lnTo>
                    <a:pt x="1918" y="2249"/>
                  </a:lnTo>
                  <a:lnTo>
                    <a:pt x="1923" y="2257"/>
                  </a:lnTo>
                  <a:lnTo>
                    <a:pt x="1926" y="2266"/>
                  </a:lnTo>
                  <a:lnTo>
                    <a:pt x="1927" y="2275"/>
                  </a:lnTo>
                  <a:lnTo>
                    <a:pt x="1927" y="2354"/>
                  </a:lnTo>
                  <a:lnTo>
                    <a:pt x="1926" y="2361"/>
                  </a:lnTo>
                  <a:lnTo>
                    <a:pt x="1925" y="2367"/>
                  </a:lnTo>
                  <a:lnTo>
                    <a:pt x="1923" y="2372"/>
                  </a:lnTo>
                  <a:lnTo>
                    <a:pt x="1921" y="2378"/>
                  </a:lnTo>
                  <a:lnTo>
                    <a:pt x="1939" y="2380"/>
                  </a:lnTo>
                  <a:lnTo>
                    <a:pt x="1957" y="2384"/>
                  </a:lnTo>
                  <a:lnTo>
                    <a:pt x="1974" y="2388"/>
                  </a:lnTo>
                  <a:lnTo>
                    <a:pt x="1989" y="2393"/>
                  </a:lnTo>
                  <a:lnTo>
                    <a:pt x="2005" y="2399"/>
                  </a:lnTo>
                  <a:lnTo>
                    <a:pt x="2020" y="2405"/>
                  </a:lnTo>
                  <a:lnTo>
                    <a:pt x="2032" y="2413"/>
                  </a:lnTo>
                  <a:lnTo>
                    <a:pt x="2044" y="2420"/>
                  </a:lnTo>
                  <a:lnTo>
                    <a:pt x="2056" y="2429"/>
                  </a:lnTo>
                  <a:lnTo>
                    <a:pt x="2066" y="2437"/>
                  </a:lnTo>
                  <a:lnTo>
                    <a:pt x="2074" y="2446"/>
                  </a:lnTo>
                  <a:lnTo>
                    <a:pt x="2081" y="2456"/>
                  </a:lnTo>
                  <a:lnTo>
                    <a:pt x="2087" y="2466"/>
                  </a:lnTo>
                  <a:lnTo>
                    <a:pt x="2090" y="2476"/>
                  </a:lnTo>
                  <a:lnTo>
                    <a:pt x="2094" y="2486"/>
                  </a:lnTo>
                  <a:lnTo>
                    <a:pt x="2094" y="2497"/>
                  </a:lnTo>
                  <a:lnTo>
                    <a:pt x="2094" y="2503"/>
                  </a:lnTo>
                  <a:lnTo>
                    <a:pt x="2093" y="2510"/>
                  </a:lnTo>
                  <a:lnTo>
                    <a:pt x="2092" y="2515"/>
                  </a:lnTo>
                  <a:lnTo>
                    <a:pt x="2089" y="2522"/>
                  </a:lnTo>
                  <a:lnTo>
                    <a:pt x="2084" y="2533"/>
                  </a:lnTo>
                  <a:lnTo>
                    <a:pt x="2077" y="2544"/>
                  </a:lnTo>
                  <a:lnTo>
                    <a:pt x="2067" y="2555"/>
                  </a:lnTo>
                  <a:lnTo>
                    <a:pt x="2056" y="2565"/>
                  </a:lnTo>
                  <a:lnTo>
                    <a:pt x="2043" y="2575"/>
                  </a:lnTo>
                  <a:lnTo>
                    <a:pt x="2029" y="2584"/>
                  </a:lnTo>
                  <a:lnTo>
                    <a:pt x="2013" y="2592"/>
                  </a:lnTo>
                  <a:lnTo>
                    <a:pt x="1996" y="2598"/>
                  </a:lnTo>
                  <a:lnTo>
                    <a:pt x="1978" y="2604"/>
                  </a:lnTo>
                  <a:lnTo>
                    <a:pt x="1959" y="2610"/>
                  </a:lnTo>
                  <a:lnTo>
                    <a:pt x="1939" y="2614"/>
                  </a:lnTo>
                  <a:lnTo>
                    <a:pt x="1917" y="2616"/>
                  </a:lnTo>
                  <a:lnTo>
                    <a:pt x="1895" y="2619"/>
                  </a:lnTo>
                  <a:lnTo>
                    <a:pt x="1872" y="2619"/>
                  </a:lnTo>
                  <a:lnTo>
                    <a:pt x="1669" y="2619"/>
                  </a:lnTo>
                  <a:lnTo>
                    <a:pt x="1668" y="2722"/>
                  </a:lnTo>
                  <a:lnTo>
                    <a:pt x="1667" y="2822"/>
                  </a:lnTo>
                  <a:lnTo>
                    <a:pt x="1667" y="2919"/>
                  </a:lnTo>
                  <a:lnTo>
                    <a:pt x="1668" y="3011"/>
                  </a:lnTo>
                  <a:lnTo>
                    <a:pt x="1669" y="3100"/>
                  </a:lnTo>
                  <a:lnTo>
                    <a:pt x="1671" y="3185"/>
                  </a:lnTo>
                  <a:lnTo>
                    <a:pt x="1674" y="3267"/>
                  </a:lnTo>
                  <a:lnTo>
                    <a:pt x="1679" y="3347"/>
                  </a:lnTo>
                  <a:lnTo>
                    <a:pt x="1683" y="3423"/>
                  </a:lnTo>
                  <a:lnTo>
                    <a:pt x="1689" y="3496"/>
                  </a:lnTo>
                  <a:lnTo>
                    <a:pt x="1695" y="3567"/>
                  </a:lnTo>
                  <a:lnTo>
                    <a:pt x="1701" y="3634"/>
                  </a:lnTo>
                  <a:lnTo>
                    <a:pt x="1709" y="3698"/>
                  </a:lnTo>
                  <a:lnTo>
                    <a:pt x="1717" y="3760"/>
                  </a:lnTo>
                  <a:lnTo>
                    <a:pt x="1726" y="3820"/>
                  </a:lnTo>
                  <a:lnTo>
                    <a:pt x="1735" y="3877"/>
                  </a:lnTo>
                  <a:lnTo>
                    <a:pt x="1744" y="3932"/>
                  </a:lnTo>
                  <a:lnTo>
                    <a:pt x="1754" y="3985"/>
                  </a:lnTo>
                  <a:lnTo>
                    <a:pt x="1766" y="4035"/>
                  </a:lnTo>
                  <a:lnTo>
                    <a:pt x="1777" y="4084"/>
                  </a:lnTo>
                  <a:lnTo>
                    <a:pt x="1788" y="4130"/>
                  </a:lnTo>
                  <a:lnTo>
                    <a:pt x="1799" y="4175"/>
                  </a:lnTo>
                  <a:lnTo>
                    <a:pt x="1812" y="4218"/>
                  </a:lnTo>
                  <a:lnTo>
                    <a:pt x="1825" y="4259"/>
                  </a:lnTo>
                  <a:lnTo>
                    <a:pt x="1837" y="4300"/>
                  </a:lnTo>
                  <a:lnTo>
                    <a:pt x="1851" y="4338"/>
                  </a:lnTo>
                  <a:lnTo>
                    <a:pt x="1866" y="4375"/>
                  </a:lnTo>
                  <a:lnTo>
                    <a:pt x="1879" y="4411"/>
                  </a:lnTo>
                  <a:lnTo>
                    <a:pt x="1894" y="4446"/>
                  </a:lnTo>
                  <a:lnTo>
                    <a:pt x="1908" y="4480"/>
                  </a:lnTo>
                  <a:lnTo>
                    <a:pt x="1923" y="4512"/>
                  </a:lnTo>
                  <a:lnTo>
                    <a:pt x="1938" y="4545"/>
                  </a:lnTo>
                  <a:lnTo>
                    <a:pt x="1951" y="4545"/>
                  </a:lnTo>
                  <a:lnTo>
                    <a:pt x="1965" y="4547"/>
                  </a:lnTo>
                  <a:lnTo>
                    <a:pt x="1977" y="4550"/>
                  </a:lnTo>
                  <a:lnTo>
                    <a:pt x="1989" y="4555"/>
                  </a:lnTo>
                  <a:lnTo>
                    <a:pt x="2001" y="4560"/>
                  </a:lnTo>
                  <a:lnTo>
                    <a:pt x="2012" y="4567"/>
                  </a:lnTo>
                  <a:lnTo>
                    <a:pt x="2022" y="4575"/>
                  </a:lnTo>
                  <a:lnTo>
                    <a:pt x="2031" y="4584"/>
                  </a:lnTo>
                  <a:lnTo>
                    <a:pt x="2040" y="4593"/>
                  </a:lnTo>
                  <a:lnTo>
                    <a:pt x="2048" y="4603"/>
                  </a:lnTo>
                  <a:lnTo>
                    <a:pt x="2054" y="4614"/>
                  </a:lnTo>
                  <a:lnTo>
                    <a:pt x="2060" y="4626"/>
                  </a:lnTo>
                  <a:lnTo>
                    <a:pt x="2065" y="4638"/>
                  </a:lnTo>
                  <a:lnTo>
                    <a:pt x="2067" y="4650"/>
                  </a:lnTo>
                  <a:lnTo>
                    <a:pt x="2069" y="4664"/>
                  </a:lnTo>
                  <a:lnTo>
                    <a:pt x="2070" y="4677"/>
                  </a:lnTo>
                  <a:lnTo>
                    <a:pt x="2069" y="4690"/>
                  </a:lnTo>
                  <a:lnTo>
                    <a:pt x="2068" y="4701"/>
                  </a:lnTo>
                  <a:lnTo>
                    <a:pt x="2066" y="4712"/>
                  </a:lnTo>
                  <a:lnTo>
                    <a:pt x="2062" y="4722"/>
                  </a:lnTo>
                  <a:lnTo>
                    <a:pt x="2058" y="4732"/>
                  </a:lnTo>
                  <a:lnTo>
                    <a:pt x="2053" y="4743"/>
                  </a:lnTo>
                  <a:lnTo>
                    <a:pt x="2047" y="4753"/>
                  </a:lnTo>
                  <a:lnTo>
                    <a:pt x="2040" y="4761"/>
                  </a:lnTo>
                  <a:lnTo>
                    <a:pt x="2033" y="4770"/>
                  </a:lnTo>
                  <a:lnTo>
                    <a:pt x="2025" y="4777"/>
                  </a:lnTo>
                  <a:lnTo>
                    <a:pt x="2016" y="4784"/>
                  </a:lnTo>
                  <a:lnTo>
                    <a:pt x="2007" y="4790"/>
                  </a:lnTo>
                  <a:lnTo>
                    <a:pt x="1998" y="4795"/>
                  </a:lnTo>
                  <a:lnTo>
                    <a:pt x="1988" y="4801"/>
                  </a:lnTo>
                  <a:lnTo>
                    <a:pt x="1977" y="4804"/>
                  </a:lnTo>
                  <a:lnTo>
                    <a:pt x="1967" y="4808"/>
                  </a:lnTo>
                  <a:lnTo>
                    <a:pt x="1968" y="4833"/>
                  </a:lnTo>
                  <a:lnTo>
                    <a:pt x="2027" y="4881"/>
                  </a:lnTo>
                  <a:lnTo>
                    <a:pt x="2087" y="4929"/>
                  </a:lnTo>
                  <a:lnTo>
                    <a:pt x="2148" y="4978"/>
                  </a:lnTo>
                  <a:lnTo>
                    <a:pt x="2207" y="5026"/>
                  </a:lnTo>
                  <a:lnTo>
                    <a:pt x="2267" y="5073"/>
                  </a:lnTo>
                  <a:lnTo>
                    <a:pt x="2327" y="5122"/>
                  </a:lnTo>
                  <a:lnTo>
                    <a:pt x="2387" y="5170"/>
                  </a:lnTo>
                  <a:lnTo>
                    <a:pt x="2447" y="5218"/>
                  </a:lnTo>
                  <a:lnTo>
                    <a:pt x="2459" y="5232"/>
                  </a:lnTo>
                  <a:lnTo>
                    <a:pt x="2470" y="5245"/>
                  </a:lnTo>
                  <a:lnTo>
                    <a:pt x="2481" y="5260"/>
                  </a:lnTo>
                  <a:lnTo>
                    <a:pt x="2490" y="5274"/>
                  </a:lnTo>
                  <a:lnTo>
                    <a:pt x="2496" y="5290"/>
                  </a:lnTo>
                  <a:lnTo>
                    <a:pt x="2502" y="5305"/>
                  </a:lnTo>
                  <a:lnTo>
                    <a:pt x="2505" y="5322"/>
                  </a:lnTo>
                  <a:lnTo>
                    <a:pt x="2506" y="5339"/>
                  </a:lnTo>
                  <a:lnTo>
                    <a:pt x="2506" y="5355"/>
                  </a:lnTo>
                  <a:lnTo>
                    <a:pt x="2504" y="5373"/>
                  </a:lnTo>
                  <a:lnTo>
                    <a:pt x="2499" y="5393"/>
                  </a:lnTo>
                  <a:lnTo>
                    <a:pt x="2491" y="5412"/>
                  </a:lnTo>
                  <a:lnTo>
                    <a:pt x="2481" y="5432"/>
                  </a:lnTo>
                  <a:lnTo>
                    <a:pt x="2468" y="5453"/>
                  </a:lnTo>
                  <a:lnTo>
                    <a:pt x="2452" y="5476"/>
                  </a:lnTo>
                  <a:lnTo>
                    <a:pt x="2433" y="5498"/>
                  </a:lnTo>
                  <a:lnTo>
                    <a:pt x="2408" y="5498"/>
                  </a:lnTo>
                  <a:lnTo>
                    <a:pt x="2408" y="5503"/>
                  </a:lnTo>
                  <a:lnTo>
                    <a:pt x="2450" y="5503"/>
                  </a:lnTo>
                  <a:lnTo>
                    <a:pt x="2460" y="5504"/>
                  </a:lnTo>
                  <a:lnTo>
                    <a:pt x="2470" y="5505"/>
                  </a:lnTo>
                  <a:lnTo>
                    <a:pt x="2479" y="5508"/>
                  </a:lnTo>
                  <a:lnTo>
                    <a:pt x="2490" y="5513"/>
                  </a:lnTo>
                  <a:lnTo>
                    <a:pt x="2497" y="5517"/>
                  </a:lnTo>
                  <a:lnTo>
                    <a:pt x="2506" y="5523"/>
                  </a:lnTo>
                  <a:lnTo>
                    <a:pt x="2513" y="5531"/>
                  </a:lnTo>
                  <a:lnTo>
                    <a:pt x="2521" y="5538"/>
                  </a:lnTo>
                  <a:lnTo>
                    <a:pt x="2527" y="5547"/>
                  </a:lnTo>
                  <a:lnTo>
                    <a:pt x="2533" y="5556"/>
                  </a:lnTo>
                  <a:lnTo>
                    <a:pt x="2538" y="5566"/>
                  </a:lnTo>
                  <a:lnTo>
                    <a:pt x="2542" y="5576"/>
                  </a:lnTo>
                  <a:lnTo>
                    <a:pt x="2546" y="5587"/>
                  </a:lnTo>
                  <a:lnTo>
                    <a:pt x="2548" y="5598"/>
                  </a:lnTo>
                  <a:lnTo>
                    <a:pt x="2549" y="5611"/>
                  </a:lnTo>
                  <a:lnTo>
                    <a:pt x="2550" y="5623"/>
                  </a:lnTo>
                  <a:lnTo>
                    <a:pt x="2550" y="5783"/>
                  </a:lnTo>
                  <a:lnTo>
                    <a:pt x="2549" y="5795"/>
                  </a:lnTo>
                  <a:lnTo>
                    <a:pt x="2548" y="5806"/>
                  </a:lnTo>
                  <a:lnTo>
                    <a:pt x="2546" y="5818"/>
                  </a:lnTo>
                  <a:lnTo>
                    <a:pt x="2542" y="5829"/>
                  </a:lnTo>
                  <a:lnTo>
                    <a:pt x="2538" y="5840"/>
                  </a:lnTo>
                  <a:lnTo>
                    <a:pt x="2533" y="5849"/>
                  </a:lnTo>
                  <a:lnTo>
                    <a:pt x="2527" y="5859"/>
                  </a:lnTo>
                  <a:lnTo>
                    <a:pt x="2521" y="5867"/>
                  </a:lnTo>
                  <a:lnTo>
                    <a:pt x="2513" y="5875"/>
                  </a:lnTo>
                  <a:lnTo>
                    <a:pt x="2506" y="5882"/>
                  </a:lnTo>
                  <a:lnTo>
                    <a:pt x="2497" y="5888"/>
                  </a:lnTo>
                  <a:lnTo>
                    <a:pt x="2490" y="5893"/>
                  </a:lnTo>
                  <a:lnTo>
                    <a:pt x="2479" y="5897"/>
                  </a:lnTo>
                  <a:lnTo>
                    <a:pt x="2470" y="5900"/>
                  </a:lnTo>
                  <a:lnTo>
                    <a:pt x="2460" y="5902"/>
                  </a:lnTo>
                  <a:lnTo>
                    <a:pt x="2450" y="5902"/>
                  </a:lnTo>
                  <a:lnTo>
                    <a:pt x="100" y="5902"/>
                  </a:lnTo>
                  <a:lnTo>
                    <a:pt x="90" y="5902"/>
                  </a:lnTo>
                  <a:lnTo>
                    <a:pt x="80" y="5900"/>
                  </a:lnTo>
                  <a:lnTo>
                    <a:pt x="71" y="5897"/>
                  </a:lnTo>
                  <a:lnTo>
                    <a:pt x="62" y="5893"/>
                  </a:lnTo>
                  <a:lnTo>
                    <a:pt x="53" y="5888"/>
                  </a:lnTo>
                  <a:lnTo>
                    <a:pt x="45" y="5882"/>
                  </a:lnTo>
                  <a:lnTo>
                    <a:pt x="37" y="5875"/>
                  </a:lnTo>
                  <a:lnTo>
                    <a:pt x="31" y="5867"/>
                  </a:lnTo>
                  <a:lnTo>
                    <a:pt x="24" y="5859"/>
                  </a:lnTo>
                  <a:lnTo>
                    <a:pt x="18" y="5849"/>
                  </a:lnTo>
                  <a:lnTo>
                    <a:pt x="13" y="5840"/>
                  </a:lnTo>
                  <a:lnTo>
                    <a:pt x="8" y="5829"/>
                  </a:lnTo>
                  <a:lnTo>
                    <a:pt x="5" y="5818"/>
                  </a:lnTo>
                  <a:lnTo>
                    <a:pt x="3" y="5806"/>
                  </a:lnTo>
                  <a:lnTo>
                    <a:pt x="1" y="5795"/>
                  </a:lnTo>
                  <a:lnTo>
                    <a:pt x="0" y="5783"/>
                  </a:lnTo>
                  <a:lnTo>
                    <a:pt x="0" y="5623"/>
                  </a:lnTo>
                  <a:lnTo>
                    <a:pt x="1" y="5611"/>
                  </a:lnTo>
                  <a:lnTo>
                    <a:pt x="3" y="5598"/>
                  </a:lnTo>
                  <a:lnTo>
                    <a:pt x="5" y="5587"/>
                  </a:lnTo>
                  <a:lnTo>
                    <a:pt x="8" y="5576"/>
                  </a:lnTo>
                  <a:lnTo>
                    <a:pt x="13" y="5566"/>
                  </a:lnTo>
                  <a:lnTo>
                    <a:pt x="18" y="5556"/>
                  </a:lnTo>
                  <a:lnTo>
                    <a:pt x="24" y="5547"/>
                  </a:lnTo>
                  <a:lnTo>
                    <a:pt x="31" y="5538"/>
                  </a:lnTo>
                  <a:lnTo>
                    <a:pt x="37" y="5531"/>
                  </a:lnTo>
                  <a:lnTo>
                    <a:pt x="45" y="5523"/>
                  </a:lnTo>
                  <a:lnTo>
                    <a:pt x="53" y="5517"/>
                  </a:lnTo>
                  <a:lnTo>
                    <a:pt x="62" y="5513"/>
                  </a:lnTo>
                  <a:lnTo>
                    <a:pt x="71" y="5508"/>
                  </a:lnTo>
                  <a:lnTo>
                    <a:pt x="80" y="5505"/>
                  </a:lnTo>
                  <a:lnTo>
                    <a:pt x="90" y="5504"/>
                  </a:lnTo>
                  <a:lnTo>
                    <a:pt x="100" y="5503"/>
                  </a:lnTo>
                  <a:lnTo>
                    <a:pt x="144" y="5503"/>
                  </a:lnTo>
                  <a:lnTo>
                    <a:pt x="144" y="5498"/>
                  </a:lnTo>
                  <a:lnTo>
                    <a:pt x="117" y="5498"/>
                  </a:lnTo>
                  <a:lnTo>
                    <a:pt x="98" y="5476"/>
                  </a:lnTo>
                  <a:lnTo>
                    <a:pt x="82" y="5453"/>
                  </a:lnTo>
                  <a:lnTo>
                    <a:pt x="70" y="5432"/>
                  </a:lnTo>
                  <a:lnTo>
                    <a:pt x="60" y="5412"/>
                  </a:lnTo>
                  <a:lnTo>
                    <a:pt x="52" y="5393"/>
                  </a:lnTo>
                  <a:lnTo>
                    <a:pt x="48" y="5373"/>
                  </a:lnTo>
                  <a:lnTo>
                    <a:pt x="44" y="5355"/>
                  </a:lnTo>
                  <a:lnTo>
                    <a:pt x="44" y="5339"/>
                  </a:lnTo>
                  <a:lnTo>
                    <a:pt x="45" y="5322"/>
                  </a:lnTo>
                  <a:lnTo>
                    <a:pt x="49" y="5305"/>
                  </a:lnTo>
                  <a:lnTo>
                    <a:pt x="54" y="5290"/>
                  </a:lnTo>
                  <a:lnTo>
                    <a:pt x="61" y="5274"/>
                  </a:lnTo>
                  <a:lnTo>
                    <a:pt x="70" y="5260"/>
                  </a:lnTo>
                  <a:lnTo>
                    <a:pt x="80" y="5245"/>
                  </a:lnTo>
                  <a:lnTo>
                    <a:pt x="91" y="5232"/>
                  </a:lnTo>
                  <a:lnTo>
                    <a:pt x="104" y="5218"/>
                  </a:lnTo>
                  <a:lnTo>
                    <a:pt x="163" y="5170"/>
                  </a:lnTo>
                  <a:lnTo>
                    <a:pt x="224" y="5122"/>
                  </a:lnTo>
                  <a:lnTo>
                    <a:pt x="284" y="5073"/>
                  </a:lnTo>
                  <a:lnTo>
                    <a:pt x="343" y="5026"/>
                  </a:lnTo>
                  <a:lnTo>
                    <a:pt x="404" y="4978"/>
                  </a:lnTo>
                  <a:lnTo>
                    <a:pt x="464" y="4929"/>
                  </a:lnTo>
                  <a:lnTo>
                    <a:pt x="523" y="4881"/>
                  </a:lnTo>
                  <a:lnTo>
                    <a:pt x="583" y="4833"/>
                  </a:lnTo>
                  <a:lnTo>
                    <a:pt x="585" y="4808"/>
                  </a:lnTo>
                  <a:lnTo>
                    <a:pt x="574" y="4804"/>
                  </a:lnTo>
                  <a:lnTo>
                    <a:pt x="564" y="4801"/>
                  </a:lnTo>
                  <a:lnTo>
                    <a:pt x="553" y="4795"/>
                  </a:lnTo>
                  <a:lnTo>
                    <a:pt x="543" y="4790"/>
                  </a:lnTo>
                  <a:lnTo>
                    <a:pt x="534" y="4784"/>
                  </a:lnTo>
                  <a:lnTo>
                    <a:pt x="525" y="4777"/>
                  </a:lnTo>
                  <a:lnTo>
                    <a:pt x="518" y="4770"/>
                  </a:lnTo>
                  <a:lnTo>
                    <a:pt x="511" y="4761"/>
                  </a:lnTo>
                  <a:lnTo>
                    <a:pt x="504" y="4753"/>
                  </a:lnTo>
                  <a:lnTo>
                    <a:pt x="498" y="4743"/>
                  </a:lnTo>
                  <a:lnTo>
                    <a:pt x="493" y="4732"/>
                  </a:lnTo>
                  <a:lnTo>
                    <a:pt x="488" y="4722"/>
                  </a:lnTo>
                  <a:lnTo>
                    <a:pt x="485" y="4712"/>
                  </a:lnTo>
                  <a:lnTo>
                    <a:pt x="483" y="4701"/>
                  </a:lnTo>
                  <a:lnTo>
                    <a:pt x="482" y="4690"/>
                  </a:lnTo>
                  <a:lnTo>
                    <a:pt x="480" y="4677"/>
                  </a:lnTo>
                  <a:lnTo>
                    <a:pt x="482" y="4664"/>
                  </a:lnTo>
                  <a:lnTo>
                    <a:pt x="484" y="4650"/>
                  </a:lnTo>
                  <a:lnTo>
                    <a:pt x="487" y="4638"/>
                  </a:lnTo>
                  <a:lnTo>
                    <a:pt x="492" y="4626"/>
                  </a:lnTo>
                  <a:lnTo>
                    <a:pt x="497" y="4614"/>
                  </a:lnTo>
                  <a:lnTo>
                    <a:pt x="504" y="4603"/>
                  </a:lnTo>
                  <a:lnTo>
                    <a:pt x="511" y="4593"/>
                  </a:lnTo>
                  <a:lnTo>
                    <a:pt x="520" y="4584"/>
                  </a:lnTo>
                  <a:lnTo>
                    <a:pt x="529" y="4575"/>
                  </a:lnTo>
                  <a:lnTo>
                    <a:pt x="539" y="4567"/>
                  </a:lnTo>
                  <a:lnTo>
                    <a:pt x="550" y="4560"/>
                  </a:lnTo>
                  <a:lnTo>
                    <a:pt x="562" y="4555"/>
                  </a:lnTo>
                  <a:lnTo>
                    <a:pt x="574" y="4550"/>
                  </a:lnTo>
                  <a:lnTo>
                    <a:pt x="587" y="4547"/>
                  </a:lnTo>
                  <a:lnTo>
                    <a:pt x="600" y="4545"/>
                  </a:lnTo>
                  <a:lnTo>
                    <a:pt x="613" y="4545"/>
                  </a:lnTo>
                  <a:lnTo>
                    <a:pt x="629" y="4512"/>
                  </a:lnTo>
                  <a:lnTo>
                    <a:pt x="643" y="4480"/>
                  </a:lnTo>
                  <a:lnTo>
                    <a:pt x="658" y="4446"/>
                  </a:lnTo>
                  <a:lnTo>
                    <a:pt x="672" y="4411"/>
                  </a:lnTo>
                  <a:lnTo>
                    <a:pt x="686" y="4375"/>
                  </a:lnTo>
                  <a:lnTo>
                    <a:pt x="700" y="4338"/>
                  </a:lnTo>
                  <a:lnTo>
                    <a:pt x="713" y="4300"/>
                  </a:lnTo>
                  <a:lnTo>
                    <a:pt x="726" y="4259"/>
                  </a:lnTo>
                  <a:lnTo>
                    <a:pt x="739" y="4218"/>
                  </a:lnTo>
                  <a:lnTo>
                    <a:pt x="751" y="4175"/>
                  </a:lnTo>
                  <a:lnTo>
                    <a:pt x="763" y="4130"/>
                  </a:lnTo>
                  <a:lnTo>
                    <a:pt x="775" y="4084"/>
                  </a:lnTo>
                  <a:lnTo>
                    <a:pt x="786" y="4035"/>
                  </a:lnTo>
                  <a:lnTo>
                    <a:pt x="796" y="3985"/>
                  </a:lnTo>
                  <a:lnTo>
                    <a:pt x="806" y="3932"/>
                  </a:lnTo>
                  <a:lnTo>
                    <a:pt x="817" y="3877"/>
                  </a:lnTo>
                  <a:lnTo>
                    <a:pt x="826" y="3820"/>
                  </a:lnTo>
                  <a:lnTo>
                    <a:pt x="833" y="3760"/>
                  </a:lnTo>
                  <a:lnTo>
                    <a:pt x="841" y="3698"/>
                  </a:lnTo>
                  <a:lnTo>
                    <a:pt x="849" y="3634"/>
                  </a:lnTo>
                  <a:lnTo>
                    <a:pt x="856" y="3567"/>
                  </a:lnTo>
                  <a:lnTo>
                    <a:pt x="862" y="3496"/>
                  </a:lnTo>
                  <a:lnTo>
                    <a:pt x="867" y="3423"/>
                  </a:lnTo>
                  <a:lnTo>
                    <a:pt x="872" y="3347"/>
                  </a:lnTo>
                  <a:lnTo>
                    <a:pt x="876" y="3267"/>
                  </a:lnTo>
                  <a:lnTo>
                    <a:pt x="880" y="3185"/>
                  </a:lnTo>
                  <a:lnTo>
                    <a:pt x="882" y="3100"/>
                  </a:lnTo>
                  <a:lnTo>
                    <a:pt x="883" y="3011"/>
                  </a:lnTo>
                  <a:lnTo>
                    <a:pt x="884" y="2919"/>
                  </a:lnTo>
                  <a:lnTo>
                    <a:pt x="884" y="2822"/>
                  </a:lnTo>
                  <a:lnTo>
                    <a:pt x="884" y="2722"/>
                  </a:lnTo>
                  <a:lnTo>
                    <a:pt x="882" y="2619"/>
                  </a:lnTo>
                  <a:lnTo>
                    <a:pt x="678" y="2619"/>
                  </a:lnTo>
                  <a:lnTo>
                    <a:pt x="656" y="2619"/>
                  </a:lnTo>
                  <a:lnTo>
                    <a:pt x="634" y="2616"/>
                  </a:lnTo>
                  <a:lnTo>
                    <a:pt x="613" y="2614"/>
                  </a:lnTo>
                  <a:lnTo>
                    <a:pt x="593" y="2610"/>
                  </a:lnTo>
                  <a:lnTo>
                    <a:pt x="573" y="2604"/>
                  </a:lnTo>
                  <a:lnTo>
                    <a:pt x="555" y="2598"/>
                  </a:lnTo>
                  <a:lnTo>
                    <a:pt x="538" y="2592"/>
                  </a:lnTo>
                  <a:lnTo>
                    <a:pt x="522" y="2584"/>
                  </a:lnTo>
                  <a:lnTo>
                    <a:pt x="507" y="2575"/>
                  </a:lnTo>
                  <a:lnTo>
                    <a:pt x="495" y="2565"/>
                  </a:lnTo>
                  <a:lnTo>
                    <a:pt x="484" y="2555"/>
                  </a:lnTo>
                  <a:lnTo>
                    <a:pt x="475" y="2544"/>
                  </a:lnTo>
                  <a:lnTo>
                    <a:pt x="467" y="2533"/>
                  </a:lnTo>
                  <a:lnTo>
                    <a:pt x="461" y="2522"/>
                  </a:lnTo>
                  <a:lnTo>
                    <a:pt x="459" y="2515"/>
                  </a:lnTo>
                  <a:lnTo>
                    <a:pt x="458" y="2510"/>
                  </a:lnTo>
                  <a:lnTo>
                    <a:pt x="457" y="2503"/>
                  </a:lnTo>
                  <a:lnTo>
                    <a:pt x="457" y="2497"/>
                  </a:lnTo>
                  <a:lnTo>
                    <a:pt x="458" y="2486"/>
                  </a:lnTo>
                  <a:lnTo>
                    <a:pt x="460" y="2476"/>
                  </a:lnTo>
                  <a:lnTo>
                    <a:pt x="465" y="2466"/>
                  </a:lnTo>
                  <a:lnTo>
                    <a:pt x="470" y="2456"/>
                  </a:lnTo>
                  <a:lnTo>
                    <a:pt x="477" y="2446"/>
                  </a:lnTo>
                  <a:lnTo>
                    <a:pt x="486" y="2437"/>
                  </a:lnTo>
                  <a:lnTo>
                    <a:pt x="495" y="2429"/>
                  </a:lnTo>
                  <a:lnTo>
                    <a:pt x="506" y="2420"/>
                  </a:lnTo>
                  <a:lnTo>
                    <a:pt x="519" y="2413"/>
                  </a:lnTo>
                  <a:lnTo>
                    <a:pt x="532" y="2405"/>
                  </a:lnTo>
                  <a:lnTo>
                    <a:pt x="546" y="2399"/>
                  </a:lnTo>
                  <a:lnTo>
                    <a:pt x="561" y="2393"/>
                  </a:lnTo>
                  <a:lnTo>
                    <a:pt x="577" y="2388"/>
                  </a:lnTo>
                  <a:lnTo>
                    <a:pt x="594" y="2384"/>
                  </a:lnTo>
                  <a:lnTo>
                    <a:pt x="612" y="2380"/>
                  </a:lnTo>
                  <a:lnTo>
                    <a:pt x="630" y="2378"/>
                  </a:lnTo>
                  <a:lnTo>
                    <a:pt x="628" y="2372"/>
                  </a:lnTo>
                  <a:lnTo>
                    <a:pt x="625" y="2367"/>
                  </a:lnTo>
                  <a:lnTo>
                    <a:pt x="624" y="2361"/>
                  </a:lnTo>
                  <a:lnTo>
                    <a:pt x="624" y="2354"/>
                  </a:lnTo>
                  <a:lnTo>
                    <a:pt x="624" y="2275"/>
                  </a:lnTo>
                  <a:lnTo>
                    <a:pt x="625" y="2266"/>
                  </a:lnTo>
                  <a:lnTo>
                    <a:pt x="628" y="2257"/>
                  </a:lnTo>
                  <a:lnTo>
                    <a:pt x="632" y="2249"/>
                  </a:lnTo>
                  <a:lnTo>
                    <a:pt x="638" y="2242"/>
                  </a:lnTo>
                  <a:lnTo>
                    <a:pt x="645" y="2236"/>
                  </a:lnTo>
                  <a:lnTo>
                    <a:pt x="652" y="2232"/>
                  </a:lnTo>
                  <a:lnTo>
                    <a:pt x="661" y="2230"/>
                  </a:lnTo>
                  <a:lnTo>
                    <a:pt x="670" y="2229"/>
                  </a:lnTo>
                  <a:lnTo>
                    <a:pt x="868" y="2229"/>
                  </a:lnTo>
                  <a:lnTo>
                    <a:pt x="867" y="2207"/>
                  </a:lnTo>
                  <a:lnTo>
                    <a:pt x="867" y="2186"/>
                  </a:lnTo>
                  <a:lnTo>
                    <a:pt x="866" y="2164"/>
                  </a:lnTo>
                  <a:lnTo>
                    <a:pt x="865" y="2143"/>
                  </a:lnTo>
                  <a:lnTo>
                    <a:pt x="864" y="2121"/>
                  </a:lnTo>
                  <a:lnTo>
                    <a:pt x="863" y="2099"/>
                  </a:lnTo>
                  <a:lnTo>
                    <a:pt x="862" y="2077"/>
                  </a:lnTo>
                  <a:lnTo>
                    <a:pt x="860" y="2055"/>
                  </a:lnTo>
                  <a:lnTo>
                    <a:pt x="794" y="2055"/>
                  </a:lnTo>
                  <a:lnTo>
                    <a:pt x="786" y="2054"/>
                  </a:lnTo>
                  <a:lnTo>
                    <a:pt x="778" y="2053"/>
                  </a:lnTo>
                  <a:lnTo>
                    <a:pt x="770" y="2052"/>
                  </a:lnTo>
                  <a:lnTo>
                    <a:pt x="764" y="2049"/>
                  </a:lnTo>
                  <a:lnTo>
                    <a:pt x="757" y="2046"/>
                  </a:lnTo>
                  <a:lnTo>
                    <a:pt x="751" y="2042"/>
                  </a:lnTo>
                  <a:lnTo>
                    <a:pt x="745" y="2037"/>
                  </a:lnTo>
                  <a:lnTo>
                    <a:pt x="740" y="2033"/>
                  </a:lnTo>
                  <a:lnTo>
                    <a:pt x="735" y="2027"/>
                  </a:lnTo>
                  <a:lnTo>
                    <a:pt x="730" y="2022"/>
                  </a:lnTo>
                  <a:lnTo>
                    <a:pt x="727" y="2015"/>
                  </a:lnTo>
                  <a:lnTo>
                    <a:pt x="723" y="2008"/>
                  </a:lnTo>
                  <a:lnTo>
                    <a:pt x="721" y="2001"/>
                  </a:lnTo>
                  <a:lnTo>
                    <a:pt x="719" y="1994"/>
                  </a:lnTo>
                  <a:lnTo>
                    <a:pt x="718" y="1987"/>
                  </a:lnTo>
                  <a:lnTo>
                    <a:pt x="718" y="1979"/>
                  </a:lnTo>
                  <a:lnTo>
                    <a:pt x="718" y="1971"/>
                  </a:lnTo>
                  <a:lnTo>
                    <a:pt x="719" y="1963"/>
                  </a:lnTo>
                  <a:lnTo>
                    <a:pt x="721" y="1955"/>
                  </a:lnTo>
                  <a:lnTo>
                    <a:pt x="723" y="1949"/>
                  </a:lnTo>
                  <a:lnTo>
                    <a:pt x="727" y="1942"/>
                  </a:lnTo>
                  <a:lnTo>
                    <a:pt x="730" y="1936"/>
                  </a:lnTo>
                  <a:lnTo>
                    <a:pt x="735" y="1929"/>
                  </a:lnTo>
                  <a:lnTo>
                    <a:pt x="740" y="1925"/>
                  </a:lnTo>
                  <a:lnTo>
                    <a:pt x="745" y="1919"/>
                  </a:lnTo>
                  <a:lnTo>
                    <a:pt x="751" y="1915"/>
                  </a:lnTo>
                  <a:lnTo>
                    <a:pt x="757" y="1911"/>
                  </a:lnTo>
                  <a:lnTo>
                    <a:pt x="764" y="1908"/>
                  </a:lnTo>
                  <a:lnTo>
                    <a:pt x="770" y="1906"/>
                  </a:lnTo>
                  <a:lnTo>
                    <a:pt x="778" y="1904"/>
                  </a:lnTo>
                  <a:lnTo>
                    <a:pt x="786" y="1902"/>
                  </a:lnTo>
                  <a:lnTo>
                    <a:pt x="794" y="190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" name="Oval 3"/>
          <p:cNvSpPr/>
          <p:nvPr/>
        </p:nvSpPr>
        <p:spPr>
          <a:xfrm>
            <a:off x="2646363" y="2851150"/>
            <a:ext cx="155575" cy="155575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5" name="Freeform 5"/>
          <p:cNvSpPr/>
          <p:nvPr/>
        </p:nvSpPr>
        <p:spPr>
          <a:xfrm>
            <a:off x="2734408" y="2624748"/>
            <a:ext cx="7861300" cy="2628900"/>
          </a:xfrm>
          <a:custGeom>
            <a:avLst/>
            <a:gdLst>
              <a:gd name="connsiteX0" fmla="*/ 0 w 7791450"/>
              <a:gd name="connsiteY0" fmla="*/ 1628775 h 2628900"/>
              <a:gd name="connsiteX1" fmla="*/ 1924050 w 7791450"/>
              <a:gd name="connsiteY1" fmla="*/ 704850 h 2628900"/>
              <a:gd name="connsiteX2" fmla="*/ 3114675 w 7791450"/>
              <a:gd name="connsiteY2" fmla="*/ 2628900 h 2628900"/>
              <a:gd name="connsiteX3" fmla="*/ 4362450 w 7791450"/>
              <a:gd name="connsiteY3" fmla="*/ 0 h 2628900"/>
              <a:gd name="connsiteX4" fmla="*/ 5591175 w 7791450"/>
              <a:gd name="connsiteY4" fmla="*/ 1666875 h 2628900"/>
              <a:gd name="connsiteX5" fmla="*/ 7791450 w 7791450"/>
              <a:gd name="connsiteY5" fmla="*/ 133350 h 2628900"/>
              <a:gd name="connsiteX0" fmla="*/ 0 w 7856632"/>
              <a:gd name="connsiteY0" fmla="*/ 583746 h 2628900"/>
              <a:gd name="connsiteX1" fmla="*/ 1989232 w 7856632"/>
              <a:gd name="connsiteY1" fmla="*/ 704850 h 2628900"/>
              <a:gd name="connsiteX2" fmla="*/ 3179857 w 7856632"/>
              <a:gd name="connsiteY2" fmla="*/ 2628900 h 2628900"/>
              <a:gd name="connsiteX3" fmla="*/ 4427632 w 7856632"/>
              <a:gd name="connsiteY3" fmla="*/ 0 h 2628900"/>
              <a:gd name="connsiteX4" fmla="*/ 5656357 w 7856632"/>
              <a:gd name="connsiteY4" fmla="*/ 1666875 h 2628900"/>
              <a:gd name="connsiteX5" fmla="*/ 7856632 w 7856632"/>
              <a:gd name="connsiteY5" fmla="*/ 133350 h 2628900"/>
              <a:gd name="connsiteX0" fmla="*/ 0 w 7856632"/>
              <a:gd name="connsiteY0" fmla="*/ 583746 h 2628900"/>
              <a:gd name="connsiteX1" fmla="*/ 1989232 w 7856632"/>
              <a:gd name="connsiteY1" fmla="*/ 704850 h 2628900"/>
              <a:gd name="connsiteX2" fmla="*/ 3179857 w 7856632"/>
              <a:gd name="connsiteY2" fmla="*/ 2628900 h 2628900"/>
              <a:gd name="connsiteX3" fmla="*/ 4427632 w 7856632"/>
              <a:gd name="connsiteY3" fmla="*/ 0 h 2628900"/>
              <a:gd name="connsiteX4" fmla="*/ 5656357 w 7856632"/>
              <a:gd name="connsiteY4" fmla="*/ 1666875 h 2628900"/>
              <a:gd name="connsiteX5" fmla="*/ 7856632 w 7856632"/>
              <a:gd name="connsiteY5" fmla="*/ 133350 h 2628900"/>
              <a:gd name="connsiteX0" fmla="*/ 0 w 7856632"/>
              <a:gd name="connsiteY0" fmla="*/ 583746 h 2628900"/>
              <a:gd name="connsiteX1" fmla="*/ 1989232 w 7856632"/>
              <a:gd name="connsiteY1" fmla="*/ 704850 h 2628900"/>
              <a:gd name="connsiteX2" fmla="*/ 3179857 w 7856632"/>
              <a:gd name="connsiteY2" fmla="*/ 2628900 h 2628900"/>
              <a:gd name="connsiteX3" fmla="*/ 4427632 w 7856632"/>
              <a:gd name="connsiteY3" fmla="*/ 0 h 2628900"/>
              <a:gd name="connsiteX4" fmla="*/ 5656357 w 7856632"/>
              <a:gd name="connsiteY4" fmla="*/ 1666875 h 2628900"/>
              <a:gd name="connsiteX5" fmla="*/ 7856632 w 7856632"/>
              <a:gd name="connsiteY5" fmla="*/ 133350 h 2628900"/>
              <a:gd name="connsiteX0" fmla="*/ 0 w 7856632"/>
              <a:gd name="connsiteY0" fmla="*/ 583746 h 2628900"/>
              <a:gd name="connsiteX1" fmla="*/ 1989232 w 7856632"/>
              <a:gd name="connsiteY1" fmla="*/ 704850 h 2628900"/>
              <a:gd name="connsiteX2" fmla="*/ 3179857 w 7856632"/>
              <a:gd name="connsiteY2" fmla="*/ 2628900 h 2628900"/>
              <a:gd name="connsiteX3" fmla="*/ 4427632 w 7856632"/>
              <a:gd name="connsiteY3" fmla="*/ 0 h 2628900"/>
              <a:gd name="connsiteX4" fmla="*/ 5656357 w 7856632"/>
              <a:gd name="connsiteY4" fmla="*/ 1666875 h 2628900"/>
              <a:gd name="connsiteX5" fmla="*/ 7856632 w 7856632"/>
              <a:gd name="connsiteY5" fmla="*/ 133350 h 2628900"/>
              <a:gd name="connsiteX0" fmla="*/ 0 w 7804350"/>
              <a:gd name="connsiteY0" fmla="*/ 571046 h 2628900"/>
              <a:gd name="connsiteX1" fmla="*/ 1936950 w 7804350"/>
              <a:gd name="connsiteY1" fmla="*/ 704850 h 2628900"/>
              <a:gd name="connsiteX2" fmla="*/ 3127575 w 7804350"/>
              <a:gd name="connsiteY2" fmla="*/ 2628900 h 2628900"/>
              <a:gd name="connsiteX3" fmla="*/ 4375350 w 7804350"/>
              <a:gd name="connsiteY3" fmla="*/ 0 h 2628900"/>
              <a:gd name="connsiteX4" fmla="*/ 5604075 w 7804350"/>
              <a:gd name="connsiteY4" fmla="*/ 1666875 h 2628900"/>
              <a:gd name="connsiteX5" fmla="*/ 7804350 w 7804350"/>
              <a:gd name="connsiteY5" fmla="*/ 133350 h 2628900"/>
              <a:gd name="connsiteX0" fmla="*/ 0 w 7804350"/>
              <a:gd name="connsiteY0" fmla="*/ 571046 h 2628900"/>
              <a:gd name="connsiteX1" fmla="*/ 1936950 w 7804350"/>
              <a:gd name="connsiteY1" fmla="*/ 704850 h 2628900"/>
              <a:gd name="connsiteX2" fmla="*/ 3127575 w 7804350"/>
              <a:gd name="connsiteY2" fmla="*/ 2628900 h 2628900"/>
              <a:gd name="connsiteX3" fmla="*/ 4375350 w 7804350"/>
              <a:gd name="connsiteY3" fmla="*/ 0 h 2628900"/>
              <a:gd name="connsiteX4" fmla="*/ 5604075 w 7804350"/>
              <a:gd name="connsiteY4" fmla="*/ 1666875 h 2628900"/>
              <a:gd name="connsiteX5" fmla="*/ 7804350 w 7804350"/>
              <a:gd name="connsiteY5" fmla="*/ 133350 h 2628900"/>
              <a:gd name="connsiteX0" fmla="*/ 0 w 7804350"/>
              <a:gd name="connsiteY0" fmla="*/ 571046 h 2628900"/>
              <a:gd name="connsiteX1" fmla="*/ 1936950 w 7804350"/>
              <a:gd name="connsiteY1" fmla="*/ 704850 h 2628900"/>
              <a:gd name="connsiteX2" fmla="*/ 3127575 w 7804350"/>
              <a:gd name="connsiteY2" fmla="*/ 2628900 h 2628900"/>
              <a:gd name="connsiteX3" fmla="*/ 4375350 w 7804350"/>
              <a:gd name="connsiteY3" fmla="*/ 0 h 2628900"/>
              <a:gd name="connsiteX4" fmla="*/ 5604075 w 7804350"/>
              <a:gd name="connsiteY4" fmla="*/ 1666875 h 2628900"/>
              <a:gd name="connsiteX5" fmla="*/ 7804350 w 7804350"/>
              <a:gd name="connsiteY5" fmla="*/ 133350 h 2628900"/>
              <a:gd name="connsiteX0" fmla="*/ 0 w 7804350"/>
              <a:gd name="connsiteY0" fmla="*/ 571046 h 2628900"/>
              <a:gd name="connsiteX1" fmla="*/ 1936950 w 7804350"/>
              <a:gd name="connsiteY1" fmla="*/ 704850 h 2628900"/>
              <a:gd name="connsiteX2" fmla="*/ 3127575 w 7804350"/>
              <a:gd name="connsiteY2" fmla="*/ 2628900 h 2628900"/>
              <a:gd name="connsiteX3" fmla="*/ 4375350 w 7804350"/>
              <a:gd name="connsiteY3" fmla="*/ 0 h 2628900"/>
              <a:gd name="connsiteX4" fmla="*/ 5604075 w 7804350"/>
              <a:gd name="connsiteY4" fmla="*/ 1666875 h 2628900"/>
              <a:gd name="connsiteX5" fmla="*/ 7804350 w 7804350"/>
              <a:gd name="connsiteY5" fmla="*/ 133350 h 2628900"/>
              <a:gd name="connsiteX0" fmla="*/ 0 w 7799993"/>
              <a:gd name="connsiteY0" fmla="*/ 280534 h 2628900"/>
              <a:gd name="connsiteX1" fmla="*/ 1932593 w 7799993"/>
              <a:gd name="connsiteY1" fmla="*/ 704850 h 2628900"/>
              <a:gd name="connsiteX2" fmla="*/ 3123218 w 7799993"/>
              <a:gd name="connsiteY2" fmla="*/ 2628900 h 2628900"/>
              <a:gd name="connsiteX3" fmla="*/ 4370993 w 7799993"/>
              <a:gd name="connsiteY3" fmla="*/ 0 h 2628900"/>
              <a:gd name="connsiteX4" fmla="*/ 5599718 w 7799993"/>
              <a:gd name="connsiteY4" fmla="*/ 1666875 h 2628900"/>
              <a:gd name="connsiteX5" fmla="*/ 7799993 w 7799993"/>
              <a:gd name="connsiteY5" fmla="*/ 133350 h 2628900"/>
              <a:gd name="connsiteX0" fmla="*/ 0 w 7799993"/>
              <a:gd name="connsiteY0" fmla="*/ 280534 h 2628900"/>
              <a:gd name="connsiteX1" fmla="*/ 1932593 w 7799993"/>
              <a:gd name="connsiteY1" fmla="*/ 704850 h 2628900"/>
              <a:gd name="connsiteX2" fmla="*/ 3123218 w 7799993"/>
              <a:gd name="connsiteY2" fmla="*/ 2628900 h 2628900"/>
              <a:gd name="connsiteX3" fmla="*/ 4370993 w 7799993"/>
              <a:gd name="connsiteY3" fmla="*/ 0 h 2628900"/>
              <a:gd name="connsiteX4" fmla="*/ 5599718 w 7799993"/>
              <a:gd name="connsiteY4" fmla="*/ 1666875 h 2628900"/>
              <a:gd name="connsiteX5" fmla="*/ 7799993 w 7799993"/>
              <a:gd name="connsiteY5" fmla="*/ 133350 h 2628900"/>
              <a:gd name="connsiteX0" fmla="*/ 0 w 7799993"/>
              <a:gd name="connsiteY0" fmla="*/ 280534 h 2628900"/>
              <a:gd name="connsiteX1" fmla="*/ 1932593 w 7799993"/>
              <a:gd name="connsiteY1" fmla="*/ 704850 h 2628900"/>
              <a:gd name="connsiteX2" fmla="*/ 3123218 w 7799993"/>
              <a:gd name="connsiteY2" fmla="*/ 2628900 h 2628900"/>
              <a:gd name="connsiteX3" fmla="*/ 4370993 w 7799993"/>
              <a:gd name="connsiteY3" fmla="*/ 0 h 2628900"/>
              <a:gd name="connsiteX4" fmla="*/ 5599718 w 7799993"/>
              <a:gd name="connsiteY4" fmla="*/ 1666875 h 2628900"/>
              <a:gd name="connsiteX5" fmla="*/ 7799993 w 7799993"/>
              <a:gd name="connsiteY5" fmla="*/ 133350 h 2628900"/>
              <a:gd name="connsiteX0" fmla="*/ 0 w 7191624"/>
              <a:gd name="connsiteY0" fmla="*/ 280534 h 2628900"/>
              <a:gd name="connsiteX1" fmla="*/ 1932593 w 7191624"/>
              <a:gd name="connsiteY1" fmla="*/ 704850 h 2628900"/>
              <a:gd name="connsiteX2" fmla="*/ 3123218 w 7191624"/>
              <a:gd name="connsiteY2" fmla="*/ 2628900 h 2628900"/>
              <a:gd name="connsiteX3" fmla="*/ 4370993 w 7191624"/>
              <a:gd name="connsiteY3" fmla="*/ 0 h 2628900"/>
              <a:gd name="connsiteX4" fmla="*/ 5599718 w 7191624"/>
              <a:gd name="connsiteY4" fmla="*/ 1666875 h 2628900"/>
              <a:gd name="connsiteX5" fmla="*/ 7191624 w 7191624"/>
              <a:gd name="connsiteY5" fmla="*/ 85849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91624" h="2628900">
                <a:moveTo>
                  <a:pt x="0" y="280534"/>
                </a:moveTo>
                <a:cubicBezTo>
                  <a:pt x="389" y="260000"/>
                  <a:pt x="1934422" y="711077"/>
                  <a:pt x="1932593" y="704850"/>
                </a:cubicBezTo>
                <a:cubicBezTo>
                  <a:pt x="1928829" y="692035"/>
                  <a:pt x="2726343" y="1987550"/>
                  <a:pt x="3123218" y="2628900"/>
                </a:cubicBezTo>
                <a:lnTo>
                  <a:pt x="4370993" y="0"/>
                </a:lnTo>
                <a:lnTo>
                  <a:pt x="5599718" y="1666875"/>
                </a:lnTo>
                <a:lnTo>
                  <a:pt x="7191624" y="85849"/>
                </a:lnTo>
              </a:path>
            </a:pathLst>
          </a:custGeom>
          <a:noFill/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6" name="Oval 6"/>
          <p:cNvSpPr/>
          <p:nvPr/>
        </p:nvSpPr>
        <p:spPr>
          <a:xfrm>
            <a:off x="4351338" y="2890838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7" name="Oval 27"/>
          <p:cNvSpPr/>
          <p:nvPr/>
        </p:nvSpPr>
        <p:spPr>
          <a:xfrm>
            <a:off x="5708650" y="4413250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8" name="Oval 28"/>
          <p:cNvSpPr/>
          <p:nvPr/>
        </p:nvSpPr>
        <p:spPr>
          <a:xfrm>
            <a:off x="7129463" y="2393950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" name="Oval 29"/>
          <p:cNvSpPr/>
          <p:nvPr/>
        </p:nvSpPr>
        <p:spPr>
          <a:xfrm>
            <a:off x="10091738" y="2343150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0" name="Oval 30"/>
          <p:cNvSpPr/>
          <p:nvPr/>
        </p:nvSpPr>
        <p:spPr>
          <a:xfrm>
            <a:off x="8347075" y="3805238"/>
            <a:ext cx="914400" cy="914400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65000"/>
                <a:lumOff val="3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1" name="Rectangle 31"/>
          <p:cNvSpPr/>
          <p:nvPr/>
        </p:nvSpPr>
        <p:spPr>
          <a:xfrm>
            <a:off x="4463148" y="243840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82" eaLnBrk="1" fontAlgn="auto" hangingPunct="1">
              <a:spcAft>
                <a:spcPts val="0"/>
              </a:spcAft>
              <a:defRPr/>
            </a:pPr>
            <a:r>
              <a:rPr lang="zh-CN" altLang="en-US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Abraham Lincoln" pitchFamily="2" charset="0"/>
                <a:ea typeface="Roboto Light" panose="02000000000000000000" pitchFamily="2" charset="0"/>
                <a:cs typeface="Lato Light" panose="020F0402020204030203" pitchFamily="34" charset="0"/>
              </a:rPr>
              <a:t>文本</a:t>
            </a:r>
            <a:endParaRPr lang="en-US" noProof="1">
              <a:solidFill>
                <a:schemeClr val="tx1">
                  <a:lumMod val="75000"/>
                  <a:lumOff val="25000"/>
                </a:schemeClr>
              </a:solidFill>
              <a:latin typeface="Abraham Lincoln" pitchFamily="2" charset="0"/>
              <a:ea typeface="Roboto Light" panose="02000000000000000000" pitchFamily="2" charset="0"/>
              <a:cs typeface="Lato Light" panose="020F0402020204030203" pitchFamily="34" charset="0"/>
            </a:endParaRPr>
          </a:p>
        </p:txBody>
      </p:sp>
      <p:sp>
        <p:nvSpPr>
          <p:cNvPr id="22" name="Rectangle 34"/>
          <p:cNvSpPr/>
          <p:nvPr/>
        </p:nvSpPr>
        <p:spPr>
          <a:xfrm>
            <a:off x="5810935" y="5424488"/>
            <a:ext cx="646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82">
              <a:defRPr/>
            </a:pPr>
            <a:r>
              <a: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  <a:latin typeface="Abraham Lincoln" pitchFamily="2" charset="0"/>
                <a:ea typeface="Roboto Light" panose="02000000000000000000" pitchFamily="2" charset="0"/>
                <a:cs typeface="Lato Light" panose="020F0402020204030203" pitchFamily="34" charset="0"/>
              </a:rPr>
              <a:t>文本</a:t>
            </a:r>
            <a:endParaRPr lang="en-US" noProof="1">
              <a:solidFill>
                <a:schemeClr val="tx1">
                  <a:lumMod val="75000"/>
                  <a:lumOff val="25000"/>
                </a:schemeClr>
              </a:solidFill>
              <a:latin typeface="Abraham Lincoln" pitchFamily="2" charset="0"/>
              <a:ea typeface="Roboto Light" panose="02000000000000000000" pitchFamily="2" charset="0"/>
              <a:cs typeface="Lato Light" panose="020F0402020204030203" pitchFamily="34" charset="0"/>
            </a:endParaRPr>
          </a:p>
        </p:txBody>
      </p:sp>
      <p:sp>
        <p:nvSpPr>
          <p:cNvPr id="23" name="Rectangle 35"/>
          <p:cNvSpPr/>
          <p:nvPr/>
        </p:nvSpPr>
        <p:spPr>
          <a:xfrm>
            <a:off x="7234923" y="193675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82">
              <a:defRPr/>
            </a:pPr>
            <a:r>
              <a:rPr lang="zh-CN" altLang="en-US" noProof="1" smtClean="0">
                <a:solidFill>
                  <a:schemeClr val="tx1">
                    <a:lumMod val="75000"/>
                    <a:lumOff val="25000"/>
                  </a:schemeClr>
                </a:solidFill>
                <a:latin typeface="Abraham Lincoln" pitchFamily="2" charset="0"/>
                <a:ea typeface="Roboto Light" panose="02000000000000000000" pitchFamily="2" charset="0"/>
                <a:cs typeface="Lato Light" panose="020F0402020204030203" pitchFamily="34" charset="0"/>
              </a:rPr>
              <a:t>文本</a:t>
            </a:r>
            <a:endParaRPr lang="en-US" noProof="1">
              <a:solidFill>
                <a:schemeClr val="tx1">
                  <a:lumMod val="75000"/>
                  <a:lumOff val="25000"/>
                </a:schemeClr>
              </a:solidFill>
              <a:latin typeface="Abraham Lincoln" pitchFamily="2" charset="0"/>
              <a:ea typeface="Roboto Light" panose="02000000000000000000" pitchFamily="2" charset="0"/>
              <a:cs typeface="Lato Light" panose="020F0402020204030203" pitchFamily="34" charset="0"/>
            </a:endParaRPr>
          </a:p>
        </p:txBody>
      </p:sp>
      <p:sp>
        <p:nvSpPr>
          <p:cNvPr id="24" name="Rectangle 36"/>
          <p:cNvSpPr/>
          <p:nvPr/>
        </p:nvSpPr>
        <p:spPr>
          <a:xfrm>
            <a:off x="8411259" y="4759325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82">
              <a:defRPr/>
            </a:pPr>
            <a:r>
              <a: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  <a:latin typeface="Abraham Lincoln" pitchFamily="2" charset="0"/>
                <a:ea typeface="Roboto Light" panose="02000000000000000000" pitchFamily="2" charset="0"/>
                <a:cs typeface="Lato Light" panose="020F0402020204030203" pitchFamily="34" charset="0"/>
              </a:rPr>
              <a:t>文本</a:t>
            </a:r>
            <a:endParaRPr lang="en-US" noProof="1">
              <a:solidFill>
                <a:schemeClr val="tx1">
                  <a:lumMod val="75000"/>
                  <a:lumOff val="25000"/>
                </a:schemeClr>
              </a:solidFill>
              <a:latin typeface="Abraham Lincoln" pitchFamily="2" charset="0"/>
              <a:ea typeface="Roboto Light" panose="02000000000000000000" pitchFamily="2" charset="0"/>
              <a:cs typeface="Lato Light" panose="020F0402020204030203" pitchFamily="34" charset="0"/>
            </a:endParaRPr>
          </a:p>
        </p:txBody>
      </p:sp>
      <p:sp>
        <p:nvSpPr>
          <p:cNvPr id="25" name="Rectangle 37"/>
          <p:cNvSpPr/>
          <p:nvPr/>
        </p:nvSpPr>
        <p:spPr>
          <a:xfrm>
            <a:off x="10176560" y="192563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082">
              <a:defRPr/>
            </a:pPr>
            <a:r>
              <a:rPr lang="zh-CN" altLang="en-US" noProof="1">
                <a:solidFill>
                  <a:schemeClr val="tx1">
                    <a:lumMod val="75000"/>
                    <a:lumOff val="25000"/>
                  </a:schemeClr>
                </a:solidFill>
                <a:latin typeface="Abraham Lincoln" pitchFamily="2" charset="0"/>
                <a:ea typeface="Roboto Light" panose="02000000000000000000" pitchFamily="2" charset="0"/>
                <a:cs typeface="Lato Light" panose="020F0402020204030203" pitchFamily="34" charset="0"/>
              </a:rPr>
              <a:t>文本</a:t>
            </a:r>
            <a:endParaRPr lang="en-US" noProof="1">
              <a:solidFill>
                <a:schemeClr val="tx1">
                  <a:lumMod val="75000"/>
                  <a:lumOff val="25000"/>
                </a:schemeClr>
              </a:solidFill>
              <a:latin typeface="Abraham Lincoln" pitchFamily="2" charset="0"/>
              <a:ea typeface="Roboto Light" panose="02000000000000000000" pitchFamily="2" charset="0"/>
              <a:cs typeface="Lato Light" panose="020F0402020204030203" pitchFamily="34" charset="0"/>
            </a:endParaRPr>
          </a:p>
        </p:txBody>
      </p:sp>
      <p:sp>
        <p:nvSpPr>
          <p:cNvPr id="26" name="Rectangle 38"/>
          <p:cNvSpPr/>
          <p:nvPr/>
        </p:nvSpPr>
        <p:spPr>
          <a:xfrm>
            <a:off x="790698" y="4725132"/>
            <a:ext cx="2911475" cy="11448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内容</a:t>
            </a:r>
            <a:endParaRPr lang="en-US" altLang="zh-CN" sz="1200" dirty="0" smtClean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  <a:p>
            <a:pPr algn="just">
              <a:lnSpc>
                <a:spcPct val="114000"/>
              </a:lnSpc>
            </a:pPr>
            <a:endParaRPr lang="en-US" altLang="zh-CN" sz="1200" dirty="0" smtClean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7" name="Rectangle 39"/>
          <p:cNvSpPr/>
          <p:nvPr/>
        </p:nvSpPr>
        <p:spPr>
          <a:xfrm>
            <a:off x="1286852" y="414398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noProof="1">
              <a:ea typeface="Roboto Light" panose="02000000000000000000" pitchFamily="2" charset="0"/>
              <a:cs typeface="Arial" charset="0"/>
            </a:endParaRPr>
          </a:p>
        </p:txBody>
      </p:sp>
      <p:grpSp>
        <p:nvGrpSpPr>
          <p:cNvPr id="28" name="Group 40"/>
          <p:cNvGrpSpPr/>
          <p:nvPr/>
        </p:nvGrpSpPr>
        <p:grpSpPr>
          <a:xfrm>
            <a:off x="4614493" y="3137648"/>
            <a:ext cx="457200" cy="457200"/>
            <a:chOff x="3648868" y="2753915"/>
            <a:chExt cx="457200" cy="457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29" name="Freeform 127"/>
            <p:cNvSpPr>
              <a:spLocks noEditPoints="1"/>
            </p:cNvSpPr>
            <p:nvPr/>
          </p:nvSpPr>
          <p:spPr bwMode="auto">
            <a:xfrm>
              <a:off x="3648868" y="2753915"/>
              <a:ext cx="457200" cy="457200"/>
            </a:xfrm>
            <a:custGeom>
              <a:avLst/>
              <a:gdLst>
                <a:gd name="T0" fmla="*/ 630 w 1152"/>
                <a:gd name="T1" fmla="*/ 780 h 1152"/>
                <a:gd name="T2" fmla="*/ 534 w 1152"/>
                <a:gd name="T3" fmla="*/ 739 h 1152"/>
                <a:gd name="T4" fmla="*/ 454 w 1152"/>
                <a:gd name="T5" fmla="*/ 674 h 1152"/>
                <a:gd name="T6" fmla="*/ 395 w 1152"/>
                <a:gd name="T7" fmla="*/ 588 h 1152"/>
                <a:gd name="T8" fmla="*/ 364 w 1152"/>
                <a:gd name="T9" fmla="*/ 487 h 1152"/>
                <a:gd name="T10" fmla="*/ 364 w 1152"/>
                <a:gd name="T11" fmla="*/ 378 h 1152"/>
                <a:gd name="T12" fmla="*/ 395 w 1152"/>
                <a:gd name="T13" fmla="*/ 276 h 1152"/>
                <a:gd name="T14" fmla="*/ 454 w 1152"/>
                <a:gd name="T15" fmla="*/ 190 h 1152"/>
                <a:gd name="T16" fmla="*/ 534 w 1152"/>
                <a:gd name="T17" fmla="*/ 124 h 1152"/>
                <a:gd name="T18" fmla="*/ 630 w 1152"/>
                <a:gd name="T19" fmla="*/ 83 h 1152"/>
                <a:gd name="T20" fmla="*/ 739 w 1152"/>
                <a:gd name="T21" fmla="*/ 72 h 1152"/>
                <a:gd name="T22" fmla="*/ 844 w 1152"/>
                <a:gd name="T23" fmla="*/ 94 h 1152"/>
                <a:gd name="T24" fmla="*/ 936 w 1152"/>
                <a:gd name="T25" fmla="*/ 143 h 1152"/>
                <a:gd name="T26" fmla="*/ 1009 w 1152"/>
                <a:gd name="T27" fmla="*/ 217 h 1152"/>
                <a:gd name="T28" fmla="*/ 1059 w 1152"/>
                <a:gd name="T29" fmla="*/ 309 h 1152"/>
                <a:gd name="T30" fmla="*/ 1079 w 1152"/>
                <a:gd name="T31" fmla="*/ 413 h 1152"/>
                <a:gd name="T32" fmla="*/ 1068 w 1152"/>
                <a:gd name="T33" fmla="*/ 522 h 1152"/>
                <a:gd name="T34" fmla="*/ 1028 w 1152"/>
                <a:gd name="T35" fmla="*/ 618 h 1152"/>
                <a:gd name="T36" fmla="*/ 963 w 1152"/>
                <a:gd name="T37" fmla="*/ 698 h 1152"/>
                <a:gd name="T38" fmla="*/ 876 w 1152"/>
                <a:gd name="T39" fmla="*/ 757 h 1152"/>
                <a:gd name="T40" fmla="*/ 775 w 1152"/>
                <a:gd name="T41" fmla="*/ 788 h 1152"/>
                <a:gd name="T42" fmla="*/ 163 w 1152"/>
                <a:gd name="T43" fmla="*/ 1077 h 1152"/>
                <a:gd name="T44" fmla="*/ 127 w 1152"/>
                <a:gd name="T45" fmla="*/ 1088 h 1152"/>
                <a:gd name="T46" fmla="*/ 92 w 1152"/>
                <a:gd name="T47" fmla="*/ 1077 h 1152"/>
                <a:gd name="T48" fmla="*/ 68 w 1152"/>
                <a:gd name="T49" fmla="*/ 1049 h 1152"/>
                <a:gd name="T50" fmla="*/ 65 w 1152"/>
                <a:gd name="T51" fmla="*/ 1012 h 1152"/>
                <a:gd name="T52" fmla="*/ 83 w 1152"/>
                <a:gd name="T53" fmla="*/ 979 h 1152"/>
                <a:gd name="T54" fmla="*/ 415 w 1152"/>
                <a:gd name="T55" fmla="*/ 737 h 1152"/>
                <a:gd name="T56" fmla="*/ 719 w 1152"/>
                <a:gd name="T57" fmla="*/ 0 h 1152"/>
                <a:gd name="T58" fmla="*/ 592 w 1152"/>
                <a:gd name="T59" fmla="*/ 19 h 1152"/>
                <a:gd name="T60" fmla="*/ 479 w 1152"/>
                <a:gd name="T61" fmla="*/ 74 h 1152"/>
                <a:gd name="T62" fmla="*/ 387 w 1152"/>
                <a:gd name="T63" fmla="*/ 157 h 1152"/>
                <a:gd name="T64" fmla="*/ 322 w 1152"/>
                <a:gd name="T65" fmla="*/ 264 h 1152"/>
                <a:gd name="T66" fmla="*/ 291 w 1152"/>
                <a:gd name="T67" fmla="*/ 387 h 1152"/>
                <a:gd name="T68" fmla="*/ 302 w 1152"/>
                <a:gd name="T69" fmla="*/ 537 h 1152"/>
                <a:gd name="T70" fmla="*/ 38 w 1152"/>
                <a:gd name="T71" fmla="*/ 934 h 1152"/>
                <a:gd name="T72" fmla="*/ 2 w 1152"/>
                <a:gd name="T73" fmla="*/ 999 h 1152"/>
                <a:gd name="T74" fmla="*/ 10 w 1152"/>
                <a:gd name="T75" fmla="*/ 1074 h 1152"/>
                <a:gd name="T76" fmla="*/ 56 w 1152"/>
                <a:gd name="T77" fmla="*/ 1130 h 1152"/>
                <a:gd name="T78" fmla="*/ 127 w 1152"/>
                <a:gd name="T79" fmla="*/ 1152 h 1152"/>
                <a:gd name="T80" fmla="*/ 199 w 1152"/>
                <a:gd name="T81" fmla="*/ 1129 h 1152"/>
                <a:gd name="T82" fmla="*/ 565 w 1152"/>
                <a:gd name="T83" fmla="*/ 834 h 1152"/>
                <a:gd name="T84" fmla="*/ 719 w 1152"/>
                <a:gd name="T85" fmla="*/ 864 h 1152"/>
                <a:gd name="T86" fmla="*/ 848 w 1152"/>
                <a:gd name="T87" fmla="*/ 844 h 1152"/>
                <a:gd name="T88" fmla="*/ 961 w 1152"/>
                <a:gd name="T89" fmla="*/ 790 h 1152"/>
                <a:gd name="T90" fmla="*/ 1053 w 1152"/>
                <a:gd name="T91" fmla="*/ 707 h 1152"/>
                <a:gd name="T92" fmla="*/ 1118 w 1152"/>
                <a:gd name="T93" fmla="*/ 600 h 1152"/>
                <a:gd name="T94" fmla="*/ 1149 w 1152"/>
                <a:gd name="T95" fmla="*/ 476 h 1152"/>
                <a:gd name="T96" fmla="*/ 1143 w 1152"/>
                <a:gd name="T97" fmla="*/ 345 h 1152"/>
                <a:gd name="T98" fmla="*/ 1100 w 1152"/>
                <a:gd name="T99" fmla="*/ 226 h 1152"/>
                <a:gd name="T100" fmla="*/ 1025 w 1152"/>
                <a:gd name="T101" fmla="*/ 126 h 1152"/>
                <a:gd name="T102" fmla="*/ 926 w 1152"/>
                <a:gd name="T103" fmla="*/ 53 h 1152"/>
                <a:gd name="T104" fmla="*/ 807 w 1152"/>
                <a:gd name="T105" fmla="*/ 8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152" h="1152">
                  <a:moveTo>
                    <a:pt x="719" y="792"/>
                  </a:moveTo>
                  <a:lnTo>
                    <a:pt x="701" y="791"/>
                  </a:lnTo>
                  <a:lnTo>
                    <a:pt x="683" y="790"/>
                  </a:lnTo>
                  <a:lnTo>
                    <a:pt x="665" y="788"/>
                  </a:lnTo>
                  <a:lnTo>
                    <a:pt x="647" y="785"/>
                  </a:lnTo>
                  <a:lnTo>
                    <a:pt x="630" y="780"/>
                  </a:lnTo>
                  <a:lnTo>
                    <a:pt x="613" y="776"/>
                  </a:lnTo>
                  <a:lnTo>
                    <a:pt x="596" y="770"/>
                  </a:lnTo>
                  <a:lnTo>
                    <a:pt x="580" y="763"/>
                  </a:lnTo>
                  <a:lnTo>
                    <a:pt x="564" y="757"/>
                  </a:lnTo>
                  <a:lnTo>
                    <a:pt x="549" y="748"/>
                  </a:lnTo>
                  <a:lnTo>
                    <a:pt x="534" y="739"/>
                  </a:lnTo>
                  <a:lnTo>
                    <a:pt x="519" y="731"/>
                  </a:lnTo>
                  <a:lnTo>
                    <a:pt x="505" y="720"/>
                  </a:lnTo>
                  <a:lnTo>
                    <a:pt x="491" y="709"/>
                  </a:lnTo>
                  <a:lnTo>
                    <a:pt x="478" y="698"/>
                  </a:lnTo>
                  <a:lnTo>
                    <a:pt x="466" y="687"/>
                  </a:lnTo>
                  <a:lnTo>
                    <a:pt x="454" y="674"/>
                  </a:lnTo>
                  <a:lnTo>
                    <a:pt x="442" y="661"/>
                  </a:lnTo>
                  <a:lnTo>
                    <a:pt x="431" y="648"/>
                  </a:lnTo>
                  <a:lnTo>
                    <a:pt x="421" y="634"/>
                  </a:lnTo>
                  <a:lnTo>
                    <a:pt x="412" y="618"/>
                  </a:lnTo>
                  <a:lnTo>
                    <a:pt x="403" y="603"/>
                  </a:lnTo>
                  <a:lnTo>
                    <a:pt x="395" y="588"/>
                  </a:lnTo>
                  <a:lnTo>
                    <a:pt x="388" y="572"/>
                  </a:lnTo>
                  <a:lnTo>
                    <a:pt x="381" y="556"/>
                  </a:lnTo>
                  <a:lnTo>
                    <a:pt x="376" y="539"/>
                  </a:lnTo>
                  <a:lnTo>
                    <a:pt x="372" y="522"/>
                  </a:lnTo>
                  <a:lnTo>
                    <a:pt x="367" y="504"/>
                  </a:lnTo>
                  <a:lnTo>
                    <a:pt x="364" y="487"/>
                  </a:lnTo>
                  <a:lnTo>
                    <a:pt x="362" y="468"/>
                  </a:lnTo>
                  <a:lnTo>
                    <a:pt x="361" y="450"/>
                  </a:lnTo>
                  <a:lnTo>
                    <a:pt x="360" y="432"/>
                  </a:lnTo>
                  <a:lnTo>
                    <a:pt x="361" y="413"/>
                  </a:lnTo>
                  <a:lnTo>
                    <a:pt x="362" y="395"/>
                  </a:lnTo>
                  <a:lnTo>
                    <a:pt x="364" y="378"/>
                  </a:lnTo>
                  <a:lnTo>
                    <a:pt x="367" y="359"/>
                  </a:lnTo>
                  <a:lnTo>
                    <a:pt x="372" y="342"/>
                  </a:lnTo>
                  <a:lnTo>
                    <a:pt x="376" y="325"/>
                  </a:lnTo>
                  <a:lnTo>
                    <a:pt x="381" y="309"/>
                  </a:lnTo>
                  <a:lnTo>
                    <a:pt x="388" y="292"/>
                  </a:lnTo>
                  <a:lnTo>
                    <a:pt x="395" y="276"/>
                  </a:lnTo>
                  <a:lnTo>
                    <a:pt x="403" y="260"/>
                  </a:lnTo>
                  <a:lnTo>
                    <a:pt x="412" y="245"/>
                  </a:lnTo>
                  <a:lnTo>
                    <a:pt x="421" y="231"/>
                  </a:lnTo>
                  <a:lnTo>
                    <a:pt x="431" y="217"/>
                  </a:lnTo>
                  <a:lnTo>
                    <a:pt x="442" y="203"/>
                  </a:lnTo>
                  <a:lnTo>
                    <a:pt x="454" y="190"/>
                  </a:lnTo>
                  <a:lnTo>
                    <a:pt x="466" y="178"/>
                  </a:lnTo>
                  <a:lnTo>
                    <a:pt x="478" y="166"/>
                  </a:lnTo>
                  <a:lnTo>
                    <a:pt x="491" y="154"/>
                  </a:lnTo>
                  <a:lnTo>
                    <a:pt x="505" y="143"/>
                  </a:lnTo>
                  <a:lnTo>
                    <a:pt x="519" y="134"/>
                  </a:lnTo>
                  <a:lnTo>
                    <a:pt x="534" y="124"/>
                  </a:lnTo>
                  <a:lnTo>
                    <a:pt x="549" y="115"/>
                  </a:lnTo>
                  <a:lnTo>
                    <a:pt x="564" y="108"/>
                  </a:lnTo>
                  <a:lnTo>
                    <a:pt x="580" y="100"/>
                  </a:lnTo>
                  <a:lnTo>
                    <a:pt x="596" y="94"/>
                  </a:lnTo>
                  <a:lnTo>
                    <a:pt x="613" y="88"/>
                  </a:lnTo>
                  <a:lnTo>
                    <a:pt x="630" y="83"/>
                  </a:lnTo>
                  <a:lnTo>
                    <a:pt x="647" y="80"/>
                  </a:lnTo>
                  <a:lnTo>
                    <a:pt x="665" y="76"/>
                  </a:lnTo>
                  <a:lnTo>
                    <a:pt x="683" y="74"/>
                  </a:lnTo>
                  <a:lnTo>
                    <a:pt x="701" y="72"/>
                  </a:lnTo>
                  <a:lnTo>
                    <a:pt x="719" y="72"/>
                  </a:lnTo>
                  <a:lnTo>
                    <a:pt x="739" y="72"/>
                  </a:lnTo>
                  <a:lnTo>
                    <a:pt x="757" y="74"/>
                  </a:lnTo>
                  <a:lnTo>
                    <a:pt x="775" y="76"/>
                  </a:lnTo>
                  <a:lnTo>
                    <a:pt x="793" y="80"/>
                  </a:lnTo>
                  <a:lnTo>
                    <a:pt x="810" y="83"/>
                  </a:lnTo>
                  <a:lnTo>
                    <a:pt x="827" y="88"/>
                  </a:lnTo>
                  <a:lnTo>
                    <a:pt x="844" y="94"/>
                  </a:lnTo>
                  <a:lnTo>
                    <a:pt x="860" y="100"/>
                  </a:lnTo>
                  <a:lnTo>
                    <a:pt x="876" y="108"/>
                  </a:lnTo>
                  <a:lnTo>
                    <a:pt x="891" y="115"/>
                  </a:lnTo>
                  <a:lnTo>
                    <a:pt x="906" y="124"/>
                  </a:lnTo>
                  <a:lnTo>
                    <a:pt x="921" y="134"/>
                  </a:lnTo>
                  <a:lnTo>
                    <a:pt x="936" y="143"/>
                  </a:lnTo>
                  <a:lnTo>
                    <a:pt x="948" y="154"/>
                  </a:lnTo>
                  <a:lnTo>
                    <a:pt x="963" y="166"/>
                  </a:lnTo>
                  <a:lnTo>
                    <a:pt x="974" y="178"/>
                  </a:lnTo>
                  <a:lnTo>
                    <a:pt x="986" y="190"/>
                  </a:lnTo>
                  <a:lnTo>
                    <a:pt x="998" y="203"/>
                  </a:lnTo>
                  <a:lnTo>
                    <a:pt x="1009" y="217"/>
                  </a:lnTo>
                  <a:lnTo>
                    <a:pt x="1019" y="231"/>
                  </a:lnTo>
                  <a:lnTo>
                    <a:pt x="1028" y="245"/>
                  </a:lnTo>
                  <a:lnTo>
                    <a:pt x="1037" y="260"/>
                  </a:lnTo>
                  <a:lnTo>
                    <a:pt x="1045" y="276"/>
                  </a:lnTo>
                  <a:lnTo>
                    <a:pt x="1052" y="292"/>
                  </a:lnTo>
                  <a:lnTo>
                    <a:pt x="1059" y="309"/>
                  </a:lnTo>
                  <a:lnTo>
                    <a:pt x="1064" y="325"/>
                  </a:lnTo>
                  <a:lnTo>
                    <a:pt x="1068" y="342"/>
                  </a:lnTo>
                  <a:lnTo>
                    <a:pt x="1073" y="359"/>
                  </a:lnTo>
                  <a:lnTo>
                    <a:pt x="1076" y="378"/>
                  </a:lnTo>
                  <a:lnTo>
                    <a:pt x="1078" y="395"/>
                  </a:lnTo>
                  <a:lnTo>
                    <a:pt x="1079" y="413"/>
                  </a:lnTo>
                  <a:lnTo>
                    <a:pt x="1080" y="432"/>
                  </a:lnTo>
                  <a:lnTo>
                    <a:pt x="1079" y="450"/>
                  </a:lnTo>
                  <a:lnTo>
                    <a:pt x="1078" y="468"/>
                  </a:lnTo>
                  <a:lnTo>
                    <a:pt x="1076" y="487"/>
                  </a:lnTo>
                  <a:lnTo>
                    <a:pt x="1073" y="504"/>
                  </a:lnTo>
                  <a:lnTo>
                    <a:pt x="1068" y="522"/>
                  </a:lnTo>
                  <a:lnTo>
                    <a:pt x="1064" y="539"/>
                  </a:lnTo>
                  <a:lnTo>
                    <a:pt x="1059" y="556"/>
                  </a:lnTo>
                  <a:lnTo>
                    <a:pt x="1052" y="572"/>
                  </a:lnTo>
                  <a:lnTo>
                    <a:pt x="1045" y="588"/>
                  </a:lnTo>
                  <a:lnTo>
                    <a:pt x="1037" y="603"/>
                  </a:lnTo>
                  <a:lnTo>
                    <a:pt x="1028" y="618"/>
                  </a:lnTo>
                  <a:lnTo>
                    <a:pt x="1019" y="634"/>
                  </a:lnTo>
                  <a:lnTo>
                    <a:pt x="1009" y="648"/>
                  </a:lnTo>
                  <a:lnTo>
                    <a:pt x="998" y="661"/>
                  </a:lnTo>
                  <a:lnTo>
                    <a:pt x="986" y="674"/>
                  </a:lnTo>
                  <a:lnTo>
                    <a:pt x="974" y="687"/>
                  </a:lnTo>
                  <a:lnTo>
                    <a:pt x="963" y="698"/>
                  </a:lnTo>
                  <a:lnTo>
                    <a:pt x="948" y="709"/>
                  </a:lnTo>
                  <a:lnTo>
                    <a:pt x="936" y="720"/>
                  </a:lnTo>
                  <a:lnTo>
                    <a:pt x="921" y="731"/>
                  </a:lnTo>
                  <a:lnTo>
                    <a:pt x="906" y="739"/>
                  </a:lnTo>
                  <a:lnTo>
                    <a:pt x="891" y="748"/>
                  </a:lnTo>
                  <a:lnTo>
                    <a:pt x="876" y="757"/>
                  </a:lnTo>
                  <a:lnTo>
                    <a:pt x="860" y="763"/>
                  </a:lnTo>
                  <a:lnTo>
                    <a:pt x="844" y="770"/>
                  </a:lnTo>
                  <a:lnTo>
                    <a:pt x="827" y="776"/>
                  </a:lnTo>
                  <a:lnTo>
                    <a:pt x="810" y="780"/>
                  </a:lnTo>
                  <a:lnTo>
                    <a:pt x="793" y="785"/>
                  </a:lnTo>
                  <a:lnTo>
                    <a:pt x="775" y="788"/>
                  </a:lnTo>
                  <a:lnTo>
                    <a:pt x="757" y="790"/>
                  </a:lnTo>
                  <a:lnTo>
                    <a:pt x="739" y="791"/>
                  </a:lnTo>
                  <a:lnTo>
                    <a:pt x="719" y="792"/>
                  </a:lnTo>
                  <a:close/>
                  <a:moveTo>
                    <a:pt x="173" y="1069"/>
                  </a:moveTo>
                  <a:lnTo>
                    <a:pt x="168" y="1073"/>
                  </a:lnTo>
                  <a:lnTo>
                    <a:pt x="163" y="1077"/>
                  </a:lnTo>
                  <a:lnTo>
                    <a:pt x="158" y="1081"/>
                  </a:lnTo>
                  <a:lnTo>
                    <a:pt x="152" y="1083"/>
                  </a:lnTo>
                  <a:lnTo>
                    <a:pt x="146" y="1085"/>
                  </a:lnTo>
                  <a:lnTo>
                    <a:pt x="141" y="1087"/>
                  </a:lnTo>
                  <a:lnTo>
                    <a:pt x="134" y="1088"/>
                  </a:lnTo>
                  <a:lnTo>
                    <a:pt x="127" y="1088"/>
                  </a:lnTo>
                  <a:lnTo>
                    <a:pt x="120" y="1088"/>
                  </a:lnTo>
                  <a:lnTo>
                    <a:pt x="115" y="1087"/>
                  </a:lnTo>
                  <a:lnTo>
                    <a:pt x="108" y="1085"/>
                  </a:lnTo>
                  <a:lnTo>
                    <a:pt x="103" y="1083"/>
                  </a:lnTo>
                  <a:lnTo>
                    <a:pt x="96" y="1081"/>
                  </a:lnTo>
                  <a:lnTo>
                    <a:pt x="92" y="1077"/>
                  </a:lnTo>
                  <a:lnTo>
                    <a:pt x="87" y="1074"/>
                  </a:lnTo>
                  <a:lnTo>
                    <a:pt x="82" y="1070"/>
                  </a:lnTo>
                  <a:lnTo>
                    <a:pt x="78" y="1066"/>
                  </a:lnTo>
                  <a:lnTo>
                    <a:pt x="75" y="1060"/>
                  </a:lnTo>
                  <a:lnTo>
                    <a:pt x="71" y="1055"/>
                  </a:lnTo>
                  <a:lnTo>
                    <a:pt x="68" y="1049"/>
                  </a:lnTo>
                  <a:lnTo>
                    <a:pt x="66" y="1044"/>
                  </a:lnTo>
                  <a:lnTo>
                    <a:pt x="65" y="1038"/>
                  </a:lnTo>
                  <a:lnTo>
                    <a:pt x="64" y="1031"/>
                  </a:lnTo>
                  <a:lnTo>
                    <a:pt x="64" y="1025"/>
                  </a:lnTo>
                  <a:lnTo>
                    <a:pt x="64" y="1018"/>
                  </a:lnTo>
                  <a:lnTo>
                    <a:pt x="65" y="1012"/>
                  </a:lnTo>
                  <a:lnTo>
                    <a:pt x="66" y="1006"/>
                  </a:lnTo>
                  <a:lnTo>
                    <a:pt x="69" y="1000"/>
                  </a:lnTo>
                  <a:lnTo>
                    <a:pt x="71" y="994"/>
                  </a:lnTo>
                  <a:lnTo>
                    <a:pt x="75" y="989"/>
                  </a:lnTo>
                  <a:lnTo>
                    <a:pt x="79" y="984"/>
                  </a:lnTo>
                  <a:lnTo>
                    <a:pt x="83" y="979"/>
                  </a:lnTo>
                  <a:lnTo>
                    <a:pt x="82" y="979"/>
                  </a:lnTo>
                  <a:lnTo>
                    <a:pt x="373" y="689"/>
                  </a:lnTo>
                  <a:lnTo>
                    <a:pt x="383" y="702"/>
                  </a:lnTo>
                  <a:lnTo>
                    <a:pt x="393" y="714"/>
                  </a:lnTo>
                  <a:lnTo>
                    <a:pt x="404" y="725"/>
                  </a:lnTo>
                  <a:lnTo>
                    <a:pt x="415" y="737"/>
                  </a:lnTo>
                  <a:lnTo>
                    <a:pt x="426" y="748"/>
                  </a:lnTo>
                  <a:lnTo>
                    <a:pt x="438" y="759"/>
                  </a:lnTo>
                  <a:lnTo>
                    <a:pt x="451" y="769"/>
                  </a:lnTo>
                  <a:lnTo>
                    <a:pt x="462" y="778"/>
                  </a:lnTo>
                  <a:lnTo>
                    <a:pt x="173" y="1069"/>
                  </a:lnTo>
                  <a:close/>
                  <a:moveTo>
                    <a:pt x="719" y="0"/>
                  </a:moveTo>
                  <a:lnTo>
                    <a:pt x="698" y="1"/>
                  </a:lnTo>
                  <a:lnTo>
                    <a:pt x="676" y="2"/>
                  </a:lnTo>
                  <a:lnTo>
                    <a:pt x="655" y="5"/>
                  </a:lnTo>
                  <a:lnTo>
                    <a:pt x="633" y="8"/>
                  </a:lnTo>
                  <a:lnTo>
                    <a:pt x="611" y="14"/>
                  </a:lnTo>
                  <a:lnTo>
                    <a:pt x="592" y="19"/>
                  </a:lnTo>
                  <a:lnTo>
                    <a:pt x="572" y="27"/>
                  </a:lnTo>
                  <a:lnTo>
                    <a:pt x="552" y="34"/>
                  </a:lnTo>
                  <a:lnTo>
                    <a:pt x="533" y="43"/>
                  </a:lnTo>
                  <a:lnTo>
                    <a:pt x="514" y="53"/>
                  </a:lnTo>
                  <a:lnTo>
                    <a:pt x="496" y="62"/>
                  </a:lnTo>
                  <a:lnTo>
                    <a:pt x="479" y="74"/>
                  </a:lnTo>
                  <a:lnTo>
                    <a:pt x="461" y="86"/>
                  </a:lnTo>
                  <a:lnTo>
                    <a:pt x="445" y="99"/>
                  </a:lnTo>
                  <a:lnTo>
                    <a:pt x="430" y="112"/>
                  </a:lnTo>
                  <a:lnTo>
                    <a:pt x="415" y="126"/>
                  </a:lnTo>
                  <a:lnTo>
                    <a:pt x="400" y="141"/>
                  </a:lnTo>
                  <a:lnTo>
                    <a:pt x="387" y="157"/>
                  </a:lnTo>
                  <a:lnTo>
                    <a:pt x="374" y="174"/>
                  </a:lnTo>
                  <a:lnTo>
                    <a:pt x="362" y="191"/>
                  </a:lnTo>
                  <a:lnTo>
                    <a:pt x="350" y="208"/>
                  </a:lnTo>
                  <a:lnTo>
                    <a:pt x="340" y="226"/>
                  </a:lnTo>
                  <a:lnTo>
                    <a:pt x="331" y="245"/>
                  </a:lnTo>
                  <a:lnTo>
                    <a:pt x="322" y="264"/>
                  </a:lnTo>
                  <a:lnTo>
                    <a:pt x="314" y="284"/>
                  </a:lnTo>
                  <a:lnTo>
                    <a:pt x="307" y="303"/>
                  </a:lnTo>
                  <a:lnTo>
                    <a:pt x="302" y="324"/>
                  </a:lnTo>
                  <a:lnTo>
                    <a:pt x="297" y="345"/>
                  </a:lnTo>
                  <a:lnTo>
                    <a:pt x="293" y="366"/>
                  </a:lnTo>
                  <a:lnTo>
                    <a:pt x="291" y="387"/>
                  </a:lnTo>
                  <a:lnTo>
                    <a:pt x="289" y="410"/>
                  </a:lnTo>
                  <a:lnTo>
                    <a:pt x="287" y="432"/>
                  </a:lnTo>
                  <a:lnTo>
                    <a:pt x="289" y="459"/>
                  </a:lnTo>
                  <a:lnTo>
                    <a:pt x="292" y="486"/>
                  </a:lnTo>
                  <a:lnTo>
                    <a:pt x="295" y="512"/>
                  </a:lnTo>
                  <a:lnTo>
                    <a:pt x="302" y="537"/>
                  </a:lnTo>
                  <a:lnTo>
                    <a:pt x="308" y="562"/>
                  </a:lnTo>
                  <a:lnTo>
                    <a:pt x="317" y="587"/>
                  </a:lnTo>
                  <a:lnTo>
                    <a:pt x="326" y="611"/>
                  </a:lnTo>
                  <a:lnTo>
                    <a:pt x="338" y="634"/>
                  </a:lnTo>
                  <a:lnTo>
                    <a:pt x="38" y="934"/>
                  </a:lnTo>
                  <a:lnTo>
                    <a:pt x="38" y="934"/>
                  </a:lnTo>
                  <a:lnTo>
                    <a:pt x="29" y="944"/>
                  </a:lnTo>
                  <a:lnTo>
                    <a:pt x="22" y="953"/>
                  </a:lnTo>
                  <a:lnTo>
                    <a:pt x="15" y="964"/>
                  </a:lnTo>
                  <a:lnTo>
                    <a:pt x="10" y="975"/>
                  </a:lnTo>
                  <a:lnTo>
                    <a:pt x="6" y="987"/>
                  </a:lnTo>
                  <a:lnTo>
                    <a:pt x="2" y="999"/>
                  </a:lnTo>
                  <a:lnTo>
                    <a:pt x="0" y="1012"/>
                  </a:lnTo>
                  <a:lnTo>
                    <a:pt x="0" y="1025"/>
                  </a:lnTo>
                  <a:lnTo>
                    <a:pt x="0" y="1038"/>
                  </a:lnTo>
                  <a:lnTo>
                    <a:pt x="2" y="1050"/>
                  </a:lnTo>
                  <a:lnTo>
                    <a:pt x="6" y="1062"/>
                  </a:lnTo>
                  <a:lnTo>
                    <a:pt x="10" y="1074"/>
                  </a:lnTo>
                  <a:lnTo>
                    <a:pt x="15" y="1085"/>
                  </a:lnTo>
                  <a:lnTo>
                    <a:pt x="22" y="1096"/>
                  </a:lnTo>
                  <a:lnTo>
                    <a:pt x="29" y="1106"/>
                  </a:lnTo>
                  <a:lnTo>
                    <a:pt x="37" y="1114"/>
                  </a:lnTo>
                  <a:lnTo>
                    <a:pt x="47" y="1123"/>
                  </a:lnTo>
                  <a:lnTo>
                    <a:pt x="56" y="1130"/>
                  </a:lnTo>
                  <a:lnTo>
                    <a:pt x="66" y="1137"/>
                  </a:lnTo>
                  <a:lnTo>
                    <a:pt x="78" y="1142"/>
                  </a:lnTo>
                  <a:lnTo>
                    <a:pt x="89" y="1147"/>
                  </a:lnTo>
                  <a:lnTo>
                    <a:pt x="102" y="1150"/>
                  </a:lnTo>
                  <a:lnTo>
                    <a:pt x="114" y="1151"/>
                  </a:lnTo>
                  <a:lnTo>
                    <a:pt x="127" y="1152"/>
                  </a:lnTo>
                  <a:lnTo>
                    <a:pt x="141" y="1151"/>
                  </a:lnTo>
                  <a:lnTo>
                    <a:pt x="152" y="1149"/>
                  </a:lnTo>
                  <a:lnTo>
                    <a:pt x="165" y="1147"/>
                  </a:lnTo>
                  <a:lnTo>
                    <a:pt x="177" y="1141"/>
                  </a:lnTo>
                  <a:lnTo>
                    <a:pt x="188" y="1136"/>
                  </a:lnTo>
                  <a:lnTo>
                    <a:pt x="199" y="1129"/>
                  </a:lnTo>
                  <a:lnTo>
                    <a:pt x="209" y="1122"/>
                  </a:lnTo>
                  <a:lnTo>
                    <a:pt x="217" y="1114"/>
                  </a:lnTo>
                  <a:lnTo>
                    <a:pt x="217" y="1114"/>
                  </a:lnTo>
                  <a:lnTo>
                    <a:pt x="518" y="814"/>
                  </a:lnTo>
                  <a:lnTo>
                    <a:pt x="541" y="825"/>
                  </a:lnTo>
                  <a:lnTo>
                    <a:pt x="565" y="834"/>
                  </a:lnTo>
                  <a:lnTo>
                    <a:pt x="589" y="843"/>
                  </a:lnTo>
                  <a:lnTo>
                    <a:pt x="614" y="851"/>
                  </a:lnTo>
                  <a:lnTo>
                    <a:pt x="640" y="856"/>
                  </a:lnTo>
                  <a:lnTo>
                    <a:pt x="667" y="860"/>
                  </a:lnTo>
                  <a:lnTo>
                    <a:pt x="692" y="864"/>
                  </a:lnTo>
                  <a:lnTo>
                    <a:pt x="719" y="864"/>
                  </a:lnTo>
                  <a:lnTo>
                    <a:pt x="742" y="864"/>
                  </a:lnTo>
                  <a:lnTo>
                    <a:pt x="764" y="861"/>
                  </a:lnTo>
                  <a:lnTo>
                    <a:pt x="785" y="859"/>
                  </a:lnTo>
                  <a:lnTo>
                    <a:pt x="807" y="855"/>
                  </a:lnTo>
                  <a:lnTo>
                    <a:pt x="827" y="851"/>
                  </a:lnTo>
                  <a:lnTo>
                    <a:pt x="848" y="844"/>
                  </a:lnTo>
                  <a:lnTo>
                    <a:pt x="869" y="838"/>
                  </a:lnTo>
                  <a:lnTo>
                    <a:pt x="888" y="830"/>
                  </a:lnTo>
                  <a:lnTo>
                    <a:pt x="907" y="822"/>
                  </a:lnTo>
                  <a:lnTo>
                    <a:pt x="926" y="812"/>
                  </a:lnTo>
                  <a:lnTo>
                    <a:pt x="944" y="801"/>
                  </a:lnTo>
                  <a:lnTo>
                    <a:pt x="961" y="790"/>
                  </a:lnTo>
                  <a:lnTo>
                    <a:pt x="979" y="778"/>
                  </a:lnTo>
                  <a:lnTo>
                    <a:pt x="995" y="765"/>
                  </a:lnTo>
                  <a:lnTo>
                    <a:pt x="1010" y="751"/>
                  </a:lnTo>
                  <a:lnTo>
                    <a:pt x="1025" y="737"/>
                  </a:lnTo>
                  <a:lnTo>
                    <a:pt x="1040" y="722"/>
                  </a:lnTo>
                  <a:lnTo>
                    <a:pt x="1053" y="707"/>
                  </a:lnTo>
                  <a:lnTo>
                    <a:pt x="1066" y="691"/>
                  </a:lnTo>
                  <a:lnTo>
                    <a:pt x="1078" y="674"/>
                  </a:lnTo>
                  <a:lnTo>
                    <a:pt x="1090" y="656"/>
                  </a:lnTo>
                  <a:lnTo>
                    <a:pt x="1100" y="638"/>
                  </a:lnTo>
                  <a:lnTo>
                    <a:pt x="1109" y="620"/>
                  </a:lnTo>
                  <a:lnTo>
                    <a:pt x="1118" y="600"/>
                  </a:lnTo>
                  <a:lnTo>
                    <a:pt x="1126" y="581"/>
                  </a:lnTo>
                  <a:lnTo>
                    <a:pt x="1132" y="560"/>
                  </a:lnTo>
                  <a:lnTo>
                    <a:pt x="1139" y="540"/>
                  </a:lnTo>
                  <a:lnTo>
                    <a:pt x="1143" y="519"/>
                  </a:lnTo>
                  <a:lnTo>
                    <a:pt x="1147" y="498"/>
                  </a:lnTo>
                  <a:lnTo>
                    <a:pt x="1149" y="476"/>
                  </a:lnTo>
                  <a:lnTo>
                    <a:pt x="1152" y="454"/>
                  </a:lnTo>
                  <a:lnTo>
                    <a:pt x="1152" y="432"/>
                  </a:lnTo>
                  <a:lnTo>
                    <a:pt x="1152" y="410"/>
                  </a:lnTo>
                  <a:lnTo>
                    <a:pt x="1149" y="387"/>
                  </a:lnTo>
                  <a:lnTo>
                    <a:pt x="1147" y="366"/>
                  </a:lnTo>
                  <a:lnTo>
                    <a:pt x="1143" y="345"/>
                  </a:lnTo>
                  <a:lnTo>
                    <a:pt x="1139" y="324"/>
                  </a:lnTo>
                  <a:lnTo>
                    <a:pt x="1132" y="303"/>
                  </a:lnTo>
                  <a:lnTo>
                    <a:pt x="1126" y="284"/>
                  </a:lnTo>
                  <a:lnTo>
                    <a:pt x="1118" y="264"/>
                  </a:lnTo>
                  <a:lnTo>
                    <a:pt x="1109" y="245"/>
                  </a:lnTo>
                  <a:lnTo>
                    <a:pt x="1100" y="226"/>
                  </a:lnTo>
                  <a:lnTo>
                    <a:pt x="1090" y="208"/>
                  </a:lnTo>
                  <a:lnTo>
                    <a:pt x="1078" y="191"/>
                  </a:lnTo>
                  <a:lnTo>
                    <a:pt x="1066" y="174"/>
                  </a:lnTo>
                  <a:lnTo>
                    <a:pt x="1053" y="157"/>
                  </a:lnTo>
                  <a:lnTo>
                    <a:pt x="1040" y="141"/>
                  </a:lnTo>
                  <a:lnTo>
                    <a:pt x="1025" y="126"/>
                  </a:lnTo>
                  <a:lnTo>
                    <a:pt x="1010" y="112"/>
                  </a:lnTo>
                  <a:lnTo>
                    <a:pt x="995" y="99"/>
                  </a:lnTo>
                  <a:lnTo>
                    <a:pt x="979" y="86"/>
                  </a:lnTo>
                  <a:lnTo>
                    <a:pt x="961" y="74"/>
                  </a:lnTo>
                  <a:lnTo>
                    <a:pt x="944" y="62"/>
                  </a:lnTo>
                  <a:lnTo>
                    <a:pt x="926" y="53"/>
                  </a:lnTo>
                  <a:lnTo>
                    <a:pt x="907" y="43"/>
                  </a:lnTo>
                  <a:lnTo>
                    <a:pt x="888" y="34"/>
                  </a:lnTo>
                  <a:lnTo>
                    <a:pt x="869" y="27"/>
                  </a:lnTo>
                  <a:lnTo>
                    <a:pt x="848" y="19"/>
                  </a:lnTo>
                  <a:lnTo>
                    <a:pt x="827" y="14"/>
                  </a:lnTo>
                  <a:lnTo>
                    <a:pt x="807" y="8"/>
                  </a:lnTo>
                  <a:lnTo>
                    <a:pt x="785" y="5"/>
                  </a:lnTo>
                  <a:lnTo>
                    <a:pt x="764" y="2"/>
                  </a:lnTo>
                  <a:lnTo>
                    <a:pt x="742" y="1"/>
                  </a:lnTo>
                  <a:lnTo>
                    <a:pt x="71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0" name="Freeform 128"/>
            <p:cNvSpPr>
              <a:spLocks/>
            </p:cNvSpPr>
            <p:nvPr/>
          </p:nvSpPr>
          <p:spPr bwMode="auto">
            <a:xfrm>
              <a:off x="3834606" y="2825353"/>
              <a:ext cx="106363" cy="107950"/>
            </a:xfrm>
            <a:custGeom>
              <a:avLst/>
              <a:gdLst>
                <a:gd name="T0" fmla="*/ 239 w 270"/>
                <a:gd name="T1" fmla="*/ 0 h 270"/>
                <a:gd name="T2" fmla="*/ 214 w 270"/>
                <a:gd name="T3" fmla="*/ 3 h 270"/>
                <a:gd name="T4" fmla="*/ 189 w 270"/>
                <a:gd name="T5" fmla="*/ 8 h 270"/>
                <a:gd name="T6" fmla="*/ 165 w 270"/>
                <a:gd name="T7" fmla="*/ 15 h 270"/>
                <a:gd name="T8" fmla="*/ 142 w 270"/>
                <a:gd name="T9" fmla="*/ 25 h 270"/>
                <a:gd name="T10" fmla="*/ 121 w 270"/>
                <a:gd name="T11" fmla="*/ 37 h 270"/>
                <a:gd name="T12" fmla="*/ 101 w 270"/>
                <a:gd name="T13" fmla="*/ 50 h 270"/>
                <a:gd name="T14" fmla="*/ 83 w 270"/>
                <a:gd name="T15" fmla="*/ 66 h 270"/>
                <a:gd name="T16" fmla="*/ 66 w 270"/>
                <a:gd name="T17" fmla="*/ 82 h 270"/>
                <a:gd name="T18" fmla="*/ 50 w 270"/>
                <a:gd name="T19" fmla="*/ 102 h 270"/>
                <a:gd name="T20" fmla="*/ 37 w 270"/>
                <a:gd name="T21" fmla="*/ 121 h 270"/>
                <a:gd name="T22" fmla="*/ 25 w 270"/>
                <a:gd name="T23" fmla="*/ 143 h 270"/>
                <a:gd name="T24" fmla="*/ 15 w 270"/>
                <a:gd name="T25" fmla="*/ 165 h 270"/>
                <a:gd name="T26" fmla="*/ 7 w 270"/>
                <a:gd name="T27" fmla="*/ 189 h 270"/>
                <a:gd name="T28" fmla="*/ 3 w 270"/>
                <a:gd name="T29" fmla="*/ 214 h 270"/>
                <a:gd name="T30" fmla="*/ 0 w 270"/>
                <a:gd name="T31" fmla="*/ 239 h 270"/>
                <a:gd name="T32" fmla="*/ 0 w 270"/>
                <a:gd name="T33" fmla="*/ 256 h 270"/>
                <a:gd name="T34" fmla="*/ 3 w 270"/>
                <a:gd name="T35" fmla="*/ 262 h 270"/>
                <a:gd name="T36" fmla="*/ 7 w 270"/>
                <a:gd name="T37" fmla="*/ 267 h 270"/>
                <a:gd name="T38" fmla="*/ 14 w 270"/>
                <a:gd name="T39" fmla="*/ 270 h 270"/>
                <a:gd name="T40" fmla="*/ 21 w 270"/>
                <a:gd name="T41" fmla="*/ 270 h 270"/>
                <a:gd name="T42" fmla="*/ 28 w 270"/>
                <a:gd name="T43" fmla="*/ 267 h 270"/>
                <a:gd name="T44" fmla="*/ 33 w 270"/>
                <a:gd name="T45" fmla="*/ 262 h 270"/>
                <a:gd name="T46" fmla="*/ 35 w 270"/>
                <a:gd name="T47" fmla="*/ 256 h 270"/>
                <a:gd name="T48" fmla="*/ 37 w 270"/>
                <a:gd name="T49" fmla="*/ 241 h 270"/>
                <a:gd name="T50" fmla="*/ 39 w 270"/>
                <a:gd name="T51" fmla="*/ 219 h 270"/>
                <a:gd name="T52" fmla="*/ 45 w 270"/>
                <a:gd name="T53" fmla="*/ 188 h 270"/>
                <a:gd name="T54" fmla="*/ 62 w 270"/>
                <a:gd name="T55" fmla="*/ 149 h 270"/>
                <a:gd name="T56" fmla="*/ 85 w 270"/>
                <a:gd name="T57" fmla="*/ 114 h 270"/>
                <a:gd name="T58" fmla="*/ 114 w 270"/>
                <a:gd name="T59" fmla="*/ 85 h 270"/>
                <a:gd name="T60" fmla="*/ 149 w 270"/>
                <a:gd name="T61" fmla="*/ 62 h 270"/>
                <a:gd name="T62" fmla="*/ 188 w 270"/>
                <a:gd name="T63" fmla="*/ 45 h 270"/>
                <a:gd name="T64" fmla="*/ 219 w 270"/>
                <a:gd name="T65" fmla="*/ 39 h 270"/>
                <a:gd name="T66" fmla="*/ 241 w 270"/>
                <a:gd name="T67" fmla="*/ 37 h 270"/>
                <a:gd name="T68" fmla="*/ 256 w 270"/>
                <a:gd name="T69" fmla="*/ 36 h 270"/>
                <a:gd name="T70" fmla="*/ 262 w 270"/>
                <a:gd name="T71" fmla="*/ 32 h 270"/>
                <a:gd name="T72" fmla="*/ 267 w 270"/>
                <a:gd name="T73" fmla="*/ 28 h 270"/>
                <a:gd name="T74" fmla="*/ 270 w 270"/>
                <a:gd name="T75" fmla="*/ 22 h 270"/>
                <a:gd name="T76" fmla="*/ 270 w 270"/>
                <a:gd name="T77" fmla="*/ 14 h 270"/>
                <a:gd name="T78" fmla="*/ 267 w 270"/>
                <a:gd name="T79" fmla="*/ 8 h 270"/>
                <a:gd name="T80" fmla="*/ 262 w 270"/>
                <a:gd name="T81" fmla="*/ 3 h 270"/>
                <a:gd name="T82" fmla="*/ 256 w 270"/>
                <a:gd name="T83" fmla="*/ 0 h 2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70" h="270">
                  <a:moveTo>
                    <a:pt x="251" y="0"/>
                  </a:moveTo>
                  <a:lnTo>
                    <a:pt x="239" y="0"/>
                  </a:lnTo>
                  <a:lnTo>
                    <a:pt x="227" y="1"/>
                  </a:lnTo>
                  <a:lnTo>
                    <a:pt x="214" y="3"/>
                  </a:lnTo>
                  <a:lnTo>
                    <a:pt x="201" y="5"/>
                  </a:lnTo>
                  <a:lnTo>
                    <a:pt x="189" y="8"/>
                  </a:lnTo>
                  <a:lnTo>
                    <a:pt x="177" y="11"/>
                  </a:lnTo>
                  <a:lnTo>
                    <a:pt x="165" y="15"/>
                  </a:lnTo>
                  <a:lnTo>
                    <a:pt x="154" y="19"/>
                  </a:lnTo>
                  <a:lnTo>
                    <a:pt x="142" y="25"/>
                  </a:lnTo>
                  <a:lnTo>
                    <a:pt x="132" y="30"/>
                  </a:lnTo>
                  <a:lnTo>
                    <a:pt x="121" y="37"/>
                  </a:lnTo>
                  <a:lnTo>
                    <a:pt x="111" y="43"/>
                  </a:lnTo>
                  <a:lnTo>
                    <a:pt x="101" y="50"/>
                  </a:lnTo>
                  <a:lnTo>
                    <a:pt x="92" y="57"/>
                  </a:lnTo>
                  <a:lnTo>
                    <a:pt x="83" y="66"/>
                  </a:lnTo>
                  <a:lnTo>
                    <a:pt x="73" y="73"/>
                  </a:lnTo>
                  <a:lnTo>
                    <a:pt x="66" y="82"/>
                  </a:lnTo>
                  <a:lnTo>
                    <a:pt x="57" y="92"/>
                  </a:lnTo>
                  <a:lnTo>
                    <a:pt x="50" y="102"/>
                  </a:lnTo>
                  <a:lnTo>
                    <a:pt x="43" y="111"/>
                  </a:lnTo>
                  <a:lnTo>
                    <a:pt x="37" y="121"/>
                  </a:lnTo>
                  <a:lnTo>
                    <a:pt x="30" y="132"/>
                  </a:lnTo>
                  <a:lnTo>
                    <a:pt x="25" y="143"/>
                  </a:lnTo>
                  <a:lnTo>
                    <a:pt x="19" y="153"/>
                  </a:lnTo>
                  <a:lnTo>
                    <a:pt x="15" y="165"/>
                  </a:lnTo>
                  <a:lnTo>
                    <a:pt x="12" y="177"/>
                  </a:lnTo>
                  <a:lnTo>
                    <a:pt x="7" y="189"/>
                  </a:lnTo>
                  <a:lnTo>
                    <a:pt x="5" y="201"/>
                  </a:lnTo>
                  <a:lnTo>
                    <a:pt x="3" y="214"/>
                  </a:lnTo>
                  <a:lnTo>
                    <a:pt x="1" y="226"/>
                  </a:lnTo>
                  <a:lnTo>
                    <a:pt x="0" y="239"/>
                  </a:lnTo>
                  <a:lnTo>
                    <a:pt x="0" y="252"/>
                  </a:lnTo>
                  <a:lnTo>
                    <a:pt x="0" y="256"/>
                  </a:lnTo>
                  <a:lnTo>
                    <a:pt x="1" y="259"/>
                  </a:lnTo>
                  <a:lnTo>
                    <a:pt x="3" y="262"/>
                  </a:lnTo>
                  <a:lnTo>
                    <a:pt x="5" y="265"/>
                  </a:lnTo>
                  <a:lnTo>
                    <a:pt x="7" y="267"/>
                  </a:lnTo>
                  <a:lnTo>
                    <a:pt x="11" y="269"/>
                  </a:lnTo>
                  <a:lnTo>
                    <a:pt x="14" y="270"/>
                  </a:lnTo>
                  <a:lnTo>
                    <a:pt x="18" y="270"/>
                  </a:lnTo>
                  <a:lnTo>
                    <a:pt x="21" y="270"/>
                  </a:lnTo>
                  <a:lnTo>
                    <a:pt x="25" y="269"/>
                  </a:lnTo>
                  <a:lnTo>
                    <a:pt x="28" y="267"/>
                  </a:lnTo>
                  <a:lnTo>
                    <a:pt x="31" y="265"/>
                  </a:lnTo>
                  <a:lnTo>
                    <a:pt x="33" y="262"/>
                  </a:lnTo>
                  <a:lnTo>
                    <a:pt x="34" y="259"/>
                  </a:lnTo>
                  <a:lnTo>
                    <a:pt x="35" y="256"/>
                  </a:lnTo>
                  <a:lnTo>
                    <a:pt x="35" y="252"/>
                  </a:lnTo>
                  <a:lnTo>
                    <a:pt x="37" y="241"/>
                  </a:lnTo>
                  <a:lnTo>
                    <a:pt x="37" y="230"/>
                  </a:lnTo>
                  <a:lnTo>
                    <a:pt x="39" y="219"/>
                  </a:lnTo>
                  <a:lnTo>
                    <a:pt x="41" y="208"/>
                  </a:lnTo>
                  <a:lnTo>
                    <a:pt x="45" y="188"/>
                  </a:lnTo>
                  <a:lnTo>
                    <a:pt x="53" y="167"/>
                  </a:lnTo>
                  <a:lnTo>
                    <a:pt x="62" y="149"/>
                  </a:lnTo>
                  <a:lnTo>
                    <a:pt x="73" y="131"/>
                  </a:lnTo>
                  <a:lnTo>
                    <a:pt x="85" y="114"/>
                  </a:lnTo>
                  <a:lnTo>
                    <a:pt x="99" y="99"/>
                  </a:lnTo>
                  <a:lnTo>
                    <a:pt x="114" y="85"/>
                  </a:lnTo>
                  <a:lnTo>
                    <a:pt x="132" y="72"/>
                  </a:lnTo>
                  <a:lnTo>
                    <a:pt x="149" y="62"/>
                  </a:lnTo>
                  <a:lnTo>
                    <a:pt x="168" y="53"/>
                  </a:lnTo>
                  <a:lnTo>
                    <a:pt x="188" y="45"/>
                  </a:lnTo>
                  <a:lnTo>
                    <a:pt x="208" y="40"/>
                  </a:lnTo>
                  <a:lnTo>
                    <a:pt x="219" y="39"/>
                  </a:lnTo>
                  <a:lnTo>
                    <a:pt x="230" y="37"/>
                  </a:lnTo>
                  <a:lnTo>
                    <a:pt x="241" y="37"/>
                  </a:lnTo>
                  <a:lnTo>
                    <a:pt x="251" y="36"/>
                  </a:lnTo>
                  <a:lnTo>
                    <a:pt x="256" y="36"/>
                  </a:lnTo>
                  <a:lnTo>
                    <a:pt x="259" y="35"/>
                  </a:lnTo>
                  <a:lnTo>
                    <a:pt x="262" y="32"/>
                  </a:lnTo>
                  <a:lnTo>
                    <a:pt x="264" y="30"/>
                  </a:lnTo>
                  <a:lnTo>
                    <a:pt x="267" y="28"/>
                  </a:lnTo>
                  <a:lnTo>
                    <a:pt x="269" y="25"/>
                  </a:lnTo>
                  <a:lnTo>
                    <a:pt x="270" y="22"/>
                  </a:lnTo>
                  <a:lnTo>
                    <a:pt x="270" y="18"/>
                  </a:lnTo>
                  <a:lnTo>
                    <a:pt x="270" y="14"/>
                  </a:lnTo>
                  <a:lnTo>
                    <a:pt x="269" y="11"/>
                  </a:lnTo>
                  <a:lnTo>
                    <a:pt x="267" y="8"/>
                  </a:lnTo>
                  <a:lnTo>
                    <a:pt x="264" y="5"/>
                  </a:lnTo>
                  <a:lnTo>
                    <a:pt x="262" y="3"/>
                  </a:lnTo>
                  <a:lnTo>
                    <a:pt x="259" y="1"/>
                  </a:lnTo>
                  <a:lnTo>
                    <a:pt x="256" y="0"/>
                  </a:lnTo>
                  <a:lnTo>
                    <a:pt x="251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31" name="Group 43"/>
          <p:cNvGrpSpPr/>
          <p:nvPr/>
        </p:nvGrpSpPr>
        <p:grpSpPr>
          <a:xfrm>
            <a:off x="5965241" y="4647256"/>
            <a:ext cx="457201" cy="457201"/>
            <a:chOff x="7171531" y="3646884"/>
            <a:chExt cx="457201" cy="45720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2" name="Freeform 38"/>
            <p:cNvSpPr>
              <a:spLocks noEditPoints="1"/>
            </p:cNvSpPr>
            <p:nvPr/>
          </p:nvSpPr>
          <p:spPr bwMode="auto">
            <a:xfrm>
              <a:off x="7171531" y="3689747"/>
              <a:ext cx="415925" cy="414338"/>
            </a:xfrm>
            <a:custGeom>
              <a:avLst/>
              <a:gdLst>
                <a:gd name="T0" fmla="*/ 914 w 1049"/>
                <a:gd name="T1" fmla="*/ 435 h 1043"/>
                <a:gd name="T2" fmla="*/ 902 w 1049"/>
                <a:gd name="T3" fmla="*/ 435 h 1043"/>
                <a:gd name="T4" fmla="*/ 781 w 1049"/>
                <a:gd name="T5" fmla="*/ 497 h 1043"/>
                <a:gd name="T6" fmla="*/ 723 w 1049"/>
                <a:gd name="T7" fmla="*/ 435 h 1043"/>
                <a:gd name="T8" fmla="*/ 642 w 1049"/>
                <a:gd name="T9" fmla="*/ 391 h 1043"/>
                <a:gd name="T10" fmla="*/ 562 w 1049"/>
                <a:gd name="T11" fmla="*/ 367 h 1043"/>
                <a:gd name="T12" fmla="*/ 443 w 1049"/>
                <a:gd name="T13" fmla="*/ 349 h 1043"/>
                <a:gd name="T14" fmla="*/ 679 w 1049"/>
                <a:gd name="T15" fmla="*/ 215 h 1043"/>
                <a:gd name="T16" fmla="*/ 612 w 1049"/>
                <a:gd name="T17" fmla="*/ 144 h 1043"/>
                <a:gd name="T18" fmla="*/ 615 w 1049"/>
                <a:gd name="T19" fmla="*/ 131 h 1043"/>
                <a:gd name="T20" fmla="*/ 674 w 1049"/>
                <a:gd name="T21" fmla="*/ 73 h 1043"/>
                <a:gd name="T22" fmla="*/ 688 w 1049"/>
                <a:gd name="T23" fmla="*/ 73 h 1043"/>
                <a:gd name="T24" fmla="*/ 974 w 1049"/>
                <a:gd name="T25" fmla="*/ 357 h 1043"/>
                <a:gd name="T26" fmla="*/ 977 w 1049"/>
                <a:gd name="T27" fmla="*/ 372 h 1043"/>
                <a:gd name="T28" fmla="*/ 972 w 1049"/>
                <a:gd name="T29" fmla="*/ 380 h 1043"/>
                <a:gd name="T30" fmla="*/ 593 w 1049"/>
                <a:gd name="T31" fmla="*/ 960 h 1043"/>
                <a:gd name="T32" fmla="*/ 578 w 1049"/>
                <a:gd name="T33" fmla="*/ 970 h 1043"/>
                <a:gd name="T34" fmla="*/ 558 w 1049"/>
                <a:gd name="T35" fmla="*/ 971 h 1043"/>
                <a:gd name="T36" fmla="*/ 83 w 1049"/>
                <a:gd name="T37" fmla="*/ 508 h 1043"/>
                <a:gd name="T38" fmla="*/ 73 w 1049"/>
                <a:gd name="T39" fmla="*/ 476 h 1043"/>
                <a:gd name="T40" fmla="*/ 94 w 1049"/>
                <a:gd name="T41" fmla="*/ 449 h 1043"/>
                <a:gd name="T42" fmla="*/ 403 w 1049"/>
                <a:gd name="T43" fmla="*/ 380 h 1043"/>
                <a:gd name="T44" fmla="*/ 572 w 1049"/>
                <a:gd name="T45" fmla="*/ 406 h 1043"/>
                <a:gd name="T46" fmla="*/ 642 w 1049"/>
                <a:gd name="T47" fmla="*/ 430 h 1043"/>
                <a:gd name="T48" fmla="*/ 700 w 1049"/>
                <a:gd name="T49" fmla="*/ 461 h 1043"/>
                <a:gd name="T50" fmla="*/ 756 w 1049"/>
                <a:gd name="T51" fmla="*/ 509 h 1043"/>
                <a:gd name="T52" fmla="*/ 737 w 1049"/>
                <a:gd name="T53" fmla="*/ 21 h 1043"/>
                <a:gd name="T54" fmla="*/ 707 w 1049"/>
                <a:gd name="T55" fmla="*/ 3 h 1043"/>
                <a:gd name="T56" fmla="*/ 671 w 1049"/>
                <a:gd name="T57" fmla="*/ 0 h 1043"/>
                <a:gd name="T58" fmla="*/ 638 w 1049"/>
                <a:gd name="T59" fmla="*/ 11 h 1043"/>
                <a:gd name="T60" fmla="*/ 567 w 1049"/>
                <a:gd name="T61" fmla="*/ 77 h 1043"/>
                <a:gd name="T62" fmla="*/ 547 w 1049"/>
                <a:gd name="T63" fmla="*/ 106 h 1043"/>
                <a:gd name="T64" fmla="*/ 540 w 1049"/>
                <a:gd name="T65" fmla="*/ 140 h 1043"/>
                <a:gd name="T66" fmla="*/ 554 w 1049"/>
                <a:gd name="T67" fmla="*/ 188 h 1043"/>
                <a:gd name="T68" fmla="*/ 32 w 1049"/>
                <a:gd name="T69" fmla="*/ 406 h 1043"/>
                <a:gd name="T70" fmla="*/ 5 w 1049"/>
                <a:gd name="T71" fmla="*/ 449 h 1043"/>
                <a:gd name="T72" fmla="*/ 2 w 1049"/>
                <a:gd name="T73" fmla="*/ 502 h 1043"/>
                <a:gd name="T74" fmla="*/ 23 w 1049"/>
                <a:gd name="T75" fmla="*/ 550 h 1043"/>
                <a:gd name="T76" fmla="*/ 506 w 1049"/>
                <a:gd name="T77" fmla="*/ 1025 h 1043"/>
                <a:gd name="T78" fmla="*/ 543 w 1049"/>
                <a:gd name="T79" fmla="*/ 1041 h 1043"/>
                <a:gd name="T80" fmla="*/ 567 w 1049"/>
                <a:gd name="T81" fmla="*/ 1043 h 1043"/>
                <a:gd name="T82" fmla="*/ 613 w 1049"/>
                <a:gd name="T83" fmla="*/ 1032 h 1043"/>
                <a:gd name="T84" fmla="*/ 654 w 1049"/>
                <a:gd name="T85" fmla="*/ 999 h 1043"/>
                <a:gd name="T86" fmla="*/ 870 w 1049"/>
                <a:gd name="T87" fmla="*/ 500 h 1043"/>
                <a:gd name="T88" fmla="*/ 917 w 1049"/>
                <a:gd name="T89" fmla="*/ 509 h 1043"/>
                <a:gd name="T90" fmla="*/ 950 w 1049"/>
                <a:gd name="T91" fmla="*/ 498 h 1043"/>
                <a:gd name="T92" fmla="*/ 1022 w 1049"/>
                <a:gd name="T93" fmla="*/ 432 h 1043"/>
                <a:gd name="T94" fmla="*/ 1042 w 1049"/>
                <a:gd name="T95" fmla="*/ 403 h 1043"/>
                <a:gd name="T96" fmla="*/ 1049 w 1049"/>
                <a:gd name="T97" fmla="*/ 368 h 1043"/>
                <a:gd name="T98" fmla="*/ 1042 w 1049"/>
                <a:gd name="T99" fmla="*/ 334 h 1043"/>
                <a:gd name="T100" fmla="*/ 1022 w 1049"/>
                <a:gd name="T101" fmla="*/ 305 h 10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49" h="1043">
                  <a:moveTo>
                    <a:pt x="972" y="380"/>
                  </a:moveTo>
                  <a:lnTo>
                    <a:pt x="921" y="432"/>
                  </a:lnTo>
                  <a:lnTo>
                    <a:pt x="918" y="434"/>
                  </a:lnTo>
                  <a:lnTo>
                    <a:pt x="914" y="435"/>
                  </a:lnTo>
                  <a:lnTo>
                    <a:pt x="911" y="436"/>
                  </a:lnTo>
                  <a:lnTo>
                    <a:pt x="908" y="436"/>
                  </a:lnTo>
                  <a:lnTo>
                    <a:pt x="905" y="436"/>
                  </a:lnTo>
                  <a:lnTo>
                    <a:pt x="902" y="435"/>
                  </a:lnTo>
                  <a:lnTo>
                    <a:pt x="898" y="434"/>
                  </a:lnTo>
                  <a:lnTo>
                    <a:pt x="895" y="432"/>
                  </a:lnTo>
                  <a:lnTo>
                    <a:pt x="831" y="368"/>
                  </a:lnTo>
                  <a:lnTo>
                    <a:pt x="781" y="497"/>
                  </a:lnTo>
                  <a:lnTo>
                    <a:pt x="785" y="486"/>
                  </a:lnTo>
                  <a:lnTo>
                    <a:pt x="764" y="467"/>
                  </a:lnTo>
                  <a:lnTo>
                    <a:pt x="744" y="450"/>
                  </a:lnTo>
                  <a:lnTo>
                    <a:pt x="723" y="435"/>
                  </a:lnTo>
                  <a:lnTo>
                    <a:pt x="703" y="421"/>
                  </a:lnTo>
                  <a:lnTo>
                    <a:pt x="682" y="409"/>
                  </a:lnTo>
                  <a:lnTo>
                    <a:pt x="663" y="400"/>
                  </a:lnTo>
                  <a:lnTo>
                    <a:pt x="642" y="391"/>
                  </a:lnTo>
                  <a:lnTo>
                    <a:pt x="622" y="383"/>
                  </a:lnTo>
                  <a:lnTo>
                    <a:pt x="602" y="377"/>
                  </a:lnTo>
                  <a:lnTo>
                    <a:pt x="582" y="372"/>
                  </a:lnTo>
                  <a:lnTo>
                    <a:pt x="562" y="367"/>
                  </a:lnTo>
                  <a:lnTo>
                    <a:pt x="543" y="363"/>
                  </a:lnTo>
                  <a:lnTo>
                    <a:pt x="504" y="357"/>
                  </a:lnTo>
                  <a:lnTo>
                    <a:pt x="466" y="352"/>
                  </a:lnTo>
                  <a:lnTo>
                    <a:pt x="443" y="349"/>
                  </a:lnTo>
                  <a:lnTo>
                    <a:pt x="420" y="346"/>
                  </a:lnTo>
                  <a:lnTo>
                    <a:pt x="396" y="342"/>
                  </a:lnTo>
                  <a:lnTo>
                    <a:pt x="373" y="338"/>
                  </a:lnTo>
                  <a:lnTo>
                    <a:pt x="679" y="215"/>
                  </a:lnTo>
                  <a:lnTo>
                    <a:pt x="617" y="153"/>
                  </a:lnTo>
                  <a:lnTo>
                    <a:pt x="615" y="150"/>
                  </a:lnTo>
                  <a:lnTo>
                    <a:pt x="613" y="148"/>
                  </a:lnTo>
                  <a:lnTo>
                    <a:pt x="612" y="144"/>
                  </a:lnTo>
                  <a:lnTo>
                    <a:pt x="612" y="140"/>
                  </a:lnTo>
                  <a:lnTo>
                    <a:pt x="612" y="137"/>
                  </a:lnTo>
                  <a:lnTo>
                    <a:pt x="613" y="134"/>
                  </a:lnTo>
                  <a:lnTo>
                    <a:pt x="615" y="131"/>
                  </a:lnTo>
                  <a:lnTo>
                    <a:pt x="617" y="129"/>
                  </a:lnTo>
                  <a:lnTo>
                    <a:pt x="668" y="77"/>
                  </a:lnTo>
                  <a:lnTo>
                    <a:pt x="671" y="75"/>
                  </a:lnTo>
                  <a:lnTo>
                    <a:pt x="674" y="73"/>
                  </a:lnTo>
                  <a:lnTo>
                    <a:pt x="678" y="72"/>
                  </a:lnTo>
                  <a:lnTo>
                    <a:pt x="681" y="71"/>
                  </a:lnTo>
                  <a:lnTo>
                    <a:pt x="684" y="72"/>
                  </a:lnTo>
                  <a:lnTo>
                    <a:pt x="688" y="73"/>
                  </a:lnTo>
                  <a:lnTo>
                    <a:pt x="691" y="75"/>
                  </a:lnTo>
                  <a:lnTo>
                    <a:pt x="693" y="77"/>
                  </a:lnTo>
                  <a:lnTo>
                    <a:pt x="972" y="355"/>
                  </a:lnTo>
                  <a:lnTo>
                    <a:pt x="974" y="357"/>
                  </a:lnTo>
                  <a:lnTo>
                    <a:pt x="976" y="361"/>
                  </a:lnTo>
                  <a:lnTo>
                    <a:pt x="977" y="364"/>
                  </a:lnTo>
                  <a:lnTo>
                    <a:pt x="977" y="368"/>
                  </a:lnTo>
                  <a:lnTo>
                    <a:pt x="977" y="372"/>
                  </a:lnTo>
                  <a:lnTo>
                    <a:pt x="976" y="375"/>
                  </a:lnTo>
                  <a:lnTo>
                    <a:pt x="974" y="378"/>
                  </a:lnTo>
                  <a:lnTo>
                    <a:pt x="972" y="380"/>
                  </a:lnTo>
                  <a:lnTo>
                    <a:pt x="972" y="380"/>
                  </a:lnTo>
                  <a:close/>
                  <a:moveTo>
                    <a:pt x="600" y="949"/>
                  </a:moveTo>
                  <a:lnTo>
                    <a:pt x="598" y="953"/>
                  </a:lnTo>
                  <a:lnTo>
                    <a:pt x="596" y="957"/>
                  </a:lnTo>
                  <a:lnTo>
                    <a:pt x="593" y="960"/>
                  </a:lnTo>
                  <a:lnTo>
                    <a:pt x="589" y="963"/>
                  </a:lnTo>
                  <a:lnTo>
                    <a:pt x="586" y="966"/>
                  </a:lnTo>
                  <a:lnTo>
                    <a:pt x="582" y="968"/>
                  </a:lnTo>
                  <a:lnTo>
                    <a:pt x="578" y="970"/>
                  </a:lnTo>
                  <a:lnTo>
                    <a:pt x="573" y="971"/>
                  </a:lnTo>
                  <a:lnTo>
                    <a:pt x="569" y="972"/>
                  </a:lnTo>
                  <a:lnTo>
                    <a:pt x="566" y="972"/>
                  </a:lnTo>
                  <a:lnTo>
                    <a:pt x="558" y="971"/>
                  </a:lnTo>
                  <a:lnTo>
                    <a:pt x="552" y="969"/>
                  </a:lnTo>
                  <a:lnTo>
                    <a:pt x="546" y="966"/>
                  </a:lnTo>
                  <a:lnTo>
                    <a:pt x="541" y="961"/>
                  </a:lnTo>
                  <a:lnTo>
                    <a:pt x="83" y="508"/>
                  </a:lnTo>
                  <a:lnTo>
                    <a:pt x="77" y="501"/>
                  </a:lnTo>
                  <a:lnTo>
                    <a:pt x="73" y="494"/>
                  </a:lnTo>
                  <a:lnTo>
                    <a:pt x="72" y="485"/>
                  </a:lnTo>
                  <a:lnTo>
                    <a:pt x="73" y="476"/>
                  </a:lnTo>
                  <a:lnTo>
                    <a:pt x="75" y="468"/>
                  </a:lnTo>
                  <a:lnTo>
                    <a:pt x="80" y="460"/>
                  </a:lnTo>
                  <a:lnTo>
                    <a:pt x="86" y="454"/>
                  </a:lnTo>
                  <a:lnTo>
                    <a:pt x="94" y="449"/>
                  </a:lnTo>
                  <a:lnTo>
                    <a:pt x="317" y="360"/>
                  </a:lnTo>
                  <a:lnTo>
                    <a:pt x="345" y="368"/>
                  </a:lnTo>
                  <a:lnTo>
                    <a:pt x="374" y="375"/>
                  </a:lnTo>
                  <a:lnTo>
                    <a:pt x="403" y="380"/>
                  </a:lnTo>
                  <a:lnTo>
                    <a:pt x="431" y="384"/>
                  </a:lnTo>
                  <a:lnTo>
                    <a:pt x="487" y="391"/>
                  </a:lnTo>
                  <a:lnTo>
                    <a:pt x="544" y="400"/>
                  </a:lnTo>
                  <a:lnTo>
                    <a:pt x="572" y="406"/>
                  </a:lnTo>
                  <a:lnTo>
                    <a:pt x="600" y="414"/>
                  </a:lnTo>
                  <a:lnTo>
                    <a:pt x="614" y="418"/>
                  </a:lnTo>
                  <a:lnTo>
                    <a:pt x="628" y="423"/>
                  </a:lnTo>
                  <a:lnTo>
                    <a:pt x="642" y="430"/>
                  </a:lnTo>
                  <a:lnTo>
                    <a:pt x="656" y="436"/>
                  </a:lnTo>
                  <a:lnTo>
                    <a:pt x="670" y="444"/>
                  </a:lnTo>
                  <a:lnTo>
                    <a:pt x="686" y="453"/>
                  </a:lnTo>
                  <a:lnTo>
                    <a:pt x="700" y="461"/>
                  </a:lnTo>
                  <a:lnTo>
                    <a:pt x="714" y="472"/>
                  </a:lnTo>
                  <a:lnTo>
                    <a:pt x="728" y="483"/>
                  </a:lnTo>
                  <a:lnTo>
                    <a:pt x="742" y="495"/>
                  </a:lnTo>
                  <a:lnTo>
                    <a:pt x="756" y="509"/>
                  </a:lnTo>
                  <a:lnTo>
                    <a:pt x="770" y="523"/>
                  </a:lnTo>
                  <a:lnTo>
                    <a:pt x="600" y="949"/>
                  </a:lnTo>
                  <a:close/>
                  <a:moveTo>
                    <a:pt x="745" y="26"/>
                  </a:moveTo>
                  <a:lnTo>
                    <a:pt x="737" y="21"/>
                  </a:lnTo>
                  <a:lnTo>
                    <a:pt x="731" y="15"/>
                  </a:lnTo>
                  <a:lnTo>
                    <a:pt x="723" y="11"/>
                  </a:lnTo>
                  <a:lnTo>
                    <a:pt x="716" y="6"/>
                  </a:lnTo>
                  <a:lnTo>
                    <a:pt x="707" y="3"/>
                  </a:lnTo>
                  <a:lnTo>
                    <a:pt x="698" y="1"/>
                  </a:lnTo>
                  <a:lnTo>
                    <a:pt x="690" y="0"/>
                  </a:lnTo>
                  <a:lnTo>
                    <a:pt x="681" y="0"/>
                  </a:lnTo>
                  <a:lnTo>
                    <a:pt x="671" y="0"/>
                  </a:lnTo>
                  <a:lnTo>
                    <a:pt x="663" y="1"/>
                  </a:lnTo>
                  <a:lnTo>
                    <a:pt x="654" y="3"/>
                  </a:lnTo>
                  <a:lnTo>
                    <a:pt x="647" y="6"/>
                  </a:lnTo>
                  <a:lnTo>
                    <a:pt x="638" y="11"/>
                  </a:lnTo>
                  <a:lnTo>
                    <a:pt x="630" y="15"/>
                  </a:lnTo>
                  <a:lnTo>
                    <a:pt x="624" y="21"/>
                  </a:lnTo>
                  <a:lnTo>
                    <a:pt x="617" y="26"/>
                  </a:lnTo>
                  <a:lnTo>
                    <a:pt x="567" y="77"/>
                  </a:lnTo>
                  <a:lnTo>
                    <a:pt x="560" y="83"/>
                  </a:lnTo>
                  <a:lnTo>
                    <a:pt x="555" y="91"/>
                  </a:lnTo>
                  <a:lnTo>
                    <a:pt x="551" y="98"/>
                  </a:lnTo>
                  <a:lnTo>
                    <a:pt x="547" y="106"/>
                  </a:lnTo>
                  <a:lnTo>
                    <a:pt x="544" y="114"/>
                  </a:lnTo>
                  <a:lnTo>
                    <a:pt x="542" y="123"/>
                  </a:lnTo>
                  <a:lnTo>
                    <a:pt x="541" y="132"/>
                  </a:lnTo>
                  <a:lnTo>
                    <a:pt x="540" y="140"/>
                  </a:lnTo>
                  <a:lnTo>
                    <a:pt x="541" y="153"/>
                  </a:lnTo>
                  <a:lnTo>
                    <a:pt x="543" y="165"/>
                  </a:lnTo>
                  <a:lnTo>
                    <a:pt x="547" y="177"/>
                  </a:lnTo>
                  <a:lnTo>
                    <a:pt x="554" y="188"/>
                  </a:lnTo>
                  <a:lnTo>
                    <a:pt x="65" y="383"/>
                  </a:lnTo>
                  <a:lnTo>
                    <a:pt x="53" y="390"/>
                  </a:lnTo>
                  <a:lnTo>
                    <a:pt x="42" y="397"/>
                  </a:lnTo>
                  <a:lnTo>
                    <a:pt x="32" y="406"/>
                  </a:lnTo>
                  <a:lnTo>
                    <a:pt x="23" y="416"/>
                  </a:lnTo>
                  <a:lnTo>
                    <a:pt x="16" y="426"/>
                  </a:lnTo>
                  <a:lnTo>
                    <a:pt x="9" y="437"/>
                  </a:lnTo>
                  <a:lnTo>
                    <a:pt x="5" y="449"/>
                  </a:lnTo>
                  <a:lnTo>
                    <a:pt x="2" y="462"/>
                  </a:lnTo>
                  <a:lnTo>
                    <a:pt x="0" y="475"/>
                  </a:lnTo>
                  <a:lnTo>
                    <a:pt x="0" y="489"/>
                  </a:lnTo>
                  <a:lnTo>
                    <a:pt x="2" y="502"/>
                  </a:lnTo>
                  <a:lnTo>
                    <a:pt x="5" y="514"/>
                  </a:lnTo>
                  <a:lnTo>
                    <a:pt x="9" y="527"/>
                  </a:lnTo>
                  <a:lnTo>
                    <a:pt x="16" y="538"/>
                  </a:lnTo>
                  <a:lnTo>
                    <a:pt x="23" y="550"/>
                  </a:lnTo>
                  <a:lnTo>
                    <a:pt x="32" y="559"/>
                  </a:lnTo>
                  <a:lnTo>
                    <a:pt x="490" y="1012"/>
                  </a:lnTo>
                  <a:lnTo>
                    <a:pt x="498" y="1020"/>
                  </a:lnTo>
                  <a:lnTo>
                    <a:pt x="506" y="1025"/>
                  </a:lnTo>
                  <a:lnTo>
                    <a:pt x="515" y="1030"/>
                  </a:lnTo>
                  <a:lnTo>
                    <a:pt x="524" y="1035"/>
                  </a:lnTo>
                  <a:lnTo>
                    <a:pt x="533" y="1039"/>
                  </a:lnTo>
                  <a:lnTo>
                    <a:pt x="543" y="1041"/>
                  </a:lnTo>
                  <a:lnTo>
                    <a:pt x="553" y="1043"/>
                  </a:lnTo>
                  <a:lnTo>
                    <a:pt x="563" y="1043"/>
                  </a:lnTo>
                  <a:lnTo>
                    <a:pt x="565" y="1043"/>
                  </a:lnTo>
                  <a:lnTo>
                    <a:pt x="567" y="1043"/>
                  </a:lnTo>
                  <a:lnTo>
                    <a:pt x="578" y="1043"/>
                  </a:lnTo>
                  <a:lnTo>
                    <a:pt x="588" y="1041"/>
                  </a:lnTo>
                  <a:lnTo>
                    <a:pt x="601" y="1038"/>
                  </a:lnTo>
                  <a:lnTo>
                    <a:pt x="613" y="1032"/>
                  </a:lnTo>
                  <a:lnTo>
                    <a:pt x="625" y="1026"/>
                  </a:lnTo>
                  <a:lnTo>
                    <a:pt x="636" y="1018"/>
                  </a:lnTo>
                  <a:lnTo>
                    <a:pt x="646" y="1010"/>
                  </a:lnTo>
                  <a:lnTo>
                    <a:pt x="654" y="999"/>
                  </a:lnTo>
                  <a:lnTo>
                    <a:pt x="661" y="988"/>
                  </a:lnTo>
                  <a:lnTo>
                    <a:pt x="666" y="975"/>
                  </a:lnTo>
                  <a:lnTo>
                    <a:pt x="858" y="495"/>
                  </a:lnTo>
                  <a:lnTo>
                    <a:pt x="870" y="500"/>
                  </a:lnTo>
                  <a:lnTo>
                    <a:pt x="882" y="505"/>
                  </a:lnTo>
                  <a:lnTo>
                    <a:pt x="895" y="508"/>
                  </a:lnTo>
                  <a:lnTo>
                    <a:pt x="908" y="509"/>
                  </a:lnTo>
                  <a:lnTo>
                    <a:pt x="917" y="509"/>
                  </a:lnTo>
                  <a:lnTo>
                    <a:pt x="925" y="508"/>
                  </a:lnTo>
                  <a:lnTo>
                    <a:pt x="934" y="505"/>
                  </a:lnTo>
                  <a:lnTo>
                    <a:pt x="943" y="502"/>
                  </a:lnTo>
                  <a:lnTo>
                    <a:pt x="950" y="498"/>
                  </a:lnTo>
                  <a:lnTo>
                    <a:pt x="958" y="494"/>
                  </a:lnTo>
                  <a:lnTo>
                    <a:pt x="965" y="488"/>
                  </a:lnTo>
                  <a:lnTo>
                    <a:pt x="972" y="483"/>
                  </a:lnTo>
                  <a:lnTo>
                    <a:pt x="1022" y="432"/>
                  </a:lnTo>
                  <a:lnTo>
                    <a:pt x="1029" y="426"/>
                  </a:lnTo>
                  <a:lnTo>
                    <a:pt x="1033" y="418"/>
                  </a:lnTo>
                  <a:lnTo>
                    <a:pt x="1039" y="410"/>
                  </a:lnTo>
                  <a:lnTo>
                    <a:pt x="1042" y="403"/>
                  </a:lnTo>
                  <a:lnTo>
                    <a:pt x="1045" y="394"/>
                  </a:lnTo>
                  <a:lnTo>
                    <a:pt x="1047" y="386"/>
                  </a:lnTo>
                  <a:lnTo>
                    <a:pt x="1048" y="377"/>
                  </a:lnTo>
                  <a:lnTo>
                    <a:pt x="1049" y="368"/>
                  </a:lnTo>
                  <a:lnTo>
                    <a:pt x="1048" y="359"/>
                  </a:lnTo>
                  <a:lnTo>
                    <a:pt x="1047" y="350"/>
                  </a:lnTo>
                  <a:lnTo>
                    <a:pt x="1045" y="341"/>
                  </a:lnTo>
                  <a:lnTo>
                    <a:pt x="1042" y="334"/>
                  </a:lnTo>
                  <a:lnTo>
                    <a:pt x="1039" y="325"/>
                  </a:lnTo>
                  <a:lnTo>
                    <a:pt x="1034" y="318"/>
                  </a:lnTo>
                  <a:lnTo>
                    <a:pt x="1029" y="311"/>
                  </a:lnTo>
                  <a:lnTo>
                    <a:pt x="1022" y="305"/>
                  </a:lnTo>
                  <a:lnTo>
                    <a:pt x="745" y="2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3" name="Freeform 39"/>
            <p:cNvSpPr>
              <a:spLocks noEditPoints="1"/>
            </p:cNvSpPr>
            <p:nvPr/>
          </p:nvSpPr>
          <p:spPr bwMode="auto">
            <a:xfrm>
              <a:off x="7371556" y="3875484"/>
              <a:ext cx="71438" cy="71438"/>
            </a:xfrm>
            <a:custGeom>
              <a:avLst/>
              <a:gdLst>
                <a:gd name="T0" fmla="*/ 95 w 180"/>
                <a:gd name="T1" fmla="*/ 36 h 180"/>
                <a:gd name="T2" fmla="*/ 106 w 180"/>
                <a:gd name="T3" fmla="*/ 39 h 180"/>
                <a:gd name="T4" fmla="*/ 120 w 180"/>
                <a:gd name="T5" fmla="*/ 45 h 180"/>
                <a:gd name="T6" fmla="*/ 135 w 180"/>
                <a:gd name="T7" fmla="*/ 59 h 180"/>
                <a:gd name="T8" fmla="*/ 142 w 180"/>
                <a:gd name="T9" fmla="*/ 74 h 180"/>
                <a:gd name="T10" fmla="*/ 144 w 180"/>
                <a:gd name="T11" fmla="*/ 84 h 180"/>
                <a:gd name="T12" fmla="*/ 144 w 180"/>
                <a:gd name="T13" fmla="*/ 96 h 180"/>
                <a:gd name="T14" fmla="*/ 142 w 180"/>
                <a:gd name="T15" fmla="*/ 105 h 180"/>
                <a:gd name="T16" fmla="*/ 135 w 180"/>
                <a:gd name="T17" fmla="*/ 120 h 180"/>
                <a:gd name="T18" fmla="*/ 120 w 180"/>
                <a:gd name="T19" fmla="*/ 135 h 180"/>
                <a:gd name="T20" fmla="*/ 106 w 180"/>
                <a:gd name="T21" fmla="*/ 141 h 180"/>
                <a:gd name="T22" fmla="*/ 95 w 180"/>
                <a:gd name="T23" fmla="*/ 143 h 180"/>
                <a:gd name="T24" fmla="*/ 84 w 180"/>
                <a:gd name="T25" fmla="*/ 143 h 180"/>
                <a:gd name="T26" fmla="*/ 74 w 180"/>
                <a:gd name="T27" fmla="*/ 141 h 180"/>
                <a:gd name="T28" fmla="*/ 59 w 180"/>
                <a:gd name="T29" fmla="*/ 135 h 180"/>
                <a:gd name="T30" fmla="*/ 45 w 180"/>
                <a:gd name="T31" fmla="*/ 120 h 180"/>
                <a:gd name="T32" fmla="*/ 39 w 180"/>
                <a:gd name="T33" fmla="*/ 105 h 180"/>
                <a:gd name="T34" fmla="*/ 37 w 180"/>
                <a:gd name="T35" fmla="*/ 96 h 180"/>
                <a:gd name="T36" fmla="*/ 37 w 180"/>
                <a:gd name="T37" fmla="*/ 84 h 180"/>
                <a:gd name="T38" fmla="*/ 39 w 180"/>
                <a:gd name="T39" fmla="*/ 74 h 180"/>
                <a:gd name="T40" fmla="*/ 45 w 180"/>
                <a:gd name="T41" fmla="*/ 59 h 180"/>
                <a:gd name="T42" fmla="*/ 59 w 180"/>
                <a:gd name="T43" fmla="*/ 45 h 180"/>
                <a:gd name="T44" fmla="*/ 74 w 180"/>
                <a:gd name="T45" fmla="*/ 39 h 180"/>
                <a:gd name="T46" fmla="*/ 84 w 180"/>
                <a:gd name="T47" fmla="*/ 36 h 180"/>
                <a:gd name="T48" fmla="*/ 90 w 180"/>
                <a:gd name="T49" fmla="*/ 180 h 180"/>
                <a:gd name="T50" fmla="*/ 108 w 180"/>
                <a:gd name="T51" fmla="*/ 178 h 180"/>
                <a:gd name="T52" fmla="*/ 125 w 180"/>
                <a:gd name="T53" fmla="*/ 172 h 180"/>
                <a:gd name="T54" fmla="*/ 140 w 180"/>
                <a:gd name="T55" fmla="*/ 165 h 180"/>
                <a:gd name="T56" fmla="*/ 153 w 180"/>
                <a:gd name="T57" fmla="*/ 153 h 180"/>
                <a:gd name="T58" fmla="*/ 164 w 180"/>
                <a:gd name="T59" fmla="*/ 140 h 180"/>
                <a:gd name="T60" fmla="*/ 173 w 180"/>
                <a:gd name="T61" fmla="*/ 125 h 180"/>
                <a:gd name="T62" fmla="*/ 178 w 180"/>
                <a:gd name="T63" fmla="*/ 108 h 180"/>
                <a:gd name="T64" fmla="*/ 180 w 180"/>
                <a:gd name="T65" fmla="*/ 89 h 180"/>
                <a:gd name="T66" fmla="*/ 178 w 180"/>
                <a:gd name="T67" fmla="*/ 72 h 180"/>
                <a:gd name="T68" fmla="*/ 173 w 180"/>
                <a:gd name="T69" fmla="*/ 55 h 180"/>
                <a:gd name="T70" fmla="*/ 164 w 180"/>
                <a:gd name="T71" fmla="*/ 40 h 180"/>
                <a:gd name="T72" fmla="*/ 153 w 180"/>
                <a:gd name="T73" fmla="*/ 27 h 180"/>
                <a:gd name="T74" fmla="*/ 140 w 180"/>
                <a:gd name="T75" fmla="*/ 15 h 180"/>
                <a:gd name="T76" fmla="*/ 125 w 180"/>
                <a:gd name="T77" fmla="*/ 7 h 180"/>
                <a:gd name="T78" fmla="*/ 108 w 180"/>
                <a:gd name="T79" fmla="*/ 2 h 180"/>
                <a:gd name="T80" fmla="*/ 90 w 180"/>
                <a:gd name="T81" fmla="*/ 0 h 180"/>
                <a:gd name="T82" fmla="*/ 71 w 180"/>
                <a:gd name="T83" fmla="*/ 2 h 180"/>
                <a:gd name="T84" fmla="*/ 55 w 180"/>
                <a:gd name="T85" fmla="*/ 7 h 180"/>
                <a:gd name="T86" fmla="*/ 40 w 180"/>
                <a:gd name="T87" fmla="*/ 15 h 180"/>
                <a:gd name="T88" fmla="*/ 26 w 180"/>
                <a:gd name="T89" fmla="*/ 27 h 180"/>
                <a:gd name="T90" fmla="*/ 15 w 180"/>
                <a:gd name="T91" fmla="*/ 40 h 180"/>
                <a:gd name="T92" fmla="*/ 7 w 180"/>
                <a:gd name="T93" fmla="*/ 55 h 180"/>
                <a:gd name="T94" fmla="*/ 2 w 180"/>
                <a:gd name="T95" fmla="*/ 72 h 180"/>
                <a:gd name="T96" fmla="*/ 0 w 180"/>
                <a:gd name="T97" fmla="*/ 89 h 180"/>
                <a:gd name="T98" fmla="*/ 2 w 180"/>
                <a:gd name="T99" fmla="*/ 108 h 180"/>
                <a:gd name="T100" fmla="*/ 7 w 180"/>
                <a:gd name="T101" fmla="*/ 125 h 180"/>
                <a:gd name="T102" fmla="*/ 15 w 180"/>
                <a:gd name="T103" fmla="*/ 140 h 180"/>
                <a:gd name="T104" fmla="*/ 26 w 180"/>
                <a:gd name="T105" fmla="*/ 153 h 180"/>
                <a:gd name="T106" fmla="*/ 40 w 180"/>
                <a:gd name="T107" fmla="*/ 165 h 180"/>
                <a:gd name="T108" fmla="*/ 55 w 180"/>
                <a:gd name="T109" fmla="*/ 172 h 180"/>
                <a:gd name="T110" fmla="*/ 71 w 180"/>
                <a:gd name="T111" fmla="*/ 178 h 180"/>
                <a:gd name="T112" fmla="*/ 90 w 180"/>
                <a:gd name="T113" fmla="*/ 18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0" h="180">
                  <a:moveTo>
                    <a:pt x="90" y="35"/>
                  </a:moveTo>
                  <a:lnTo>
                    <a:pt x="95" y="36"/>
                  </a:lnTo>
                  <a:lnTo>
                    <a:pt x="101" y="36"/>
                  </a:lnTo>
                  <a:lnTo>
                    <a:pt x="106" y="39"/>
                  </a:lnTo>
                  <a:lnTo>
                    <a:pt x="111" y="40"/>
                  </a:lnTo>
                  <a:lnTo>
                    <a:pt x="120" y="45"/>
                  </a:lnTo>
                  <a:lnTo>
                    <a:pt x="129" y="51"/>
                  </a:lnTo>
                  <a:lnTo>
                    <a:pt x="135" y="59"/>
                  </a:lnTo>
                  <a:lnTo>
                    <a:pt x="139" y="69"/>
                  </a:lnTo>
                  <a:lnTo>
                    <a:pt x="142" y="74"/>
                  </a:lnTo>
                  <a:lnTo>
                    <a:pt x="143" y="78"/>
                  </a:lnTo>
                  <a:lnTo>
                    <a:pt x="144" y="84"/>
                  </a:lnTo>
                  <a:lnTo>
                    <a:pt x="144" y="89"/>
                  </a:lnTo>
                  <a:lnTo>
                    <a:pt x="144" y="96"/>
                  </a:lnTo>
                  <a:lnTo>
                    <a:pt x="143" y="101"/>
                  </a:lnTo>
                  <a:lnTo>
                    <a:pt x="142" y="105"/>
                  </a:lnTo>
                  <a:lnTo>
                    <a:pt x="139" y="111"/>
                  </a:lnTo>
                  <a:lnTo>
                    <a:pt x="135" y="120"/>
                  </a:lnTo>
                  <a:lnTo>
                    <a:pt x="129" y="128"/>
                  </a:lnTo>
                  <a:lnTo>
                    <a:pt x="120" y="135"/>
                  </a:lnTo>
                  <a:lnTo>
                    <a:pt x="111" y="139"/>
                  </a:lnTo>
                  <a:lnTo>
                    <a:pt x="106" y="141"/>
                  </a:lnTo>
                  <a:lnTo>
                    <a:pt x="101" y="142"/>
                  </a:lnTo>
                  <a:lnTo>
                    <a:pt x="95" y="143"/>
                  </a:lnTo>
                  <a:lnTo>
                    <a:pt x="90" y="143"/>
                  </a:lnTo>
                  <a:lnTo>
                    <a:pt x="84" y="143"/>
                  </a:lnTo>
                  <a:lnTo>
                    <a:pt x="79" y="142"/>
                  </a:lnTo>
                  <a:lnTo>
                    <a:pt x="74" y="141"/>
                  </a:lnTo>
                  <a:lnTo>
                    <a:pt x="69" y="139"/>
                  </a:lnTo>
                  <a:lnTo>
                    <a:pt x="59" y="135"/>
                  </a:lnTo>
                  <a:lnTo>
                    <a:pt x="52" y="128"/>
                  </a:lnTo>
                  <a:lnTo>
                    <a:pt x="45" y="120"/>
                  </a:lnTo>
                  <a:lnTo>
                    <a:pt x="40" y="111"/>
                  </a:lnTo>
                  <a:lnTo>
                    <a:pt x="39" y="105"/>
                  </a:lnTo>
                  <a:lnTo>
                    <a:pt x="37" y="101"/>
                  </a:lnTo>
                  <a:lnTo>
                    <a:pt x="37" y="96"/>
                  </a:lnTo>
                  <a:lnTo>
                    <a:pt x="36" y="89"/>
                  </a:lnTo>
                  <a:lnTo>
                    <a:pt x="37" y="84"/>
                  </a:lnTo>
                  <a:lnTo>
                    <a:pt x="37" y="78"/>
                  </a:lnTo>
                  <a:lnTo>
                    <a:pt x="39" y="74"/>
                  </a:lnTo>
                  <a:lnTo>
                    <a:pt x="40" y="69"/>
                  </a:lnTo>
                  <a:lnTo>
                    <a:pt x="45" y="59"/>
                  </a:lnTo>
                  <a:lnTo>
                    <a:pt x="52" y="51"/>
                  </a:lnTo>
                  <a:lnTo>
                    <a:pt x="59" y="45"/>
                  </a:lnTo>
                  <a:lnTo>
                    <a:pt x="69" y="40"/>
                  </a:lnTo>
                  <a:lnTo>
                    <a:pt x="74" y="39"/>
                  </a:lnTo>
                  <a:lnTo>
                    <a:pt x="79" y="36"/>
                  </a:lnTo>
                  <a:lnTo>
                    <a:pt x="84" y="36"/>
                  </a:lnTo>
                  <a:lnTo>
                    <a:pt x="90" y="35"/>
                  </a:lnTo>
                  <a:close/>
                  <a:moveTo>
                    <a:pt x="90" y="180"/>
                  </a:moveTo>
                  <a:lnTo>
                    <a:pt x="99" y="179"/>
                  </a:lnTo>
                  <a:lnTo>
                    <a:pt x="108" y="178"/>
                  </a:lnTo>
                  <a:lnTo>
                    <a:pt x="117" y="176"/>
                  </a:lnTo>
                  <a:lnTo>
                    <a:pt x="125" y="172"/>
                  </a:lnTo>
                  <a:lnTo>
                    <a:pt x="133" y="169"/>
                  </a:lnTo>
                  <a:lnTo>
                    <a:pt x="140" y="165"/>
                  </a:lnTo>
                  <a:lnTo>
                    <a:pt x="147" y="159"/>
                  </a:lnTo>
                  <a:lnTo>
                    <a:pt x="153" y="153"/>
                  </a:lnTo>
                  <a:lnTo>
                    <a:pt x="160" y="147"/>
                  </a:lnTo>
                  <a:lnTo>
                    <a:pt x="164" y="140"/>
                  </a:lnTo>
                  <a:lnTo>
                    <a:pt x="170" y="132"/>
                  </a:lnTo>
                  <a:lnTo>
                    <a:pt x="173" y="125"/>
                  </a:lnTo>
                  <a:lnTo>
                    <a:pt x="176" y="116"/>
                  </a:lnTo>
                  <a:lnTo>
                    <a:pt x="178" y="108"/>
                  </a:lnTo>
                  <a:lnTo>
                    <a:pt x="179" y="99"/>
                  </a:lnTo>
                  <a:lnTo>
                    <a:pt x="180" y="89"/>
                  </a:lnTo>
                  <a:lnTo>
                    <a:pt x="179" y="81"/>
                  </a:lnTo>
                  <a:lnTo>
                    <a:pt x="178" y="72"/>
                  </a:lnTo>
                  <a:lnTo>
                    <a:pt x="176" y="63"/>
                  </a:lnTo>
                  <a:lnTo>
                    <a:pt x="173" y="55"/>
                  </a:lnTo>
                  <a:lnTo>
                    <a:pt x="170" y="47"/>
                  </a:lnTo>
                  <a:lnTo>
                    <a:pt x="164" y="40"/>
                  </a:lnTo>
                  <a:lnTo>
                    <a:pt x="160" y="32"/>
                  </a:lnTo>
                  <a:lnTo>
                    <a:pt x="153" y="27"/>
                  </a:lnTo>
                  <a:lnTo>
                    <a:pt x="147" y="20"/>
                  </a:lnTo>
                  <a:lnTo>
                    <a:pt x="140" y="15"/>
                  </a:lnTo>
                  <a:lnTo>
                    <a:pt x="133" y="10"/>
                  </a:lnTo>
                  <a:lnTo>
                    <a:pt x="125" y="7"/>
                  </a:lnTo>
                  <a:lnTo>
                    <a:pt x="117" y="4"/>
                  </a:lnTo>
                  <a:lnTo>
                    <a:pt x="108" y="2"/>
                  </a:lnTo>
                  <a:lnTo>
                    <a:pt x="99" y="1"/>
                  </a:lnTo>
                  <a:lnTo>
                    <a:pt x="90" y="0"/>
                  </a:lnTo>
                  <a:lnTo>
                    <a:pt x="81" y="1"/>
                  </a:lnTo>
                  <a:lnTo>
                    <a:pt x="71" y="2"/>
                  </a:lnTo>
                  <a:lnTo>
                    <a:pt x="64" y="4"/>
                  </a:lnTo>
                  <a:lnTo>
                    <a:pt x="55" y="7"/>
                  </a:lnTo>
                  <a:lnTo>
                    <a:pt x="48" y="10"/>
                  </a:lnTo>
                  <a:lnTo>
                    <a:pt x="40" y="15"/>
                  </a:lnTo>
                  <a:lnTo>
                    <a:pt x="32" y="20"/>
                  </a:lnTo>
                  <a:lnTo>
                    <a:pt x="26" y="27"/>
                  </a:lnTo>
                  <a:lnTo>
                    <a:pt x="21" y="32"/>
                  </a:lnTo>
                  <a:lnTo>
                    <a:pt x="15" y="40"/>
                  </a:lnTo>
                  <a:lnTo>
                    <a:pt x="11" y="47"/>
                  </a:lnTo>
                  <a:lnTo>
                    <a:pt x="7" y="55"/>
                  </a:lnTo>
                  <a:lnTo>
                    <a:pt x="4" y="63"/>
                  </a:lnTo>
                  <a:lnTo>
                    <a:pt x="2" y="72"/>
                  </a:lnTo>
                  <a:lnTo>
                    <a:pt x="0" y="81"/>
                  </a:lnTo>
                  <a:lnTo>
                    <a:pt x="0" y="89"/>
                  </a:lnTo>
                  <a:lnTo>
                    <a:pt x="0" y="99"/>
                  </a:lnTo>
                  <a:lnTo>
                    <a:pt x="2" y="108"/>
                  </a:lnTo>
                  <a:lnTo>
                    <a:pt x="4" y="116"/>
                  </a:lnTo>
                  <a:lnTo>
                    <a:pt x="7" y="125"/>
                  </a:lnTo>
                  <a:lnTo>
                    <a:pt x="11" y="132"/>
                  </a:lnTo>
                  <a:lnTo>
                    <a:pt x="15" y="140"/>
                  </a:lnTo>
                  <a:lnTo>
                    <a:pt x="21" y="147"/>
                  </a:lnTo>
                  <a:lnTo>
                    <a:pt x="26" y="153"/>
                  </a:lnTo>
                  <a:lnTo>
                    <a:pt x="32" y="159"/>
                  </a:lnTo>
                  <a:lnTo>
                    <a:pt x="40" y="165"/>
                  </a:lnTo>
                  <a:lnTo>
                    <a:pt x="48" y="169"/>
                  </a:lnTo>
                  <a:lnTo>
                    <a:pt x="55" y="172"/>
                  </a:lnTo>
                  <a:lnTo>
                    <a:pt x="64" y="176"/>
                  </a:lnTo>
                  <a:lnTo>
                    <a:pt x="71" y="178"/>
                  </a:lnTo>
                  <a:lnTo>
                    <a:pt x="81" y="179"/>
                  </a:lnTo>
                  <a:lnTo>
                    <a:pt x="90" y="18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4" name="Freeform 40"/>
            <p:cNvSpPr>
              <a:spLocks noEditPoints="1"/>
            </p:cNvSpPr>
            <p:nvPr/>
          </p:nvSpPr>
          <p:spPr bwMode="auto">
            <a:xfrm>
              <a:off x="7557294" y="3646884"/>
              <a:ext cx="71438" cy="71438"/>
            </a:xfrm>
            <a:custGeom>
              <a:avLst/>
              <a:gdLst>
                <a:gd name="T0" fmla="*/ 84 w 180"/>
                <a:gd name="T1" fmla="*/ 144 h 179"/>
                <a:gd name="T2" fmla="*/ 74 w 180"/>
                <a:gd name="T3" fmla="*/ 141 h 179"/>
                <a:gd name="T4" fmla="*/ 60 w 180"/>
                <a:gd name="T5" fmla="*/ 135 h 179"/>
                <a:gd name="T6" fmla="*/ 45 w 180"/>
                <a:gd name="T7" fmla="*/ 120 h 179"/>
                <a:gd name="T8" fmla="*/ 39 w 180"/>
                <a:gd name="T9" fmla="*/ 106 h 179"/>
                <a:gd name="T10" fmla="*/ 36 w 180"/>
                <a:gd name="T11" fmla="*/ 95 h 179"/>
                <a:gd name="T12" fmla="*/ 36 w 180"/>
                <a:gd name="T13" fmla="*/ 84 h 179"/>
                <a:gd name="T14" fmla="*/ 39 w 180"/>
                <a:gd name="T15" fmla="*/ 73 h 179"/>
                <a:gd name="T16" fmla="*/ 45 w 180"/>
                <a:gd name="T17" fmla="*/ 59 h 179"/>
                <a:gd name="T18" fmla="*/ 60 w 180"/>
                <a:gd name="T19" fmla="*/ 45 h 179"/>
                <a:gd name="T20" fmla="*/ 74 w 180"/>
                <a:gd name="T21" fmla="*/ 38 h 179"/>
                <a:gd name="T22" fmla="*/ 84 w 180"/>
                <a:gd name="T23" fmla="*/ 36 h 179"/>
                <a:gd name="T24" fmla="*/ 96 w 180"/>
                <a:gd name="T25" fmla="*/ 36 h 179"/>
                <a:gd name="T26" fmla="*/ 106 w 180"/>
                <a:gd name="T27" fmla="*/ 38 h 179"/>
                <a:gd name="T28" fmla="*/ 121 w 180"/>
                <a:gd name="T29" fmla="*/ 45 h 179"/>
                <a:gd name="T30" fmla="*/ 135 w 180"/>
                <a:gd name="T31" fmla="*/ 59 h 179"/>
                <a:gd name="T32" fmla="*/ 141 w 180"/>
                <a:gd name="T33" fmla="*/ 73 h 179"/>
                <a:gd name="T34" fmla="*/ 143 w 180"/>
                <a:gd name="T35" fmla="*/ 84 h 179"/>
                <a:gd name="T36" fmla="*/ 143 w 180"/>
                <a:gd name="T37" fmla="*/ 95 h 179"/>
                <a:gd name="T38" fmla="*/ 141 w 180"/>
                <a:gd name="T39" fmla="*/ 106 h 179"/>
                <a:gd name="T40" fmla="*/ 135 w 180"/>
                <a:gd name="T41" fmla="*/ 120 h 179"/>
                <a:gd name="T42" fmla="*/ 121 w 180"/>
                <a:gd name="T43" fmla="*/ 135 h 179"/>
                <a:gd name="T44" fmla="*/ 106 w 180"/>
                <a:gd name="T45" fmla="*/ 141 h 179"/>
                <a:gd name="T46" fmla="*/ 96 w 180"/>
                <a:gd name="T47" fmla="*/ 144 h 179"/>
                <a:gd name="T48" fmla="*/ 90 w 180"/>
                <a:gd name="T49" fmla="*/ 0 h 179"/>
                <a:gd name="T50" fmla="*/ 72 w 180"/>
                <a:gd name="T51" fmla="*/ 1 h 179"/>
                <a:gd name="T52" fmla="*/ 55 w 180"/>
                <a:gd name="T53" fmla="*/ 6 h 179"/>
                <a:gd name="T54" fmla="*/ 40 w 180"/>
                <a:gd name="T55" fmla="*/ 15 h 179"/>
                <a:gd name="T56" fmla="*/ 27 w 180"/>
                <a:gd name="T57" fmla="*/ 26 h 179"/>
                <a:gd name="T58" fmla="*/ 15 w 180"/>
                <a:gd name="T59" fmla="*/ 40 h 179"/>
                <a:gd name="T60" fmla="*/ 7 w 180"/>
                <a:gd name="T61" fmla="*/ 55 h 179"/>
                <a:gd name="T62" fmla="*/ 2 w 180"/>
                <a:gd name="T63" fmla="*/ 71 h 179"/>
                <a:gd name="T64" fmla="*/ 0 w 180"/>
                <a:gd name="T65" fmla="*/ 90 h 179"/>
                <a:gd name="T66" fmla="*/ 2 w 180"/>
                <a:gd name="T67" fmla="*/ 108 h 179"/>
                <a:gd name="T68" fmla="*/ 7 w 180"/>
                <a:gd name="T69" fmla="*/ 125 h 179"/>
                <a:gd name="T70" fmla="*/ 15 w 180"/>
                <a:gd name="T71" fmla="*/ 140 h 179"/>
                <a:gd name="T72" fmla="*/ 27 w 180"/>
                <a:gd name="T73" fmla="*/ 153 h 179"/>
                <a:gd name="T74" fmla="*/ 40 w 180"/>
                <a:gd name="T75" fmla="*/ 164 h 179"/>
                <a:gd name="T76" fmla="*/ 55 w 180"/>
                <a:gd name="T77" fmla="*/ 173 h 179"/>
                <a:gd name="T78" fmla="*/ 72 w 180"/>
                <a:gd name="T79" fmla="*/ 178 h 179"/>
                <a:gd name="T80" fmla="*/ 90 w 180"/>
                <a:gd name="T81" fmla="*/ 179 h 179"/>
                <a:gd name="T82" fmla="*/ 108 w 180"/>
                <a:gd name="T83" fmla="*/ 178 h 179"/>
                <a:gd name="T84" fmla="*/ 125 w 180"/>
                <a:gd name="T85" fmla="*/ 173 h 179"/>
                <a:gd name="T86" fmla="*/ 140 w 180"/>
                <a:gd name="T87" fmla="*/ 164 h 179"/>
                <a:gd name="T88" fmla="*/ 153 w 180"/>
                <a:gd name="T89" fmla="*/ 153 h 179"/>
                <a:gd name="T90" fmla="*/ 165 w 180"/>
                <a:gd name="T91" fmla="*/ 140 h 179"/>
                <a:gd name="T92" fmla="*/ 173 w 180"/>
                <a:gd name="T93" fmla="*/ 125 h 179"/>
                <a:gd name="T94" fmla="*/ 178 w 180"/>
                <a:gd name="T95" fmla="*/ 108 h 179"/>
                <a:gd name="T96" fmla="*/ 180 w 180"/>
                <a:gd name="T97" fmla="*/ 90 h 179"/>
                <a:gd name="T98" fmla="*/ 178 w 180"/>
                <a:gd name="T99" fmla="*/ 71 h 179"/>
                <a:gd name="T100" fmla="*/ 173 w 180"/>
                <a:gd name="T101" fmla="*/ 55 h 179"/>
                <a:gd name="T102" fmla="*/ 165 w 180"/>
                <a:gd name="T103" fmla="*/ 40 h 179"/>
                <a:gd name="T104" fmla="*/ 153 w 180"/>
                <a:gd name="T105" fmla="*/ 26 h 179"/>
                <a:gd name="T106" fmla="*/ 140 w 180"/>
                <a:gd name="T107" fmla="*/ 15 h 179"/>
                <a:gd name="T108" fmla="*/ 125 w 180"/>
                <a:gd name="T109" fmla="*/ 6 h 179"/>
                <a:gd name="T110" fmla="*/ 108 w 180"/>
                <a:gd name="T111" fmla="*/ 1 h 179"/>
                <a:gd name="T112" fmla="*/ 90 w 180"/>
                <a:gd name="T113" fmla="*/ 0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0" h="179">
                  <a:moveTo>
                    <a:pt x="90" y="144"/>
                  </a:moveTo>
                  <a:lnTo>
                    <a:pt x="84" y="144"/>
                  </a:lnTo>
                  <a:lnTo>
                    <a:pt x="79" y="143"/>
                  </a:lnTo>
                  <a:lnTo>
                    <a:pt x="74" y="141"/>
                  </a:lnTo>
                  <a:lnTo>
                    <a:pt x="69" y="139"/>
                  </a:lnTo>
                  <a:lnTo>
                    <a:pt x="60" y="135"/>
                  </a:lnTo>
                  <a:lnTo>
                    <a:pt x="52" y="127"/>
                  </a:lnTo>
                  <a:lnTo>
                    <a:pt x="45" y="120"/>
                  </a:lnTo>
                  <a:lnTo>
                    <a:pt x="40" y="111"/>
                  </a:lnTo>
                  <a:lnTo>
                    <a:pt x="39" y="106"/>
                  </a:lnTo>
                  <a:lnTo>
                    <a:pt x="38" y="100"/>
                  </a:lnTo>
                  <a:lnTo>
                    <a:pt x="36" y="95"/>
                  </a:lnTo>
                  <a:lnTo>
                    <a:pt x="36" y="90"/>
                  </a:lnTo>
                  <a:lnTo>
                    <a:pt x="36" y="84"/>
                  </a:lnTo>
                  <a:lnTo>
                    <a:pt x="38" y="79"/>
                  </a:lnTo>
                  <a:lnTo>
                    <a:pt x="39" y="73"/>
                  </a:lnTo>
                  <a:lnTo>
                    <a:pt x="41" y="69"/>
                  </a:lnTo>
                  <a:lnTo>
                    <a:pt x="45" y="59"/>
                  </a:lnTo>
                  <a:lnTo>
                    <a:pt x="52" y="52"/>
                  </a:lnTo>
                  <a:lnTo>
                    <a:pt x="60" y="45"/>
                  </a:lnTo>
                  <a:lnTo>
                    <a:pt x="69" y="40"/>
                  </a:lnTo>
                  <a:lnTo>
                    <a:pt x="74" y="38"/>
                  </a:lnTo>
                  <a:lnTo>
                    <a:pt x="79" y="37"/>
                  </a:lnTo>
                  <a:lnTo>
                    <a:pt x="84" y="36"/>
                  </a:lnTo>
                  <a:lnTo>
                    <a:pt x="90" y="36"/>
                  </a:lnTo>
                  <a:lnTo>
                    <a:pt x="96" y="36"/>
                  </a:lnTo>
                  <a:lnTo>
                    <a:pt x="101" y="37"/>
                  </a:lnTo>
                  <a:lnTo>
                    <a:pt x="106" y="38"/>
                  </a:lnTo>
                  <a:lnTo>
                    <a:pt x="111" y="40"/>
                  </a:lnTo>
                  <a:lnTo>
                    <a:pt x="121" y="45"/>
                  </a:lnTo>
                  <a:lnTo>
                    <a:pt x="128" y="52"/>
                  </a:lnTo>
                  <a:lnTo>
                    <a:pt x="135" y="59"/>
                  </a:lnTo>
                  <a:lnTo>
                    <a:pt x="140" y="69"/>
                  </a:lnTo>
                  <a:lnTo>
                    <a:pt x="141" y="73"/>
                  </a:lnTo>
                  <a:lnTo>
                    <a:pt x="143" y="79"/>
                  </a:lnTo>
                  <a:lnTo>
                    <a:pt x="143" y="84"/>
                  </a:lnTo>
                  <a:lnTo>
                    <a:pt x="144" y="90"/>
                  </a:lnTo>
                  <a:lnTo>
                    <a:pt x="143" y="95"/>
                  </a:lnTo>
                  <a:lnTo>
                    <a:pt x="143" y="100"/>
                  </a:lnTo>
                  <a:lnTo>
                    <a:pt x="141" y="106"/>
                  </a:lnTo>
                  <a:lnTo>
                    <a:pt x="140" y="111"/>
                  </a:lnTo>
                  <a:lnTo>
                    <a:pt x="135" y="120"/>
                  </a:lnTo>
                  <a:lnTo>
                    <a:pt x="128" y="127"/>
                  </a:lnTo>
                  <a:lnTo>
                    <a:pt x="121" y="135"/>
                  </a:lnTo>
                  <a:lnTo>
                    <a:pt x="111" y="139"/>
                  </a:lnTo>
                  <a:lnTo>
                    <a:pt x="106" y="141"/>
                  </a:lnTo>
                  <a:lnTo>
                    <a:pt x="101" y="143"/>
                  </a:lnTo>
                  <a:lnTo>
                    <a:pt x="96" y="144"/>
                  </a:lnTo>
                  <a:lnTo>
                    <a:pt x="90" y="144"/>
                  </a:lnTo>
                  <a:close/>
                  <a:moveTo>
                    <a:pt x="90" y="0"/>
                  </a:moveTo>
                  <a:lnTo>
                    <a:pt x="81" y="0"/>
                  </a:lnTo>
                  <a:lnTo>
                    <a:pt x="72" y="1"/>
                  </a:lnTo>
                  <a:lnTo>
                    <a:pt x="63" y="4"/>
                  </a:lnTo>
                  <a:lnTo>
                    <a:pt x="55" y="6"/>
                  </a:lnTo>
                  <a:lnTo>
                    <a:pt x="47" y="11"/>
                  </a:lnTo>
                  <a:lnTo>
                    <a:pt x="40" y="15"/>
                  </a:lnTo>
                  <a:lnTo>
                    <a:pt x="33" y="21"/>
                  </a:lnTo>
                  <a:lnTo>
                    <a:pt x="27" y="26"/>
                  </a:lnTo>
                  <a:lnTo>
                    <a:pt x="20" y="32"/>
                  </a:lnTo>
                  <a:lnTo>
                    <a:pt x="15" y="40"/>
                  </a:lnTo>
                  <a:lnTo>
                    <a:pt x="11" y="46"/>
                  </a:lnTo>
                  <a:lnTo>
                    <a:pt x="7" y="55"/>
                  </a:lnTo>
                  <a:lnTo>
                    <a:pt x="4" y="63"/>
                  </a:lnTo>
                  <a:lnTo>
                    <a:pt x="2" y="71"/>
                  </a:lnTo>
                  <a:lnTo>
                    <a:pt x="1" y="81"/>
                  </a:lnTo>
                  <a:lnTo>
                    <a:pt x="0" y="90"/>
                  </a:lnTo>
                  <a:lnTo>
                    <a:pt x="1" y="99"/>
                  </a:lnTo>
                  <a:lnTo>
                    <a:pt x="2" y="108"/>
                  </a:lnTo>
                  <a:lnTo>
                    <a:pt x="4" y="117"/>
                  </a:lnTo>
                  <a:lnTo>
                    <a:pt x="7" y="125"/>
                  </a:lnTo>
                  <a:lnTo>
                    <a:pt x="11" y="133"/>
                  </a:lnTo>
                  <a:lnTo>
                    <a:pt x="15" y="140"/>
                  </a:lnTo>
                  <a:lnTo>
                    <a:pt x="20" y="147"/>
                  </a:lnTo>
                  <a:lnTo>
                    <a:pt x="27" y="153"/>
                  </a:lnTo>
                  <a:lnTo>
                    <a:pt x="33" y="159"/>
                  </a:lnTo>
                  <a:lnTo>
                    <a:pt x="40" y="164"/>
                  </a:lnTo>
                  <a:lnTo>
                    <a:pt x="47" y="168"/>
                  </a:lnTo>
                  <a:lnTo>
                    <a:pt x="55" y="173"/>
                  </a:lnTo>
                  <a:lnTo>
                    <a:pt x="63" y="176"/>
                  </a:lnTo>
                  <a:lnTo>
                    <a:pt x="72" y="178"/>
                  </a:lnTo>
                  <a:lnTo>
                    <a:pt x="81" y="179"/>
                  </a:lnTo>
                  <a:lnTo>
                    <a:pt x="90" y="179"/>
                  </a:lnTo>
                  <a:lnTo>
                    <a:pt x="99" y="179"/>
                  </a:lnTo>
                  <a:lnTo>
                    <a:pt x="108" y="178"/>
                  </a:lnTo>
                  <a:lnTo>
                    <a:pt x="116" y="176"/>
                  </a:lnTo>
                  <a:lnTo>
                    <a:pt x="125" y="173"/>
                  </a:lnTo>
                  <a:lnTo>
                    <a:pt x="133" y="168"/>
                  </a:lnTo>
                  <a:lnTo>
                    <a:pt x="140" y="164"/>
                  </a:lnTo>
                  <a:lnTo>
                    <a:pt x="148" y="159"/>
                  </a:lnTo>
                  <a:lnTo>
                    <a:pt x="153" y="153"/>
                  </a:lnTo>
                  <a:lnTo>
                    <a:pt x="160" y="147"/>
                  </a:lnTo>
                  <a:lnTo>
                    <a:pt x="165" y="140"/>
                  </a:lnTo>
                  <a:lnTo>
                    <a:pt x="169" y="133"/>
                  </a:lnTo>
                  <a:lnTo>
                    <a:pt x="173" y="125"/>
                  </a:lnTo>
                  <a:lnTo>
                    <a:pt x="176" y="117"/>
                  </a:lnTo>
                  <a:lnTo>
                    <a:pt x="178" y="108"/>
                  </a:lnTo>
                  <a:lnTo>
                    <a:pt x="179" y="99"/>
                  </a:lnTo>
                  <a:lnTo>
                    <a:pt x="180" y="90"/>
                  </a:lnTo>
                  <a:lnTo>
                    <a:pt x="179" y="81"/>
                  </a:lnTo>
                  <a:lnTo>
                    <a:pt x="178" y="71"/>
                  </a:lnTo>
                  <a:lnTo>
                    <a:pt x="176" y="63"/>
                  </a:lnTo>
                  <a:lnTo>
                    <a:pt x="173" y="55"/>
                  </a:lnTo>
                  <a:lnTo>
                    <a:pt x="169" y="46"/>
                  </a:lnTo>
                  <a:lnTo>
                    <a:pt x="165" y="40"/>
                  </a:lnTo>
                  <a:lnTo>
                    <a:pt x="160" y="32"/>
                  </a:lnTo>
                  <a:lnTo>
                    <a:pt x="153" y="26"/>
                  </a:lnTo>
                  <a:lnTo>
                    <a:pt x="148" y="21"/>
                  </a:lnTo>
                  <a:lnTo>
                    <a:pt x="140" y="15"/>
                  </a:lnTo>
                  <a:lnTo>
                    <a:pt x="133" y="11"/>
                  </a:lnTo>
                  <a:lnTo>
                    <a:pt x="125" y="6"/>
                  </a:lnTo>
                  <a:lnTo>
                    <a:pt x="116" y="4"/>
                  </a:lnTo>
                  <a:lnTo>
                    <a:pt x="108" y="1"/>
                  </a:lnTo>
                  <a:lnTo>
                    <a:pt x="99" y="0"/>
                  </a:lnTo>
                  <a:lnTo>
                    <a:pt x="90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5" name="Freeform 41"/>
            <p:cNvSpPr>
              <a:spLocks noEditPoints="1"/>
            </p:cNvSpPr>
            <p:nvPr/>
          </p:nvSpPr>
          <p:spPr bwMode="auto">
            <a:xfrm>
              <a:off x="7285831" y="3861197"/>
              <a:ext cx="57150" cy="57150"/>
            </a:xfrm>
            <a:custGeom>
              <a:avLst/>
              <a:gdLst>
                <a:gd name="T0" fmla="*/ 79 w 144"/>
                <a:gd name="T1" fmla="*/ 37 h 144"/>
                <a:gd name="T2" fmla="*/ 92 w 144"/>
                <a:gd name="T3" fmla="*/ 42 h 144"/>
                <a:gd name="T4" fmla="*/ 102 w 144"/>
                <a:gd name="T5" fmla="*/ 52 h 144"/>
                <a:gd name="T6" fmla="*/ 107 w 144"/>
                <a:gd name="T7" fmla="*/ 65 h 144"/>
                <a:gd name="T8" fmla="*/ 107 w 144"/>
                <a:gd name="T9" fmla="*/ 79 h 144"/>
                <a:gd name="T10" fmla="*/ 102 w 144"/>
                <a:gd name="T11" fmla="*/ 92 h 144"/>
                <a:gd name="T12" fmla="*/ 92 w 144"/>
                <a:gd name="T13" fmla="*/ 102 h 144"/>
                <a:gd name="T14" fmla="*/ 79 w 144"/>
                <a:gd name="T15" fmla="*/ 107 h 144"/>
                <a:gd name="T16" fmla="*/ 65 w 144"/>
                <a:gd name="T17" fmla="*/ 107 h 144"/>
                <a:gd name="T18" fmla="*/ 52 w 144"/>
                <a:gd name="T19" fmla="*/ 102 h 144"/>
                <a:gd name="T20" fmla="*/ 42 w 144"/>
                <a:gd name="T21" fmla="*/ 92 h 144"/>
                <a:gd name="T22" fmla="*/ 37 w 144"/>
                <a:gd name="T23" fmla="*/ 79 h 144"/>
                <a:gd name="T24" fmla="*/ 37 w 144"/>
                <a:gd name="T25" fmla="*/ 65 h 144"/>
                <a:gd name="T26" fmla="*/ 42 w 144"/>
                <a:gd name="T27" fmla="*/ 52 h 144"/>
                <a:gd name="T28" fmla="*/ 52 w 144"/>
                <a:gd name="T29" fmla="*/ 42 h 144"/>
                <a:gd name="T30" fmla="*/ 65 w 144"/>
                <a:gd name="T31" fmla="*/ 37 h 144"/>
                <a:gd name="T32" fmla="*/ 72 w 144"/>
                <a:gd name="T33" fmla="*/ 36 h 144"/>
                <a:gd name="T34" fmla="*/ 0 w 144"/>
                <a:gd name="T35" fmla="*/ 79 h 144"/>
                <a:gd name="T36" fmla="*/ 3 w 144"/>
                <a:gd name="T37" fmla="*/ 93 h 144"/>
                <a:gd name="T38" fmla="*/ 9 w 144"/>
                <a:gd name="T39" fmla="*/ 106 h 144"/>
                <a:gd name="T40" fmla="*/ 16 w 144"/>
                <a:gd name="T41" fmla="*/ 118 h 144"/>
                <a:gd name="T42" fmla="*/ 26 w 144"/>
                <a:gd name="T43" fmla="*/ 127 h 144"/>
                <a:gd name="T44" fmla="*/ 38 w 144"/>
                <a:gd name="T45" fmla="*/ 135 h 144"/>
                <a:gd name="T46" fmla="*/ 51 w 144"/>
                <a:gd name="T47" fmla="*/ 140 h 144"/>
                <a:gd name="T48" fmla="*/ 65 w 144"/>
                <a:gd name="T49" fmla="*/ 144 h 144"/>
                <a:gd name="T50" fmla="*/ 79 w 144"/>
                <a:gd name="T51" fmla="*/ 144 h 144"/>
                <a:gd name="T52" fmla="*/ 93 w 144"/>
                <a:gd name="T53" fmla="*/ 140 h 144"/>
                <a:gd name="T54" fmla="*/ 106 w 144"/>
                <a:gd name="T55" fmla="*/ 135 h 144"/>
                <a:gd name="T56" fmla="*/ 118 w 144"/>
                <a:gd name="T57" fmla="*/ 127 h 144"/>
                <a:gd name="T58" fmla="*/ 128 w 144"/>
                <a:gd name="T59" fmla="*/ 118 h 144"/>
                <a:gd name="T60" fmla="*/ 135 w 144"/>
                <a:gd name="T61" fmla="*/ 106 h 144"/>
                <a:gd name="T62" fmla="*/ 140 w 144"/>
                <a:gd name="T63" fmla="*/ 93 h 144"/>
                <a:gd name="T64" fmla="*/ 144 w 144"/>
                <a:gd name="T65" fmla="*/ 79 h 144"/>
                <a:gd name="T66" fmla="*/ 144 w 144"/>
                <a:gd name="T67" fmla="*/ 65 h 144"/>
                <a:gd name="T68" fmla="*/ 140 w 144"/>
                <a:gd name="T69" fmla="*/ 51 h 144"/>
                <a:gd name="T70" fmla="*/ 135 w 144"/>
                <a:gd name="T71" fmla="*/ 38 h 144"/>
                <a:gd name="T72" fmla="*/ 128 w 144"/>
                <a:gd name="T73" fmla="*/ 26 h 144"/>
                <a:gd name="T74" fmla="*/ 118 w 144"/>
                <a:gd name="T75" fmla="*/ 16 h 144"/>
                <a:gd name="T76" fmla="*/ 106 w 144"/>
                <a:gd name="T77" fmla="*/ 9 h 144"/>
                <a:gd name="T78" fmla="*/ 93 w 144"/>
                <a:gd name="T79" fmla="*/ 3 h 144"/>
                <a:gd name="T80" fmla="*/ 79 w 144"/>
                <a:gd name="T81" fmla="*/ 0 h 144"/>
                <a:gd name="T82" fmla="*/ 65 w 144"/>
                <a:gd name="T83" fmla="*/ 0 h 144"/>
                <a:gd name="T84" fmla="*/ 51 w 144"/>
                <a:gd name="T85" fmla="*/ 3 h 144"/>
                <a:gd name="T86" fmla="*/ 38 w 144"/>
                <a:gd name="T87" fmla="*/ 9 h 144"/>
                <a:gd name="T88" fmla="*/ 26 w 144"/>
                <a:gd name="T89" fmla="*/ 16 h 144"/>
                <a:gd name="T90" fmla="*/ 16 w 144"/>
                <a:gd name="T91" fmla="*/ 26 h 144"/>
                <a:gd name="T92" fmla="*/ 9 w 144"/>
                <a:gd name="T93" fmla="*/ 38 h 144"/>
                <a:gd name="T94" fmla="*/ 3 w 144"/>
                <a:gd name="T95" fmla="*/ 51 h 144"/>
                <a:gd name="T96" fmla="*/ 0 w 144"/>
                <a:gd name="T97" fmla="*/ 65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44" h="144">
                  <a:moveTo>
                    <a:pt x="72" y="36"/>
                  </a:moveTo>
                  <a:lnTo>
                    <a:pt x="79" y="37"/>
                  </a:lnTo>
                  <a:lnTo>
                    <a:pt x="86" y="39"/>
                  </a:lnTo>
                  <a:lnTo>
                    <a:pt x="92" y="42"/>
                  </a:lnTo>
                  <a:lnTo>
                    <a:pt x="97" y="46"/>
                  </a:lnTo>
                  <a:lnTo>
                    <a:pt x="102" y="52"/>
                  </a:lnTo>
                  <a:lnTo>
                    <a:pt x="105" y="57"/>
                  </a:lnTo>
                  <a:lnTo>
                    <a:pt x="107" y="65"/>
                  </a:lnTo>
                  <a:lnTo>
                    <a:pt x="108" y="71"/>
                  </a:lnTo>
                  <a:lnTo>
                    <a:pt x="107" y="79"/>
                  </a:lnTo>
                  <a:lnTo>
                    <a:pt x="105" y="85"/>
                  </a:lnTo>
                  <a:lnTo>
                    <a:pt x="102" y="92"/>
                  </a:lnTo>
                  <a:lnTo>
                    <a:pt x="97" y="97"/>
                  </a:lnTo>
                  <a:lnTo>
                    <a:pt x="92" y="102"/>
                  </a:lnTo>
                  <a:lnTo>
                    <a:pt x="86" y="105"/>
                  </a:lnTo>
                  <a:lnTo>
                    <a:pt x="79" y="107"/>
                  </a:lnTo>
                  <a:lnTo>
                    <a:pt x="72" y="108"/>
                  </a:lnTo>
                  <a:lnTo>
                    <a:pt x="65" y="107"/>
                  </a:lnTo>
                  <a:lnTo>
                    <a:pt x="58" y="105"/>
                  </a:lnTo>
                  <a:lnTo>
                    <a:pt x="52" y="102"/>
                  </a:lnTo>
                  <a:lnTo>
                    <a:pt x="47" y="97"/>
                  </a:lnTo>
                  <a:lnTo>
                    <a:pt x="42" y="92"/>
                  </a:lnTo>
                  <a:lnTo>
                    <a:pt x="39" y="85"/>
                  </a:lnTo>
                  <a:lnTo>
                    <a:pt x="37" y="79"/>
                  </a:lnTo>
                  <a:lnTo>
                    <a:pt x="36" y="71"/>
                  </a:lnTo>
                  <a:lnTo>
                    <a:pt x="37" y="65"/>
                  </a:lnTo>
                  <a:lnTo>
                    <a:pt x="39" y="57"/>
                  </a:lnTo>
                  <a:lnTo>
                    <a:pt x="42" y="52"/>
                  </a:lnTo>
                  <a:lnTo>
                    <a:pt x="47" y="46"/>
                  </a:lnTo>
                  <a:lnTo>
                    <a:pt x="52" y="42"/>
                  </a:lnTo>
                  <a:lnTo>
                    <a:pt x="58" y="39"/>
                  </a:lnTo>
                  <a:lnTo>
                    <a:pt x="65" y="37"/>
                  </a:lnTo>
                  <a:lnTo>
                    <a:pt x="72" y="36"/>
                  </a:lnTo>
                  <a:lnTo>
                    <a:pt x="72" y="36"/>
                  </a:lnTo>
                  <a:close/>
                  <a:moveTo>
                    <a:pt x="0" y="71"/>
                  </a:moveTo>
                  <a:lnTo>
                    <a:pt x="0" y="79"/>
                  </a:lnTo>
                  <a:lnTo>
                    <a:pt x="1" y="86"/>
                  </a:lnTo>
                  <a:lnTo>
                    <a:pt x="3" y="93"/>
                  </a:lnTo>
                  <a:lnTo>
                    <a:pt x="5" y="99"/>
                  </a:lnTo>
                  <a:lnTo>
                    <a:pt x="9" y="106"/>
                  </a:lnTo>
                  <a:lnTo>
                    <a:pt x="12" y="112"/>
                  </a:lnTo>
                  <a:lnTo>
                    <a:pt x="16" y="118"/>
                  </a:lnTo>
                  <a:lnTo>
                    <a:pt x="21" y="123"/>
                  </a:lnTo>
                  <a:lnTo>
                    <a:pt x="26" y="127"/>
                  </a:lnTo>
                  <a:lnTo>
                    <a:pt x="31" y="132"/>
                  </a:lnTo>
                  <a:lnTo>
                    <a:pt x="38" y="135"/>
                  </a:lnTo>
                  <a:lnTo>
                    <a:pt x="44" y="138"/>
                  </a:lnTo>
                  <a:lnTo>
                    <a:pt x="51" y="140"/>
                  </a:lnTo>
                  <a:lnTo>
                    <a:pt x="57" y="143"/>
                  </a:lnTo>
                  <a:lnTo>
                    <a:pt x="65" y="144"/>
                  </a:lnTo>
                  <a:lnTo>
                    <a:pt x="72" y="144"/>
                  </a:lnTo>
                  <a:lnTo>
                    <a:pt x="79" y="144"/>
                  </a:lnTo>
                  <a:lnTo>
                    <a:pt x="86" y="143"/>
                  </a:lnTo>
                  <a:lnTo>
                    <a:pt x="93" y="140"/>
                  </a:lnTo>
                  <a:lnTo>
                    <a:pt x="101" y="138"/>
                  </a:lnTo>
                  <a:lnTo>
                    <a:pt x="106" y="135"/>
                  </a:lnTo>
                  <a:lnTo>
                    <a:pt x="112" y="132"/>
                  </a:lnTo>
                  <a:lnTo>
                    <a:pt x="118" y="127"/>
                  </a:lnTo>
                  <a:lnTo>
                    <a:pt x="123" y="123"/>
                  </a:lnTo>
                  <a:lnTo>
                    <a:pt x="128" y="118"/>
                  </a:lnTo>
                  <a:lnTo>
                    <a:pt x="132" y="112"/>
                  </a:lnTo>
                  <a:lnTo>
                    <a:pt x="135" y="106"/>
                  </a:lnTo>
                  <a:lnTo>
                    <a:pt x="138" y="99"/>
                  </a:lnTo>
                  <a:lnTo>
                    <a:pt x="140" y="93"/>
                  </a:lnTo>
                  <a:lnTo>
                    <a:pt x="143" y="86"/>
                  </a:lnTo>
                  <a:lnTo>
                    <a:pt x="144" y="79"/>
                  </a:lnTo>
                  <a:lnTo>
                    <a:pt x="144" y="71"/>
                  </a:lnTo>
                  <a:lnTo>
                    <a:pt x="144" y="65"/>
                  </a:lnTo>
                  <a:lnTo>
                    <a:pt x="143" y="57"/>
                  </a:lnTo>
                  <a:lnTo>
                    <a:pt x="140" y="51"/>
                  </a:lnTo>
                  <a:lnTo>
                    <a:pt x="138" y="43"/>
                  </a:lnTo>
                  <a:lnTo>
                    <a:pt x="135" y="38"/>
                  </a:lnTo>
                  <a:lnTo>
                    <a:pt x="132" y="31"/>
                  </a:lnTo>
                  <a:lnTo>
                    <a:pt x="128" y="26"/>
                  </a:lnTo>
                  <a:lnTo>
                    <a:pt x="123" y="21"/>
                  </a:lnTo>
                  <a:lnTo>
                    <a:pt x="118" y="16"/>
                  </a:lnTo>
                  <a:lnTo>
                    <a:pt x="112" y="12"/>
                  </a:lnTo>
                  <a:lnTo>
                    <a:pt x="106" y="9"/>
                  </a:lnTo>
                  <a:lnTo>
                    <a:pt x="101" y="5"/>
                  </a:lnTo>
                  <a:lnTo>
                    <a:pt x="93" y="3"/>
                  </a:lnTo>
                  <a:lnTo>
                    <a:pt x="86" y="1"/>
                  </a:lnTo>
                  <a:lnTo>
                    <a:pt x="79" y="0"/>
                  </a:lnTo>
                  <a:lnTo>
                    <a:pt x="72" y="0"/>
                  </a:lnTo>
                  <a:lnTo>
                    <a:pt x="65" y="0"/>
                  </a:lnTo>
                  <a:lnTo>
                    <a:pt x="57" y="1"/>
                  </a:lnTo>
                  <a:lnTo>
                    <a:pt x="51" y="3"/>
                  </a:lnTo>
                  <a:lnTo>
                    <a:pt x="44" y="5"/>
                  </a:lnTo>
                  <a:lnTo>
                    <a:pt x="38" y="9"/>
                  </a:lnTo>
                  <a:lnTo>
                    <a:pt x="31" y="12"/>
                  </a:lnTo>
                  <a:lnTo>
                    <a:pt x="26" y="16"/>
                  </a:lnTo>
                  <a:lnTo>
                    <a:pt x="21" y="21"/>
                  </a:lnTo>
                  <a:lnTo>
                    <a:pt x="16" y="26"/>
                  </a:lnTo>
                  <a:lnTo>
                    <a:pt x="12" y="31"/>
                  </a:lnTo>
                  <a:lnTo>
                    <a:pt x="9" y="38"/>
                  </a:lnTo>
                  <a:lnTo>
                    <a:pt x="5" y="43"/>
                  </a:lnTo>
                  <a:lnTo>
                    <a:pt x="3" y="51"/>
                  </a:lnTo>
                  <a:lnTo>
                    <a:pt x="1" y="57"/>
                  </a:lnTo>
                  <a:lnTo>
                    <a:pt x="0" y="65"/>
                  </a:lnTo>
                  <a:lnTo>
                    <a:pt x="0" y="7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6" name="Freeform 42"/>
            <p:cNvSpPr>
              <a:spLocks/>
            </p:cNvSpPr>
            <p:nvPr/>
          </p:nvSpPr>
          <p:spPr bwMode="auto">
            <a:xfrm>
              <a:off x="7342981" y="3961209"/>
              <a:ext cx="28575" cy="28575"/>
            </a:xfrm>
            <a:custGeom>
              <a:avLst/>
              <a:gdLst>
                <a:gd name="T0" fmla="*/ 36 w 72"/>
                <a:gd name="T1" fmla="*/ 72 h 72"/>
                <a:gd name="T2" fmla="*/ 43 w 72"/>
                <a:gd name="T3" fmla="*/ 71 h 72"/>
                <a:gd name="T4" fmla="*/ 50 w 72"/>
                <a:gd name="T5" fmla="*/ 69 h 72"/>
                <a:gd name="T6" fmla="*/ 56 w 72"/>
                <a:gd name="T7" fmla="*/ 66 h 72"/>
                <a:gd name="T8" fmla="*/ 61 w 72"/>
                <a:gd name="T9" fmla="*/ 61 h 72"/>
                <a:gd name="T10" fmla="*/ 66 w 72"/>
                <a:gd name="T11" fmla="*/ 56 h 72"/>
                <a:gd name="T12" fmla="*/ 69 w 72"/>
                <a:gd name="T13" fmla="*/ 49 h 72"/>
                <a:gd name="T14" fmla="*/ 71 w 72"/>
                <a:gd name="T15" fmla="*/ 43 h 72"/>
                <a:gd name="T16" fmla="*/ 72 w 72"/>
                <a:gd name="T17" fmla="*/ 35 h 72"/>
                <a:gd name="T18" fmla="*/ 71 w 72"/>
                <a:gd name="T19" fmla="*/ 29 h 72"/>
                <a:gd name="T20" fmla="*/ 69 w 72"/>
                <a:gd name="T21" fmla="*/ 21 h 72"/>
                <a:gd name="T22" fmla="*/ 66 w 72"/>
                <a:gd name="T23" fmla="*/ 16 h 72"/>
                <a:gd name="T24" fmla="*/ 61 w 72"/>
                <a:gd name="T25" fmla="*/ 10 h 72"/>
                <a:gd name="T26" fmla="*/ 56 w 72"/>
                <a:gd name="T27" fmla="*/ 6 h 72"/>
                <a:gd name="T28" fmla="*/ 50 w 72"/>
                <a:gd name="T29" fmla="*/ 3 h 72"/>
                <a:gd name="T30" fmla="*/ 43 w 72"/>
                <a:gd name="T31" fmla="*/ 1 h 72"/>
                <a:gd name="T32" fmla="*/ 36 w 72"/>
                <a:gd name="T33" fmla="*/ 0 h 72"/>
                <a:gd name="T34" fmla="*/ 29 w 72"/>
                <a:gd name="T35" fmla="*/ 1 h 72"/>
                <a:gd name="T36" fmla="*/ 22 w 72"/>
                <a:gd name="T37" fmla="*/ 3 h 72"/>
                <a:gd name="T38" fmla="*/ 16 w 72"/>
                <a:gd name="T39" fmla="*/ 6 h 72"/>
                <a:gd name="T40" fmla="*/ 11 w 72"/>
                <a:gd name="T41" fmla="*/ 10 h 72"/>
                <a:gd name="T42" fmla="*/ 6 w 72"/>
                <a:gd name="T43" fmla="*/ 16 h 72"/>
                <a:gd name="T44" fmla="*/ 3 w 72"/>
                <a:gd name="T45" fmla="*/ 21 h 72"/>
                <a:gd name="T46" fmla="*/ 1 w 72"/>
                <a:gd name="T47" fmla="*/ 29 h 72"/>
                <a:gd name="T48" fmla="*/ 0 w 72"/>
                <a:gd name="T49" fmla="*/ 35 h 72"/>
                <a:gd name="T50" fmla="*/ 1 w 72"/>
                <a:gd name="T51" fmla="*/ 43 h 72"/>
                <a:gd name="T52" fmla="*/ 3 w 72"/>
                <a:gd name="T53" fmla="*/ 49 h 72"/>
                <a:gd name="T54" fmla="*/ 6 w 72"/>
                <a:gd name="T55" fmla="*/ 56 h 72"/>
                <a:gd name="T56" fmla="*/ 11 w 72"/>
                <a:gd name="T57" fmla="*/ 61 h 72"/>
                <a:gd name="T58" fmla="*/ 16 w 72"/>
                <a:gd name="T59" fmla="*/ 66 h 72"/>
                <a:gd name="T60" fmla="*/ 22 w 72"/>
                <a:gd name="T61" fmla="*/ 69 h 72"/>
                <a:gd name="T62" fmla="*/ 29 w 72"/>
                <a:gd name="T63" fmla="*/ 71 h 72"/>
                <a:gd name="T64" fmla="*/ 36 w 72"/>
                <a:gd name="T65" fmla="*/ 7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72">
                  <a:moveTo>
                    <a:pt x="36" y="72"/>
                  </a:moveTo>
                  <a:lnTo>
                    <a:pt x="43" y="71"/>
                  </a:lnTo>
                  <a:lnTo>
                    <a:pt x="50" y="69"/>
                  </a:lnTo>
                  <a:lnTo>
                    <a:pt x="56" y="66"/>
                  </a:lnTo>
                  <a:lnTo>
                    <a:pt x="61" y="61"/>
                  </a:lnTo>
                  <a:lnTo>
                    <a:pt x="66" y="56"/>
                  </a:lnTo>
                  <a:lnTo>
                    <a:pt x="69" y="49"/>
                  </a:lnTo>
                  <a:lnTo>
                    <a:pt x="71" y="43"/>
                  </a:lnTo>
                  <a:lnTo>
                    <a:pt x="72" y="35"/>
                  </a:lnTo>
                  <a:lnTo>
                    <a:pt x="71" y="29"/>
                  </a:lnTo>
                  <a:lnTo>
                    <a:pt x="69" y="21"/>
                  </a:lnTo>
                  <a:lnTo>
                    <a:pt x="66" y="16"/>
                  </a:lnTo>
                  <a:lnTo>
                    <a:pt x="61" y="10"/>
                  </a:lnTo>
                  <a:lnTo>
                    <a:pt x="56" y="6"/>
                  </a:lnTo>
                  <a:lnTo>
                    <a:pt x="50" y="3"/>
                  </a:lnTo>
                  <a:lnTo>
                    <a:pt x="43" y="1"/>
                  </a:lnTo>
                  <a:lnTo>
                    <a:pt x="36" y="0"/>
                  </a:lnTo>
                  <a:lnTo>
                    <a:pt x="29" y="1"/>
                  </a:lnTo>
                  <a:lnTo>
                    <a:pt x="22" y="3"/>
                  </a:lnTo>
                  <a:lnTo>
                    <a:pt x="16" y="6"/>
                  </a:lnTo>
                  <a:lnTo>
                    <a:pt x="11" y="10"/>
                  </a:lnTo>
                  <a:lnTo>
                    <a:pt x="6" y="16"/>
                  </a:lnTo>
                  <a:lnTo>
                    <a:pt x="3" y="21"/>
                  </a:lnTo>
                  <a:lnTo>
                    <a:pt x="1" y="29"/>
                  </a:lnTo>
                  <a:lnTo>
                    <a:pt x="0" y="35"/>
                  </a:lnTo>
                  <a:lnTo>
                    <a:pt x="1" y="43"/>
                  </a:lnTo>
                  <a:lnTo>
                    <a:pt x="3" y="49"/>
                  </a:lnTo>
                  <a:lnTo>
                    <a:pt x="6" y="56"/>
                  </a:lnTo>
                  <a:lnTo>
                    <a:pt x="11" y="61"/>
                  </a:lnTo>
                  <a:lnTo>
                    <a:pt x="16" y="66"/>
                  </a:lnTo>
                  <a:lnTo>
                    <a:pt x="22" y="69"/>
                  </a:lnTo>
                  <a:lnTo>
                    <a:pt x="29" y="71"/>
                  </a:lnTo>
                  <a:lnTo>
                    <a:pt x="36" y="7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7" name="Freeform 43"/>
            <p:cNvSpPr>
              <a:spLocks/>
            </p:cNvSpPr>
            <p:nvPr/>
          </p:nvSpPr>
          <p:spPr bwMode="auto">
            <a:xfrm>
              <a:off x="7571581" y="3746897"/>
              <a:ext cx="28575" cy="28575"/>
            </a:xfrm>
            <a:custGeom>
              <a:avLst/>
              <a:gdLst>
                <a:gd name="T0" fmla="*/ 36 w 72"/>
                <a:gd name="T1" fmla="*/ 0 h 72"/>
                <a:gd name="T2" fmla="*/ 29 w 72"/>
                <a:gd name="T3" fmla="*/ 1 h 72"/>
                <a:gd name="T4" fmla="*/ 22 w 72"/>
                <a:gd name="T5" fmla="*/ 3 h 72"/>
                <a:gd name="T6" fmla="*/ 16 w 72"/>
                <a:gd name="T7" fmla="*/ 6 h 72"/>
                <a:gd name="T8" fmla="*/ 10 w 72"/>
                <a:gd name="T9" fmla="*/ 10 h 72"/>
                <a:gd name="T10" fmla="*/ 6 w 72"/>
                <a:gd name="T11" fmla="*/ 16 h 72"/>
                <a:gd name="T12" fmla="*/ 3 w 72"/>
                <a:gd name="T13" fmla="*/ 21 h 72"/>
                <a:gd name="T14" fmla="*/ 0 w 72"/>
                <a:gd name="T15" fmla="*/ 29 h 72"/>
                <a:gd name="T16" fmla="*/ 0 w 72"/>
                <a:gd name="T17" fmla="*/ 35 h 72"/>
                <a:gd name="T18" fmla="*/ 0 w 72"/>
                <a:gd name="T19" fmla="*/ 43 h 72"/>
                <a:gd name="T20" fmla="*/ 3 w 72"/>
                <a:gd name="T21" fmla="*/ 49 h 72"/>
                <a:gd name="T22" fmla="*/ 6 w 72"/>
                <a:gd name="T23" fmla="*/ 56 h 72"/>
                <a:gd name="T24" fmla="*/ 10 w 72"/>
                <a:gd name="T25" fmla="*/ 61 h 72"/>
                <a:gd name="T26" fmla="*/ 16 w 72"/>
                <a:gd name="T27" fmla="*/ 66 h 72"/>
                <a:gd name="T28" fmla="*/ 22 w 72"/>
                <a:gd name="T29" fmla="*/ 69 h 72"/>
                <a:gd name="T30" fmla="*/ 29 w 72"/>
                <a:gd name="T31" fmla="*/ 71 h 72"/>
                <a:gd name="T32" fmla="*/ 36 w 72"/>
                <a:gd name="T33" fmla="*/ 72 h 72"/>
                <a:gd name="T34" fmla="*/ 44 w 72"/>
                <a:gd name="T35" fmla="*/ 71 h 72"/>
                <a:gd name="T36" fmla="*/ 50 w 72"/>
                <a:gd name="T37" fmla="*/ 69 h 72"/>
                <a:gd name="T38" fmla="*/ 57 w 72"/>
                <a:gd name="T39" fmla="*/ 66 h 72"/>
                <a:gd name="T40" fmla="*/ 61 w 72"/>
                <a:gd name="T41" fmla="*/ 61 h 72"/>
                <a:gd name="T42" fmla="*/ 66 w 72"/>
                <a:gd name="T43" fmla="*/ 56 h 72"/>
                <a:gd name="T44" fmla="*/ 70 w 72"/>
                <a:gd name="T45" fmla="*/ 49 h 72"/>
                <a:gd name="T46" fmla="*/ 72 w 72"/>
                <a:gd name="T47" fmla="*/ 43 h 72"/>
                <a:gd name="T48" fmla="*/ 72 w 72"/>
                <a:gd name="T49" fmla="*/ 35 h 72"/>
                <a:gd name="T50" fmla="*/ 72 w 72"/>
                <a:gd name="T51" fmla="*/ 29 h 72"/>
                <a:gd name="T52" fmla="*/ 70 w 72"/>
                <a:gd name="T53" fmla="*/ 21 h 72"/>
                <a:gd name="T54" fmla="*/ 66 w 72"/>
                <a:gd name="T55" fmla="*/ 16 h 72"/>
                <a:gd name="T56" fmla="*/ 61 w 72"/>
                <a:gd name="T57" fmla="*/ 10 h 72"/>
                <a:gd name="T58" fmla="*/ 57 w 72"/>
                <a:gd name="T59" fmla="*/ 6 h 72"/>
                <a:gd name="T60" fmla="*/ 50 w 72"/>
                <a:gd name="T61" fmla="*/ 3 h 72"/>
                <a:gd name="T62" fmla="*/ 44 w 72"/>
                <a:gd name="T63" fmla="*/ 1 h 72"/>
                <a:gd name="T64" fmla="*/ 36 w 72"/>
                <a:gd name="T65" fmla="*/ 0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2" h="72">
                  <a:moveTo>
                    <a:pt x="36" y="0"/>
                  </a:moveTo>
                  <a:lnTo>
                    <a:pt x="29" y="1"/>
                  </a:lnTo>
                  <a:lnTo>
                    <a:pt x="22" y="3"/>
                  </a:lnTo>
                  <a:lnTo>
                    <a:pt x="16" y="6"/>
                  </a:lnTo>
                  <a:lnTo>
                    <a:pt x="10" y="10"/>
                  </a:lnTo>
                  <a:lnTo>
                    <a:pt x="6" y="16"/>
                  </a:lnTo>
                  <a:lnTo>
                    <a:pt x="3" y="21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0" y="43"/>
                  </a:lnTo>
                  <a:lnTo>
                    <a:pt x="3" y="49"/>
                  </a:lnTo>
                  <a:lnTo>
                    <a:pt x="6" y="56"/>
                  </a:lnTo>
                  <a:lnTo>
                    <a:pt x="10" y="61"/>
                  </a:lnTo>
                  <a:lnTo>
                    <a:pt x="16" y="66"/>
                  </a:lnTo>
                  <a:lnTo>
                    <a:pt x="22" y="69"/>
                  </a:lnTo>
                  <a:lnTo>
                    <a:pt x="29" y="71"/>
                  </a:lnTo>
                  <a:lnTo>
                    <a:pt x="36" y="72"/>
                  </a:lnTo>
                  <a:lnTo>
                    <a:pt x="44" y="71"/>
                  </a:lnTo>
                  <a:lnTo>
                    <a:pt x="50" y="69"/>
                  </a:lnTo>
                  <a:lnTo>
                    <a:pt x="57" y="66"/>
                  </a:lnTo>
                  <a:lnTo>
                    <a:pt x="61" y="61"/>
                  </a:lnTo>
                  <a:lnTo>
                    <a:pt x="66" y="56"/>
                  </a:lnTo>
                  <a:lnTo>
                    <a:pt x="70" y="49"/>
                  </a:lnTo>
                  <a:lnTo>
                    <a:pt x="72" y="43"/>
                  </a:lnTo>
                  <a:lnTo>
                    <a:pt x="72" y="35"/>
                  </a:lnTo>
                  <a:lnTo>
                    <a:pt x="72" y="29"/>
                  </a:lnTo>
                  <a:lnTo>
                    <a:pt x="70" y="21"/>
                  </a:lnTo>
                  <a:lnTo>
                    <a:pt x="66" y="16"/>
                  </a:lnTo>
                  <a:lnTo>
                    <a:pt x="61" y="10"/>
                  </a:lnTo>
                  <a:lnTo>
                    <a:pt x="57" y="6"/>
                  </a:lnTo>
                  <a:lnTo>
                    <a:pt x="50" y="3"/>
                  </a:lnTo>
                  <a:lnTo>
                    <a:pt x="44" y="1"/>
                  </a:lnTo>
                  <a:lnTo>
                    <a:pt x="3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38" name="Group 50"/>
          <p:cNvGrpSpPr/>
          <p:nvPr/>
        </p:nvGrpSpPr>
        <p:grpSpPr>
          <a:xfrm>
            <a:off x="8662962" y="4008639"/>
            <a:ext cx="314325" cy="457200"/>
            <a:chOff x="3720306" y="3668315"/>
            <a:chExt cx="314325" cy="457200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9" name="Freeform 114"/>
            <p:cNvSpPr>
              <a:spLocks noEditPoints="1"/>
            </p:cNvSpPr>
            <p:nvPr/>
          </p:nvSpPr>
          <p:spPr bwMode="auto">
            <a:xfrm>
              <a:off x="3720306" y="3668315"/>
              <a:ext cx="314325" cy="457200"/>
            </a:xfrm>
            <a:custGeom>
              <a:avLst/>
              <a:gdLst>
                <a:gd name="T0" fmla="*/ 184 w 793"/>
                <a:gd name="T1" fmla="*/ 669 h 1152"/>
                <a:gd name="T2" fmla="*/ 103 w 793"/>
                <a:gd name="T3" fmla="*/ 514 h 1152"/>
                <a:gd name="T4" fmla="*/ 78 w 793"/>
                <a:gd name="T5" fmla="*/ 439 h 1152"/>
                <a:gd name="T6" fmla="*/ 75 w 793"/>
                <a:gd name="T7" fmla="*/ 363 h 1152"/>
                <a:gd name="T8" fmla="*/ 92 w 793"/>
                <a:gd name="T9" fmla="*/ 284 h 1152"/>
                <a:gd name="T10" fmla="*/ 128 w 793"/>
                <a:gd name="T11" fmla="*/ 215 h 1152"/>
                <a:gd name="T12" fmla="*/ 180 w 793"/>
                <a:gd name="T13" fmla="*/ 156 h 1152"/>
                <a:gd name="T14" fmla="*/ 242 w 793"/>
                <a:gd name="T15" fmla="*/ 112 h 1152"/>
                <a:gd name="T16" fmla="*/ 316 w 793"/>
                <a:gd name="T17" fmla="*/ 82 h 1152"/>
                <a:gd name="T18" fmla="*/ 397 w 793"/>
                <a:gd name="T19" fmla="*/ 72 h 1152"/>
                <a:gd name="T20" fmla="*/ 478 w 793"/>
                <a:gd name="T21" fmla="*/ 82 h 1152"/>
                <a:gd name="T22" fmla="*/ 551 w 793"/>
                <a:gd name="T23" fmla="*/ 112 h 1152"/>
                <a:gd name="T24" fmla="*/ 615 w 793"/>
                <a:gd name="T25" fmla="*/ 156 h 1152"/>
                <a:gd name="T26" fmla="*/ 666 w 793"/>
                <a:gd name="T27" fmla="*/ 215 h 1152"/>
                <a:gd name="T28" fmla="*/ 701 w 793"/>
                <a:gd name="T29" fmla="*/ 284 h 1152"/>
                <a:gd name="T30" fmla="*/ 720 w 793"/>
                <a:gd name="T31" fmla="*/ 363 h 1152"/>
                <a:gd name="T32" fmla="*/ 717 w 793"/>
                <a:gd name="T33" fmla="*/ 438 h 1152"/>
                <a:gd name="T34" fmla="*/ 691 w 793"/>
                <a:gd name="T35" fmla="*/ 513 h 1152"/>
                <a:gd name="T36" fmla="*/ 610 w 793"/>
                <a:gd name="T37" fmla="*/ 669 h 1152"/>
                <a:gd name="T38" fmla="*/ 397 w 793"/>
                <a:gd name="T39" fmla="*/ 1080 h 1152"/>
                <a:gd name="T40" fmla="*/ 346 w 793"/>
                <a:gd name="T41" fmla="*/ 1067 h 1152"/>
                <a:gd name="T42" fmla="*/ 469 w 793"/>
                <a:gd name="T43" fmla="*/ 1036 h 1152"/>
                <a:gd name="T44" fmla="*/ 445 w 793"/>
                <a:gd name="T45" fmla="*/ 1071 h 1152"/>
                <a:gd name="T46" fmla="*/ 412 w 793"/>
                <a:gd name="T47" fmla="*/ 1079 h 1152"/>
                <a:gd name="T48" fmla="*/ 263 w 793"/>
                <a:gd name="T49" fmla="*/ 846 h 1152"/>
                <a:gd name="T50" fmla="*/ 528 w 793"/>
                <a:gd name="T51" fmla="*/ 857 h 1152"/>
                <a:gd name="T52" fmla="*/ 307 w 793"/>
                <a:gd name="T53" fmla="*/ 986 h 1152"/>
                <a:gd name="T54" fmla="*/ 290 w 793"/>
                <a:gd name="T55" fmla="*/ 931 h 1152"/>
                <a:gd name="T56" fmla="*/ 496 w 793"/>
                <a:gd name="T57" fmla="*/ 958 h 1152"/>
                <a:gd name="T58" fmla="*/ 376 w 793"/>
                <a:gd name="T59" fmla="*/ 0 h 1152"/>
                <a:gd name="T60" fmla="*/ 279 w 793"/>
                <a:gd name="T61" fmla="*/ 18 h 1152"/>
                <a:gd name="T62" fmla="*/ 192 w 793"/>
                <a:gd name="T63" fmla="*/ 58 h 1152"/>
                <a:gd name="T64" fmla="*/ 117 w 793"/>
                <a:gd name="T65" fmla="*/ 116 h 1152"/>
                <a:gd name="T66" fmla="*/ 59 w 793"/>
                <a:gd name="T67" fmla="*/ 190 h 1152"/>
                <a:gd name="T68" fmla="*/ 19 w 793"/>
                <a:gd name="T69" fmla="*/ 278 h 1152"/>
                <a:gd name="T70" fmla="*/ 2 w 793"/>
                <a:gd name="T71" fmla="*/ 375 h 1152"/>
                <a:gd name="T72" fmla="*/ 7 w 793"/>
                <a:gd name="T73" fmla="*/ 451 h 1152"/>
                <a:gd name="T74" fmla="*/ 59 w 793"/>
                <a:gd name="T75" fmla="*/ 589 h 1152"/>
                <a:gd name="T76" fmla="*/ 160 w 793"/>
                <a:gd name="T77" fmla="*/ 778 h 1152"/>
                <a:gd name="T78" fmla="*/ 234 w 793"/>
                <a:gd name="T79" fmla="*/ 994 h 1152"/>
                <a:gd name="T80" fmla="*/ 270 w 793"/>
                <a:gd name="T81" fmla="*/ 1086 h 1152"/>
                <a:gd name="T82" fmla="*/ 302 w 793"/>
                <a:gd name="T83" fmla="*/ 1125 h 1152"/>
                <a:gd name="T84" fmla="*/ 347 w 793"/>
                <a:gd name="T85" fmla="*/ 1146 h 1152"/>
                <a:gd name="T86" fmla="*/ 411 w 793"/>
                <a:gd name="T87" fmla="*/ 1152 h 1152"/>
                <a:gd name="T88" fmla="*/ 467 w 793"/>
                <a:gd name="T89" fmla="*/ 1140 h 1152"/>
                <a:gd name="T90" fmla="*/ 507 w 793"/>
                <a:gd name="T91" fmla="*/ 1111 h 1152"/>
                <a:gd name="T92" fmla="*/ 535 w 793"/>
                <a:gd name="T93" fmla="*/ 1066 h 1152"/>
                <a:gd name="T94" fmla="*/ 578 w 793"/>
                <a:gd name="T95" fmla="*/ 935 h 1152"/>
                <a:gd name="T96" fmla="*/ 633 w 793"/>
                <a:gd name="T97" fmla="*/ 779 h 1152"/>
                <a:gd name="T98" fmla="*/ 735 w 793"/>
                <a:gd name="T99" fmla="*/ 589 h 1152"/>
                <a:gd name="T100" fmla="*/ 787 w 793"/>
                <a:gd name="T101" fmla="*/ 451 h 1152"/>
                <a:gd name="T102" fmla="*/ 792 w 793"/>
                <a:gd name="T103" fmla="*/ 375 h 1152"/>
                <a:gd name="T104" fmla="*/ 775 w 793"/>
                <a:gd name="T105" fmla="*/ 278 h 1152"/>
                <a:gd name="T106" fmla="*/ 736 w 793"/>
                <a:gd name="T107" fmla="*/ 190 h 1152"/>
                <a:gd name="T108" fmla="*/ 677 w 793"/>
                <a:gd name="T109" fmla="*/ 116 h 1152"/>
                <a:gd name="T110" fmla="*/ 602 w 793"/>
                <a:gd name="T111" fmla="*/ 58 h 1152"/>
                <a:gd name="T112" fmla="*/ 515 w 793"/>
                <a:gd name="T113" fmla="*/ 18 h 1152"/>
                <a:gd name="T114" fmla="*/ 417 w 793"/>
                <a:gd name="T115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3" h="1152">
                  <a:moveTo>
                    <a:pt x="565" y="756"/>
                  </a:moveTo>
                  <a:lnTo>
                    <a:pt x="229" y="756"/>
                  </a:lnTo>
                  <a:lnTo>
                    <a:pt x="215" y="727"/>
                  </a:lnTo>
                  <a:lnTo>
                    <a:pt x="200" y="698"/>
                  </a:lnTo>
                  <a:lnTo>
                    <a:pt x="184" y="669"/>
                  </a:lnTo>
                  <a:lnTo>
                    <a:pt x="169" y="640"/>
                  </a:lnTo>
                  <a:lnTo>
                    <a:pt x="151" y="608"/>
                  </a:lnTo>
                  <a:lnTo>
                    <a:pt x="133" y="577"/>
                  </a:lnTo>
                  <a:lnTo>
                    <a:pt x="117" y="545"/>
                  </a:lnTo>
                  <a:lnTo>
                    <a:pt x="103" y="514"/>
                  </a:lnTo>
                  <a:lnTo>
                    <a:pt x="97" y="498"/>
                  </a:lnTo>
                  <a:lnTo>
                    <a:pt x="91" y="483"/>
                  </a:lnTo>
                  <a:lnTo>
                    <a:pt x="86" y="468"/>
                  </a:lnTo>
                  <a:lnTo>
                    <a:pt x="81" y="453"/>
                  </a:lnTo>
                  <a:lnTo>
                    <a:pt x="78" y="439"/>
                  </a:lnTo>
                  <a:lnTo>
                    <a:pt x="75" y="424"/>
                  </a:lnTo>
                  <a:lnTo>
                    <a:pt x="74" y="410"/>
                  </a:lnTo>
                  <a:lnTo>
                    <a:pt x="73" y="396"/>
                  </a:lnTo>
                  <a:lnTo>
                    <a:pt x="74" y="379"/>
                  </a:lnTo>
                  <a:lnTo>
                    <a:pt x="75" y="363"/>
                  </a:lnTo>
                  <a:lnTo>
                    <a:pt x="77" y="347"/>
                  </a:lnTo>
                  <a:lnTo>
                    <a:pt x="79" y="331"/>
                  </a:lnTo>
                  <a:lnTo>
                    <a:pt x="84" y="315"/>
                  </a:lnTo>
                  <a:lnTo>
                    <a:pt x="88" y="300"/>
                  </a:lnTo>
                  <a:lnTo>
                    <a:pt x="92" y="284"/>
                  </a:lnTo>
                  <a:lnTo>
                    <a:pt x="99" y="270"/>
                  </a:lnTo>
                  <a:lnTo>
                    <a:pt x="105" y="255"/>
                  </a:lnTo>
                  <a:lnTo>
                    <a:pt x="112" y="241"/>
                  </a:lnTo>
                  <a:lnTo>
                    <a:pt x="120" y="228"/>
                  </a:lnTo>
                  <a:lnTo>
                    <a:pt x="128" y="215"/>
                  </a:lnTo>
                  <a:lnTo>
                    <a:pt x="138" y="202"/>
                  </a:lnTo>
                  <a:lnTo>
                    <a:pt x="147" y="190"/>
                  </a:lnTo>
                  <a:lnTo>
                    <a:pt x="157" y="179"/>
                  </a:lnTo>
                  <a:lnTo>
                    <a:pt x="168" y="167"/>
                  </a:lnTo>
                  <a:lnTo>
                    <a:pt x="180" y="156"/>
                  </a:lnTo>
                  <a:lnTo>
                    <a:pt x="191" y="146"/>
                  </a:lnTo>
                  <a:lnTo>
                    <a:pt x="204" y="136"/>
                  </a:lnTo>
                  <a:lnTo>
                    <a:pt x="216" y="128"/>
                  </a:lnTo>
                  <a:lnTo>
                    <a:pt x="229" y="119"/>
                  </a:lnTo>
                  <a:lnTo>
                    <a:pt x="242" y="112"/>
                  </a:lnTo>
                  <a:lnTo>
                    <a:pt x="256" y="104"/>
                  </a:lnTo>
                  <a:lnTo>
                    <a:pt x="270" y="98"/>
                  </a:lnTo>
                  <a:lnTo>
                    <a:pt x="286" y="91"/>
                  </a:lnTo>
                  <a:lnTo>
                    <a:pt x="301" y="87"/>
                  </a:lnTo>
                  <a:lnTo>
                    <a:pt x="316" y="82"/>
                  </a:lnTo>
                  <a:lnTo>
                    <a:pt x="332" y="78"/>
                  </a:lnTo>
                  <a:lnTo>
                    <a:pt x="348" y="76"/>
                  </a:lnTo>
                  <a:lnTo>
                    <a:pt x="364" y="74"/>
                  </a:lnTo>
                  <a:lnTo>
                    <a:pt x="381" y="73"/>
                  </a:lnTo>
                  <a:lnTo>
                    <a:pt x="397" y="72"/>
                  </a:lnTo>
                  <a:lnTo>
                    <a:pt x="414" y="73"/>
                  </a:lnTo>
                  <a:lnTo>
                    <a:pt x="430" y="74"/>
                  </a:lnTo>
                  <a:lnTo>
                    <a:pt x="447" y="76"/>
                  </a:lnTo>
                  <a:lnTo>
                    <a:pt x="463" y="78"/>
                  </a:lnTo>
                  <a:lnTo>
                    <a:pt x="478" y="82"/>
                  </a:lnTo>
                  <a:lnTo>
                    <a:pt x="493" y="87"/>
                  </a:lnTo>
                  <a:lnTo>
                    <a:pt x="508" y="91"/>
                  </a:lnTo>
                  <a:lnTo>
                    <a:pt x="523" y="98"/>
                  </a:lnTo>
                  <a:lnTo>
                    <a:pt x="537" y="104"/>
                  </a:lnTo>
                  <a:lnTo>
                    <a:pt x="551" y="112"/>
                  </a:lnTo>
                  <a:lnTo>
                    <a:pt x="565" y="119"/>
                  </a:lnTo>
                  <a:lnTo>
                    <a:pt x="578" y="128"/>
                  </a:lnTo>
                  <a:lnTo>
                    <a:pt x="591" y="136"/>
                  </a:lnTo>
                  <a:lnTo>
                    <a:pt x="603" y="146"/>
                  </a:lnTo>
                  <a:lnTo>
                    <a:pt x="615" y="156"/>
                  </a:lnTo>
                  <a:lnTo>
                    <a:pt x="626" y="167"/>
                  </a:lnTo>
                  <a:lnTo>
                    <a:pt x="637" y="179"/>
                  </a:lnTo>
                  <a:lnTo>
                    <a:pt x="647" y="190"/>
                  </a:lnTo>
                  <a:lnTo>
                    <a:pt x="656" y="202"/>
                  </a:lnTo>
                  <a:lnTo>
                    <a:pt x="666" y="215"/>
                  </a:lnTo>
                  <a:lnTo>
                    <a:pt x="674" y="228"/>
                  </a:lnTo>
                  <a:lnTo>
                    <a:pt x="682" y="241"/>
                  </a:lnTo>
                  <a:lnTo>
                    <a:pt x="688" y="255"/>
                  </a:lnTo>
                  <a:lnTo>
                    <a:pt x="696" y="270"/>
                  </a:lnTo>
                  <a:lnTo>
                    <a:pt x="701" y="284"/>
                  </a:lnTo>
                  <a:lnTo>
                    <a:pt x="707" y="300"/>
                  </a:lnTo>
                  <a:lnTo>
                    <a:pt x="711" y="315"/>
                  </a:lnTo>
                  <a:lnTo>
                    <a:pt x="714" y="331"/>
                  </a:lnTo>
                  <a:lnTo>
                    <a:pt x="718" y="347"/>
                  </a:lnTo>
                  <a:lnTo>
                    <a:pt x="720" y="363"/>
                  </a:lnTo>
                  <a:lnTo>
                    <a:pt x="721" y="379"/>
                  </a:lnTo>
                  <a:lnTo>
                    <a:pt x="721" y="396"/>
                  </a:lnTo>
                  <a:lnTo>
                    <a:pt x="721" y="410"/>
                  </a:lnTo>
                  <a:lnTo>
                    <a:pt x="719" y="424"/>
                  </a:lnTo>
                  <a:lnTo>
                    <a:pt x="717" y="438"/>
                  </a:lnTo>
                  <a:lnTo>
                    <a:pt x="712" y="453"/>
                  </a:lnTo>
                  <a:lnTo>
                    <a:pt x="708" y="468"/>
                  </a:lnTo>
                  <a:lnTo>
                    <a:pt x="704" y="483"/>
                  </a:lnTo>
                  <a:lnTo>
                    <a:pt x="697" y="498"/>
                  </a:lnTo>
                  <a:lnTo>
                    <a:pt x="691" y="513"/>
                  </a:lnTo>
                  <a:lnTo>
                    <a:pt x="677" y="545"/>
                  </a:lnTo>
                  <a:lnTo>
                    <a:pt x="660" y="577"/>
                  </a:lnTo>
                  <a:lnTo>
                    <a:pt x="643" y="608"/>
                  </a:lnTo>
                  <a:lnTo>
                    <a:pt x="626" y="641"/>
                  </a:lnTo>
                  <a:lnTo>
                    <a:pt x="610" y="669"/>
                  </a:lnTo>
                  <a:lnTo>
                    <a:pt x="594" y="698"/>
                  </a:lnTo>
                  <a:lnTo>
                    <a:pt x="579" y="727"/>
                  </a:lnTo>
                  <a:lnTo>
                    <a:pt x="565" y="756"/>
                  </a:lnTo>
                  <a:lnTo>
                    <a:pt x="565" y="756"/>
                  </a:lnTo>
                  <a:close/>
                  <a:moveTo>
                    <a:pt x="397" y="1080"/>
                  </a:moveTo>
                  <a:lnTo>
                    <a:pt x="384" y="1079"/>
                  </a:lnTo>
                  <a:lnTo>
                    <a:pt x="373" y="1078"/>
                  </a:lnTo>
                  <a:lnTo>
                    <a:pt x="363" y="1076"/>
                  </a:lnTo>
                  <a:lnTo>
                    <a:pt x="355" y="1073"/>
                  </a:lnTo>
                  <a:lnTo>
                    <a:pt x="346" y="1067"/>
                  </a:lnTo>
                  <a:lnTo>
                    <a:pt x="339" y="1059"/>
                  </a:lnTo>
                  <a:lnTo>
                    <a:pt x="332" y="1049"/>
                  </a:lnTo>
                  <a:lnTo>
                    <a:pt x="326" y="1035"/>
                  </a:lnTo>
                  <a:lnTo>
                    <a:pt x="478" y="1016"/>
                  </a:lnTo>
                  <a:lnTo>
                    <a:pt x="469" y="1036"/>
                  </a:lnTo>
                  <a:lnTo>
                    <a:pt x="462" y="1051"/>
                  </a:lnTo>
                  <a:lnTo>
                    <a:pt x="457" y="1057"/>
                  </a:lnTo>
                  <a:lnTo>
                    <a:pt x="454" y="1062"/>
                  </a:lnTo>
                  <a:lnTo>
                    <a:pt x="450" y="1066"/>
                  </a:lnTo>
                  <a:lnTo>
                    <a:pt x="445" y="1071"/>
                  </a:lnTo>
                  <a:lnTo>
                    <a:pt x="440" y="1073"/>
                  </a:lnTo>
                  <a:lnTo>
                    <a:pt x="436" y="1075"/>
                  </a:lnTo>
                  <a:lnTo>
                    <a:pt x="430" y="1077"/>
                  </a:lnTo>
                  <a:lnTo>
                    <a:pt x="425" y="1078"/>
                  </a:lnTo>
                  <a:lnTo>
                    <a:pt x="412" y="1079"/>
                  </a:lnTo>
                  <a:lnTo>
                    <a:pt x="397" y="1080"/>
                  </a:lnTo>
                  <a:close/>
                  <a:moveTo>
                    <a:pt x="279" y="897"/>
                  </a:moveTo>
                  <a:lnTo>
                    <a:pt x="275" y="881"/>
                  </a:lnTo>
                  <a:lnTo>
                    <a:pt x="269" y="863"/>
                  </a:lnTo>
                  <a:lnTo>
                    <a:pt x="263" y="846"/>
                  </a:lnTo>
                  <a:lnTo>
                    <a:pt x="258" y="828"/>
                  </a:lnTo>
                  <a:lnTo>
                    <a:pt x="537" y="828"/>
                  </a:lnTo>
                  <a:lnTo>
                    <a:pt x="534" y="837"/>
                  </a:lnTo>
                  <a:lnTo>
                    <a:pt x="531" y="847"/>
                  </a:lnTo>
                  <a:lnTo>
                    <a:pt x="528" y="857"/>
                  </a:lnTo>
                  <a:lnTo>
                    <a:pt x="524" y="867"/>
                  </a:lnTo>
                  <a:lnTo>
                    <a:pt x="279" y="897"/>
                  </a:lnTo>
                  <a:close/>
                  <a:moveTo>
                    <a:pt x="491" y="978"/>
                  </a:moveTo>
                  <a:lnTo>
                    <a:pt x="312" y="1000"/>
                  </a:lnTo>
                  <a:lnTo>
                    <a:pt x="307" y="986"/>
                  </a:lnTo>
                  <a:lnTo>
                    <a:pt x="302" y="970"/>
                  </a:lnTo>
                  <a:lnTo>
                    <a:pt x="296" y="952"/>
                  </a:lnTo>
                  <a:lnTo>
                    <a:pt x="290" y="932"/>
                  </a:lnTo>
                  <a:lnTo>
                    <a:pt x="290" y="931"/>
                  </a:lnTo>
                  <a:lnTo>
                    <a:pt x="290" y="931"/>
                  </a:lnTo>
                  <a:lnTo>
                    <a:pt x="512" y="903"/>
                  </a:lnTo>
                  <a:lnTo>
                    <a:pt x="508" y="919"/>
                  </a:lnTo>
                  <a:lnTo>
                    <a:pt x="504" y="936"/>
                  </a:lnTo>
                  <a:lnTo>
                    <a:pt x="499" y="946"/>
                  </a:lnTo>
                  <a:lnTo>
                    <a:pt x="496" y="958"/>
                  </a:lnTo>
                  <a:lnTo>
                    <a:pt x="493" y="968"/>
                  </a:lnTo>
                  <a:lnTo>
                    <a:pt x="491" y="978"/>
                  </a:lnTo>
                  <a:lnTo>
                    <a:pt x="491" y="978"/>
                  </a:lnTo>
                  <a:close/>
                  <a:moveTo>
                    <a:pt x="397" y="0"/>
                  </a:moveTo>
                  <a:lnTo>
                    <a:pt x="376" y="0"/>
                  </a:lnTo>
                  <a:lnTo>
                    <a:pt x="357" y="1"/>
                  </a:lnTo>
                  <a:lnTo>
                    <a:pt x="336" y="5"/>
                  </a:lnTo>
                  <a:lnTo>
                    <a:pt x="317" y="8"/>
                  </a:lnTo>
                  <a:lnTo>
                    <a:pt x="299" y="12"/>
                  </a:lnTo>
                  <a:lnTo>
                    <a:pt x="279" y="18"/>
                  </a:lnTo>
                  <a:lnTo>
                    <a:pt x="261" y="24"/>
                  </a:lnTo>
                  <a:lnTo>
                    <a:pt x="242" y="31"/>
                  </a:lnTo>
                  <a:lnTo>
                    <a:pt x="225" y="39"/>
                  </a:lnTo>
                  <a:lnTo>
                    <a:pt x="208" y="48"/>
                  </a:lnTo>
                  <a:lnTo>
                    <a:pt x="192" y="58"/>
                  </a:lnTo>
                  <a:lnTo>
                    <a:pt x="175" y="67"/>
                  </a:lnTo>
                  <a:lnTo>
                    <a:pt x="160" y="78"/>
                  </a:lnTo>
                  <a:lnTo>
                    <a:pt x="145" y="90"/>
                  </a:lnTo>
                  <a:lnTo>
                    <a:pt x="131" y="103"/>
                  </a:lnTo>
                  <a:lnTo>
                    <a:pt x="117" y="116"/>
                  </a:lnTo>
                  <a:lnTo>
                    <a:pt x="104" y="130"/>
                  </a:lnTo>
                  <a:lnTo>
                    <a:pt x="91" y="144"/>
                  </a:lnTo>
                  <a:lnTo>
                    <a:pt x="79" y="159"/>
                  </a:lnTo>
                  <a:lnTo>
                    <a:pt x="69" y="174"/>
                  </a:lnTo>
                  <a:lnTo>
                    <a:pt x="59" y="190"/>
                  </a:lnTo>
                  <a:lnTo>
                    <a:pt x="49" y="207"/>
                  </a:lnTo>
                  <a:lnTo>
                    <a:pt x="40" y="224"/>
                  </a:lnTo>
                  <a:lnTo>
                    <a:pt x="32" y="242"/>
                  </a:lnTo>
                  <a:lnTo>
                    <a:pt x="25" y="260"/>
                  </a:lnTo>
                  <a:lnTo>
                    <a:pt x="19" y="278"/>
                  </a:lnTo>
                  <a:lnTo>
                    <a:pt x="13" y="297"/>
                  </a:lnTo>
                  <a:lnTo>
                    <a:pt x="9" y="316"/>
                  </a:lnTo>
                  <a:lnTo>
                    <a:pt x="6" y="335"/>
                  </a:lnTo>
                  <a:lnTo>
                    <a:pt x="3" y="356"/>
                  </a:lnTo>
                  <a:lnTo>
                    <a:pt x="2" y="375"/>
                  </a:lnTo>
                  <a:lnTo>
                    <a:pt x="0" y="396"/>
                  </a:lnTo>
                  <a:lnTo>
                    <a:pt x="2" y="410"/>
                  </a:lnTo>
                  <a:lnTo>
                    <a:pt x="3" y="424"/>
                  </a:lnTo>
                  <a:lnTo>
                    <a:pt x="5" y="437"/>
                  </a:lnTo>
                  <a:lnTo>
                    <a:pt x="7" y="451"/>
                  </a:lnTo>
                  <a:lnTo>
                    <a:pt x="13" y="479"/>
                  </a:lnTo>
                  <a:lnTo>
                    <a:pt x="22" y="506"/>
                  </a:lnTo>
                  <a:lnTo>
                    <a:pt x="33" y="534"/>
                  </a:lnTo>
                  <a:lnTo>
                    <a:pt x="46" y="561"/>
                  </a:lnTo>
                  <a:lnTo>
                    <a:pt x="59" y="589"/>
                  </a:lnTo>
                  <a:lnTo>
                    <a:pt x="74" y="617"/>
                  </a:lnTo>
                  <a:lnTo>
                    <a:pt x="103" y="671"/>
                  </a:lnTo>
                  <a:lnTo>
                    <a:pt x="133" y="725"/>
                  </a:lnTo>
                  <a:lnTo>
                    <a:pt x="147" y="752"/>
                  </a:lnTo>
                  <a:lnTo>
                    <a:pt x="160" y="778"/>
                  </a:lnTo>
                  <a:lnTo>
                    <a:pt x="172" y="804"/>
                  </a:lnTo>
                  <a:lnTo>
                    <a:pt x="182" y="830"/>
                  </a:lnTo>
                  <a:lnTo>
                    <a:pt x="206" y="901"/>
                  </a:lnTo>
                  <a:lnTo>
                    <a:pt x="225" y="965"/>
                  </a:lnTo>
                  <a:lnTo>
                    <a:pt x="234" y="994"/>
                  </a:lnTo>
                  <a:lnTo>
                    <a:pt x="242" y="1020"/>
                  </a:lnTo>
                  <a:lnTo>
                    <a:pt x="251" y="1045"/>
                  </a:lnTo>
                  <a:lnTo>
                    <a:pt x="260" y="1066"/>
                  </a:lnTo>
                  <a:lnTo>
                    <a:pt x="265" y="1076"/>
                  </a:lnTo>
                  <a:lnTo>
                    <a:pt x="270" y="1086"/>
                  </a:lnTo>
                  <a:lnTo>
                    <a:pt x="276" y="1094"/>
                  </a:lnTo>
                  <a:lnTo>
                    <a:pt x="281" y="1103"/>
                  </a:lnTo>
                  <a:lnTo>
                    <a:pt x="288" y="1111"/>
                  </a:lnTo>
                  <a:lnTo>
                    <a:pt x="295" y="1118"/>
                  </a:lnTo>
                  <a:lnTo>
                    <a:pt x="302" y="1125"/>
                  </a:lnTo>
                  <a:lnTo>
                    <a:pt x="310" y="1130"/>
                  </a:lnTo>
                  <a:lnTo>
                    <a:pt x="318" y="1135"/>
                  </a:lnTo>
                  <a:lnTo>
                    <a:pt x="328" y="1140"/>
                  </a:lnTo>
                  <a:lnTo>
                    <a:pt x="337" y="1143"/>
                  </a:lnTo>
                  <a:lnTo>
                    <a:pt x="347" y="1146"/>
                  </a:lnTo>
                  <a:lnTo>
                    <a:pt x="359" y="1148"/>
                  </a:lnTo>
                  <a:lnTo>
                    <a:pt x="371" y="1151"/>
                  </a:lnTo>
                  <a:lnTo>
                    <a:pt x="383" y="1152"/>
                  </a:lnTo>
                  <a:lnTo>
                    <a:pt x="397" y="1152"/>
                  </a:lnTo>
                  <a:lnTo>
                    <a:pt x="411" y="1152"/>
                  </a:lnTo>
                  <a:lnTo>
                    <a:pt x="424" y="1151"/>
                  </a:lnTo>
                  <a:lnTo>
                    <a:pt x="436" y="1148"/>
                  </a:lnTo>
                  <a:lnTo>
                    <a:pt x="448" y="1146"/>
                  </a:lnTo>
                  <a:lnTo>
                    <a:pt x="457" y="1143"/>
                  </a:lnTo>
                  <a:lnTo>
                    <a:pt x="467" y="1140"/>
                  </a:lnTo>
                  <a:lnTo>
                    <a:pt x="477" y="1135"/>
                  </a:lnTo>
                  <a:lnTo>
                    <a:pt x="485" y="1130"/>
                  </a:lnTo>
                  <a:lnTo>
                    <a:pt x="493" y="1125"/>
                  </a:lnTo>
                  <a:lnTo>
                    <a:pt x="501" y="1118"/>
                  </a:lnTo>
                  <a:lnTo>
                    <a:pt x="507" y="1111"/>
                  </a:lnTo>
                  <a:lnTo>
                    <a:pt x="513" y="1103"/>
                  </a:lnTo>
                  <a:lnTo>
                    <a:pt x="519" y="1095"/>
                  </a:lnTo>
                  <a:lnTo>
                    <a:pt x="524" y="1086"/>
                  </a:lnTo>
                  <a:lnTo>
                    <a:pt x="530" y="1077"/>
                  </a:lnTo>
                  <a:lnTo>
                    <a:pt x="535" y="1066"/>
                  </a:lnTo>
                  <a:lnTo>
                    <a:pt x="544" y="1045"/>
                  </a:lnTo>
                  <a:lnTo>
                    <a:pt x="552" y="1021"/>
                  </a:lnTo>
                  <a:lnTo>
                    <a:pt x="561" y="994"/>
                  </a:lnTo>
                  <a:lnTo>
                    <a:pt x="570" y="966"/>
                  </a:lnTo>
                  <a:lnTo>
                    <a:pt x="578" y="935"/>
                  </a:lnTo>
                  <a:lnTo>
                    <a:pt x="588" y="902"/>
                  </a:lnTo>
                  <a:lnTo>
                    <a:pt x="599" y="868"/>
                  </a:lnTo>
                  <a:lnTo>
                    <a:pt x="612" y="831"/>
                  </a:lnTo>
                  <a:lnTo>
                    <a:pt x="621" y="805"/>
                  </a:lnTo>
                  <a:lnTo>
                    <a:pt x="633" y="779"/>
                  </a:lnTo>
                  <a:lnTo>
                    <a:pt x="646" y="753"/>
                  </a:lnTo>
                  <a:lnTo>
                    <a:pt x="660" y="726"/>
                  </a:lnTo>
                  <a:lnTo>
                    <a:pt x="691" y="672"/>
                  </a:lnTo>
                  <a:lnTo>
                    <a:pt x="721" y="617"/>
                  </a:lnTo>
                  <a:lnTo>
                    <a:pt x="735" y="589"/>
                  </a:lnTo>
                  <a:lnTo>
                    <a:pt x="749" y="561"/>
                  </a:lnTo>
                  <a:lnTo>
                    <a:pt x="761" y="533"/>
                  </a:lnTo>
                  <a:lnTo>
                    <a:pt x="772" y="506"/>
                  </a:lnTo>
                  <a:lnTo>
                    <a:pt x="780" y="478"/>
                  </a:lnTo>
                  <a:lnTo>
                    <a:pt x="787" y="451"/>
                  </a:lnTo>
                  <a:lnTo>
                    <a:pt x="790" y="437"/>
                  </a:lnTo>
                  <a:lnTo>
                    <a:pt x="791" y="423"/>
                  </a:lnTo>
                  <a:lnTo>
                    <a:pt x="792" y="410"/>
                  </a:lnTo>
                  <a:lnTo>
                    <a:pt x="793" y="396"/>
                  </a:lnTo>
                  <a:lnTo>
                    <a:pt x="792" y="375"/>
                  </a:lnTo>
                  <a:lnTo>
                    <a:pt x="791" y="356"/>
                  </a:lnTo>
                  <a:lnTo>
                    <a:pt x="789" y="335"/>
                  </a:lnTo>
                  <a:lnTo>
                    <a:pt x="785" y="316"/>
                  </a:lnTo>
                  <a:lnTo>
                    <a:pt x="780" y="297"/>
                  </a:lnTo>
                  <a:lnTo>
                    <a:pt x="775" y="278"/>
                  </a:lnTo>
                  <a:lnTo>
                    <a:pt x="769" y="260"/>
                  </a:lnTo>
                  <a:lnTo>
                    <a:pt x="762" y="242"/>
                  </a:lnTo>
                  <a:lnTo>
                    <a:pt x="754" y="224"/>
                  </a:lnTo>
                  <a:lnTo>
                    <a:pt x="746" y="207"/>
                  </a:lnTo>
                  <a:lnTo>
                    <a:pt x="736" y="190"/>
                  </a:lnTo>
                  <a:lnTo>
                    <a:pt x="725" y="174"/>
                  </a:lnTo>
                  <a:lnTo>
                    <a:pt x="714" y="159"/>
                  </a:lnTo>
                  <a:lnTo>
                    <a:pt x="703" y="144"/>
                  </a:lnTo>
                  <a:lnTo>
                    <a:pt x="691" y="130"/>
                  </a:lnTo>
                  <a:lnTo>
                    <a:pt x="677" y="116"/>
                  </a:lnTo>
                  <a:lnTo>
                    <a:pt x="664" y="103"/>
                  </a:lnTo>
                  <a:lnTo>
                    <a:pt x="648" y="90"/>
                  </a:lnTo>
                  <a:lnTo>
                    <a:pt x="633" y="78"/>
                  </a:lnTo>
                  <a:lnTo>
                    <a:pt x="618" y="67"/>
                  </a:lnTo>
                  <a:lnTo>
                    <a:pt x="602" y="58"/>
                  </a:lnTo>
                  <a:lnTo>
                    <a:pt x="586" y="48"/>
                  </a:lnTo>
                  <a:lnTo>
                    <a:pt x="569" y="39"/>
                  </a:lnTo>
                  <a:lnTo>
                    <a:pt x="551" y="31"/>
                  </a:lnTo>
                  <a:lnTo>
                    <a:pt x="533" y="24"/>
                  </a:lnTo>
                  <a:lnTo>
                    <a:pt x="515" y="18"/>
                  </a:lnTo>
                  <a:lnTo>
                    <a:pt x="496" y="12"/>
                  </a:lnTo>
                  <a:lnTo>
                    <a:pt x="477" y="8"/>
                  </a:lnTo>
                  <a:lnTo>
                    <a:pt x="457" y="5"/>
                  </a:lnTo>
                  <a:lnTo>
                    <a:pt x="438" y="1"/>
                  </a:lnTo>
                  <a:lnTo>
                    <a:pt x="417" y="0"/>
                  </a:lnTo>
                  <a:lnTo>
                    <a:pt x="39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0" name="Freeform 115"/>
            <p:cNvSpPr>
              <a:spLocks/>
            </p:cNvSpPr>
            <p:nvPr/>
          </p:nvSpPr>
          <p:spPr bwMode="auto">
            <a:xfrm>
              <a:off x="3791743" y="3739753"/>
              <a:ext cx="93663" cy="93663"/>
            </a:xfrm>
            <a:custGeom>
              <a:avLst/>
              <a:gdLst>
                <a:gd name="T0" fmla="*/ 205 w 234"/>
                <a:gd name="T1" fmla="*/ 1 h 234"/>
                <a:gd name="T2" fmla="*/ 183 w 234"/>
                <a:gd name="T3" fmla="*/ 3 h 234"/>
                <a:gd name="T4" fmla="*/ 152 w 234"/>
                <a:gd name="T5" fmla="*/ 9 h 234"/>
                <a:gd name="T6" fmla="*/ 113 w 234"/>
                <a:gd name="T7" fmla="*/ 26 h 234"/>
                <a:gd name="T8" fmla="*/ 79 w 234"/>
                <a:gd name="T9" fmla="*/ 49 h 234"/>
                <a:gd name="T10" fmla="*/ 50 w 234"/>
                <a:gd name="T11" fmla="*/ 78 h 234"/>
                <a:gd name="T12" fmla="*/ 26 w 234"/>
                <a:gd name="T13" fmla="*/ 113 h 234"/>
                <a:gd name="T14" fmla="*/ 10 w 234"/>
                <a:gd name="T15" fmla="*/ 152 h 234"/>
                <a:gd name="T16" fmla="*/ 2 w 234"/>
                <a:gd name="T17" fmla="*/ 183 h 234"/>
                <a:gd name="T18" fmla="*/ 0 w 234"/>
                <a:gd name="T19" fmla="*/ 205 h 234"/>
                <a:gd name="T20" fmla="*/ 0 w 234"/>
                <a:gd name="T21" fmla="*/ 220 h 234"/>
                <a:gd name="T22" fmla="*/ 3 w 234"/>
                <a:gd name="T23" fmla="*/ 226 h 234"/>
                <a:gd name="T24" fmla="*/ 7 w 234"/>
                <a:gd name="T25" fmla="*/ 231 h 234"/>
                <a:gd name="T26" fmla="*/ 14 w 234"/>
                <a:gd name="T27" fmla="*/ 234 h 234"/>
                <a:gd name="T28" fmla="*/ 21 w 234"/>
                <a:gd name="T29" fmla="*/ 234 h 234"/>
                <a:gd name="T30" fmla="*/ 28 w 234"/>
                <a:gd name="T31" fmla="*/ 231 h 234"/>
                <a:gd name="T32" fmla="*/ 33 w 234"/>
                <a:gd name="T33" fmla="*/ 226 h 234"/>
                <a:gd name="T34" fmla="*/ 35 w 234"/>
                <a:gd name="T35" fmla="*/ 220 h 234"/>
                <a:gd name="T36" fmla="*/ 37 w 234"/>
                <a:gd name="T37" fmla="*/ 197 h 234"/>
                <a:gd name="T38" fmla="*/ 44 w 234"/>
                <a:gd name="T39" fmla="*/ 163 h 234"/>
                <a:gd name="T40" fmla="*/ 58 w 234"/>
                <a:gd name="T41" fmla="*/ 130 h 234"/>
                <a:gd name="T42" fmla="*/ 78 w 234"/>
                <a:gd name="T43" fmla="*/ 101 h 234"/>
                <a:gd name="T44" fmla="*/ 101 w 234"/>
                <a:gd name="T45" fmla="*/ 77 h 234"/>
                <a:gd name="T46" fmla="*/ 131 w 234"/>
                <a:gd name="T47" fmla="*/ 58 h 234"/>
                <a:gd name="T48" fmla="*/ 163 w 234"/>
                <a:gd name="T49" fmla="*/ 44 h 234"/>
                <a:gd name="T50" fmla="*/ 197 w 234"/>
                <a:gd name="T51" fmla="*/ 36 h 234"/>
                <a:gd name="T52" fmla="*/ 219 w 234"/>
                <a:gd name="T53" fmla="*/ 35 h 234"/>
                <a:gd name="T54" fmla="*/ 226 w 234"/>
                <a:gd name="T55" fmla="*/ 33 h 234"/>
                <a:gd name="T56" fmla="*/ 231 w 234"/>
                <a:gd name="T57" fmla="*/ 28 h 234"/>
                <a:gd name="T58" fmla="*/ 233 w 234"/>
                <a:gd name="T59" fmla="*/ 21 h 234"/>
                <a:gd name="T60" fmla="*/ 233 w 234"/>
                <a:gd name="T61" fmla="*/ 15 h 234"/>
                <a:gd name="T62" fmla="*/ 231 w 234"/>
                <a:gd name="T63" fmla="*/ 8 h 234"/>
                <a:gd name="T64" fmla="*/ 226 w 234"/>
                <a:gd name="T65" fmla="*/ 3 h 234"/>
                <a:gd name="T66" fmla="*/ 219 w 234"/>
                <a:gd name="T67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4" h="234">
                  <a:moveTo>
                    <a:pt x="216" y="0"/>
                  </a:moveTo>
                  <a:lnTo>
                    <a:pt x="205" y="1"/>
                  </a:lnTo>
                  <a:lnTo>
                    <a:pt x="194" y="1"/>
                  </a:lnTo>
                  <a:lnTo>
                    <a:pt x="183" y="3"/>
                  </a:lnTo>
                  <a:lnTo>
                    <a:pt x="173" y="4"/>
                  </a:lnTo>
                  <a:lnTo>
                    <a:pt x="152" y="9"/>
                  </a:lnTo>
                  <a:lnTo>
                    <a:pt x="132" y="17"/>
                  </a:lnTo>
                  <a:lnTo>
                    <a:pt x="113" y="26"/>
                  </a:lnTo>
                  <a:lnTo>
                    <a:pt x="95" y="36"/>
                  </a:lnTo>
                  <a:lnTo>
                    <a:pt x="79" y="49"/>
                  </a:lnTo>
                  <a:lnTo>
                    <a:pt x="64" y="63"/>
                  </a:lnTo>
                  <a:lnTo>
                    <a:pt x="50" y="78"/>
                  </a:lnTo>
                  <a:lnTo>
                    <a:pt x="37" y="95"/>
                  </a:lnTo>
                  <a:lnTo>
                    <a:pt x="26" y="113"/>
                  </a:lnTo>
                  <a:lnTo>
                    <a:pt x="17" y="131"/>
                  </a:lnTo>
                  <a:lnTo>
                    <a:pt x="10" y="152"/>
                  </a:lnTo>
                  <a:lnTo>
                    <a:pt x="4" y="172"/>
                  </a:lnTo>
                  <a:lnTo>
                    <a:pt x="2" y="183"/>
                  </a:lnTo>
                  <a:lnTo>
                    <a:pt x="1" y="194"/>
                  </a:lnTo>
                  <a:lnTo>
                    <a:pt x="0" y="205"/>
                  </a:lnTo>
                  <a:lnTo>
                    <a:pt x="0" y="216"/>
                  </a:lnTo>
                  <a:lnTo>
                    <a:pt x="0" y="220"/>
                  </a:lnTo>
                  <a:lnTo>
                    <a:pt x="1" y="223"/>
                  </a:lnTo>
                  <a:lnTo>
                    <a:pt x="3" y="226"/>
                  </a:lnTo>
                  <a:lnTo>
                    <a:pt x="5" y="229"/>
                  </a:lnTo>
                  <a:lnTo>
                    <a:pt x="7" y="231"/>
                  </a:lnTo>
                  <a:lnTo>
                    <a:pt x="11" y="233"/>
                  </a:lnTo>
                  <a:lnTo>
                    <a:pt x="14" y="234"/>
                  </a:lnTo>
                  <a:lnTo>
                    <a:pt x="18" y="234"/>
                  </a:lnTo>
                  <a:lnTo>
                    <a:pt x="21" y="234"/>
                  </a:lnTo>
                  <a:lnTo>
                    <a:pt x="25" y="233"/>
                  </a:lnTo>
                  <a:lnTo>
                    <a:pt x="28" y="231"/>
                  </a:lnTo>
                  <a:lnTo>
                    <a:pt x="31" y="229"/>
                  </a:lnTo>
                  <a:lnTo>
                    <a:pt x="33" y="226"/>
                  </a:lnTo>
                  <a:lnTo>
                    <a:pt x="34" y="223"/>
                  </a:lnTo>
                  <a:lnTo>
                    <a:pt x="35" y="220"/>
                  </a:lnTo>
                  <a:lnTo>
                    <a:pt x="35" y="216"/>
                  </a:lnTo>
                  <a:lnTo>
                    <a:pt x="37" y="197"/>
                  </a:lnTo>
                  <a:lnTo>
                    <a:pt x="40" y="180"/>
                  </a:lnTo>
                  <a:lnTo>
                    <a:pt x="44" y="163"/>
                  </a:lnTo>
                  <a:lnTo>
                    <a:pt x="51" y="145"/>
                  </a:lnTo>
                  <a:lnTo>
                    <a:pt x="58" y="130"/>
                  </a:lnTo>
                  <a:lnTo>
                    <a:pt x="67" y="115"/>
                  </a:lnTo>
                  <a:lnTo>
                    <a:pt x="78" y="101"/>
                  </a:lnTo>
                  <a:lnTo>
                    <a:pt x="88" y="88"/>
                  </a:lnTo>
                  <a:lnTo>
                    <a:pt x="101" y="77"/>
                  </a:lnTo>
                  <a:lnTo>
                    <a:pt x="115" y="67"/>
                  </a:lnTo>
                  <a:lnTo>
                    <a:pt x="131" y="58"/>
                  </a:lnTo>
                  <a:lnTo>
                    <a:pt x="146" y="50"/>
                  </a:lnTo>
                  <a:lnTo>
                    <a:pt x="163" y="44"/>
                  </a:lnTo>
                  <a:lnTo>
                    <a:pt x="180" y="40"/>
                  </a:lnTo>
                  <a:lnTo>
                    <a:pt x="197" y="36"/>
                  </a:lnTo>
                  <a:lnTo>
                    <a:pt x="216" y="36"/>
                  </a:lnTo>
                  <a:lnTo>
                    <a:pt x="219" y="35"/>
                  </a:lnTo>
                  <a:lnTo>
                    <a:pt x="223" y="34"/>
                  </a:lnTo>
                  <a:lnTo>
                    <a:pt x="226" y="33"/>
                  </a:lnTo>
                  <a:lnTo>
                    <a:pt x="229" y="31"/>
                  </a:lnTo>
                  <a:lnTo>
                    <a:pt x="231" y="28"/>
                  </a:lnTo>
                  <a:lnTo>
                    <a:pt x="232" y="24"/>
                  </a:lnTo>
                  <a:lnTo>
                    <a:pt x="233" y="21"/>
                  </a:lnTo>
                  <a:lnTo>
                    <a:pt x="234" y="18"/>
                  </a:lnTo>
                  <a:lnTo>
                    <a:pt x="233" y="15"/>
                  </a:lnTo>
                  <a:lnTo>
                    <a:pt x="232" y="10"/>
                  </a:lnTo>
                  <a:lnTo>
                    <a:pt x="231" y="8"/>
                  </a:lnTo>
                  <a:lnTo>
                    <a:pt x="229" y="5"/>
                  </a:lnTo>
                  <a:lnTo>
                    <a:pt x="226" y="3"/>
                  </a:lnTo>
                  <a:lnTo>
                    <a:pt x="223" y="2"/>
                  </a:lnTo>
                  <a:lnTo>
                    <a:pt x="219" y="1"/>
                  </a:lnTo>
                  <a:lnTo>
                    <a:pt x="2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41" name="Freeform 131"/>
          <p:cNvSpPr>
            <a:spLocks noEditPoints="1"/>
          </p:cNvSpPr>
          <p:nvPr/>
        </p:nvSpPr>
        <p:spPr bwMode="auto">
          <a:xfrm>
            <a:off x="7335203" y="2569528"/>
            <a:ext cx="457200" cy="457200"/>
          </a:xfrm>
          <a:custGeom>
            <a:avLst/>
            <a:gdLst>
              <a:gd name="T0" fmla="*/ 2147483646 w 1152"/>
              <a:gd name="T1" fmla="*/ 2147483646 h 1152"/>
              <a:gd name="T2" fmla="*/ 2147483646 w 1152"/>
              <a:gd name="T3" fmla="*/ 2147483646 h 1152"/>
              <a:gd name="T4" fmla="*/ 2147483646 w 1152"/>
              <a:gd name="T5" fmla="*/ 2147483646 h 1152"/>
              <a:gd name="T6" fmla="*/ 2147483646 w 1152"/>
              <a:gd name="T7" fmla="*/ 2147483646 h 1152"/>
              <a:gd name="T8" fmla="*/ 2147483646 w 1152"/>
              <a:gd name="T9" fmla="*/ 2147483646 h 1152"/>
              <a:gd name="T10" fmla="*/ 2147483646 w 1152"/>
              <a:gd name="T11" fmla="*/ 2147483646 h 1152"/>
              <a:gd name="T12" fmla="*/ 2147483646 w 1152"/>
              <a:gd name="T13" fmla="*/ 2147483646 h 1152"/>
              <a:gd name="T14" fmla="*/ 2147483646 w 1152"/>
              <a:gd name="T15" fmla="*/ 2147483646 h 1152"/>
              <a:gd name="T16" fmla="*/ 2147483646 w 1152"/>
              <a:gd name="T17" fmla="*/ 2147483646 h 1152"/>
              <a:gd name="T18" fmla="*/ 2147483646 w 1152"/>
              <a:gd name="T19" fmla="*/ 2147483646 h 1152"/>
              <a:gd name="T20" fmla="*/ 2147483646 w 1152"/>
              <a:gd name="T21" fmla="*/ 2147483646 h 1152"/>
              <a:gd name="T22" fmla="*/ 2147483646 w 1152"/>
              <a:gd name="T23" fmla="*/ 2147483646 h 1152"/>
              <a:gd name="T24" fmla="*/ 2147483646 w 1152"/>
              <a:gd name="T25" fmla="*/ 2147483646 h 1152"/>
              <a:gd name="T26" fmla="*/ 2147483646 w 1152"/>
              <a:gd name="T27" fmla="*/ 2147483646 h 1152"/>
              <a:gd name="T28" fmla="*/ 2147483646 w 1152"/>
              <a:gd name="T29" fmla="*/ 2147483646 h 1152"/>
              <a:gd name="T30" fmla="*/ 2147483646 w 1152"/>
              <a:gd name="T31" fmla="*/ 2147483646 h 1152"/>
              <a:gd name="T32" fmla="*/ 2147483646 w 1152"/>
              <a:gd name="T33" fmla="*/ 2147483646 h 1152"/>
              <a:gd name="T34" fmla="*/ 2147483646 w 1152"/>
              <a:gd name="T35" fmla="*/ 2147483646 h 1152"/>
              <a:gd name="T36" fmla="*/ 2147483646 w 1152"/>
              <a:gd name="T37" fmla="*/ 2147483646 h 1152"/>
              <a:gd name="T38" fmla="*/ 2147483646 w 1152"/>
              <a:gd name="T39" fmla="*/ 2147483646 h 1152"/>
              <a:gd name="T40" fmla="*/ 2147483646 w 1152"/>
              <a:gd name="T41" fmla="*/ 2147483646 h 1152"/>
              <a:gd name="T42" fmla="*/ 2147483646 w 1152"/>
              <a:gd name="T43" fmla="*/ 2147483646 h 1152"/>
              <a:gd name="T44" fmla="*/ 2147483646 w 1152"/>
              <a:gd name="T45" fmla="*/ 2147483646 h 1152"/>
              <a:gd name="T46" fmla="*/ 2147483646 w 1152"/>
              <a:gd name="T47" fmla="*/ 2147483646 h 1152"/>
              <a:gd name="T48" fmla="*/ 2147483646 w 1152"/>
              <a:gd name="T49" fmla="*/ 2147483646 h 1152"/>
              <a:gd name="T50" fmla="*/ 2147483646 w 1152"/>
              <a:gd name="T51" fmla="*/ 2147483646 h 1152"/>
              <a:gd name="T52" fmla="*/ 2147483646 w 1152"/>
              <a:gd name="T53" fmla="*/ 2147483646 h 1152"/>
              <a:gd name="T54" fmla="*/ 2147483646 w 1152"/>
              <a:gd name="T55" fmla="*/ 2147483646 h 1152"/>
              <a:gd name="T56" fmla="*/ 2147483646 w 1152"/>
              <a:gd name="T57" fmla="*/ 2147483646 h 1152"/>
              <a:gd name="T58" fmla="*/ 2147483646 w 1152"/>
              <a:gd name="T59" fmla="*/ 2147483646 h 1152"/>
              <a:gd name="T60" fmla="*/ 2147483646 w 1152"/>
              <a:gd name="T61" fmla="*/ 2147483646 h 1152"/>
              <a:gd name="T62" fmla="*/ 2147483646 w 1152"/>
              <a:gd name="T63" fmla="*/ 2147483646 h 1152"/>
              <a:gd name="T64" fmla="*/ 2147483646 w 1152"/>
              <a:gd name="T65" fmla="*/ 2147483646 h 1152"/>
              <a:gd name="T66" fmla="*/ 2147483646 w 1152"/>
              <a:gd name="T67" fmla="*/ 2147483646 h 1152"/>
              <a:gd name="T68" fmla="*/ 2147483646 w 1152"/>
              <a:gd name="T69" fmla="*/ 2147483646 h 1152"/>
              <a:gd name="T70" fmla="*/ 2147483646 w 1152"/>
              <a:gd name="T71" fmla="*/ 2147483646 h 1152"/>
              <a:gd name="T72" fmla="*/ 2147483646 w 1152"/>
              <a:gd name="T73" fmla="*/ 2147483646 h 1152"/>
              <a:gd name="T74" fmla="*/ 2147483646 w 1152"/>
              <a:gd name="T75" fmla="*/ 2147483646 h 1152"/>
              <a:gd name="T76" fmla="*/ 2147483646 w 1152"/>
              <a:gd name="T77" fmla="*/ 2147483646 h 1152"/>
              <a:gd name="T78" fmla="*/ 2147483646 w 1152"/>
              <a:gd name="T79" fmla="*/ 2147483646 h 1152"/>
              <a:gd name="T80" fmla="*/ 2147483646 w 1152"/>
              <a:gd name="T81" fmla="*/ 2147483646 h 1152"/>
              <a:gd name="T82" fmla="*/ 2147483646 w 1152"/>
              <a:gd name="T83" fmla="*/ 2147483646 h 1152"/>
              <a:gd name="T84" fmla="*/ 2147483646 w 1152"/>
              <a:gd name="T85" fmla="*/ 2147483646 h 1152"/>
              <a:gd name="T86" fmla="*/ 2147483646 w 1152"/>
              <a:gd name="T87" fmla="*/ 2147483646 h 1152"/>
              <a:gd name="T88" fmla="*/ 2147483646 w 1152"/>
              <a:gd name="T89" fmla="*/ 2147483646 h 1152"/>
              <a:gd name="T90" fmla="*/ 2147483646 w 1152"/>
              <a:gd name="T91" fmla="*/ 2147483646 h 1152"/>
              <a:gd name="T92" fmla="*/ 2147483646 w 1152"/>
              <a:gd name="T93" fmla="*/ 2147483646 h 1152"/>
              <a:gd name="T94" fmla="*/ 2147483646 w 1152"/>
              <a:gd name="T95" fmla="*/ 2147483646 h 1152"/>
              <a:gd name="T96" fmla="*/ 2147483646 w 1152"/>
              <a:gd name="T97" fmla="*/ 2147483646 h 1152"/>
              <a:gd name="T98" fmla="*/ 2147483646 w 1152"/>
              <a:gd name="T99" fmla="*/ 2147483646 h 1152"/>
              <a:gd name="T100" fmla="*/ 2147483646 w 1152"/>
              <a:gd name="T101" fmla="*/ 2147483646 h 1152"/>
              <a:gd name="T102" fmla="*/ 2147483646 w 1152"/>
              <a:gd name="T103" fmla="*/ 2147483646 h 1152"/>
              <a:gd name="T104" fmla="*/ 2147483646 w 1152"/>
              <a:gd name="T105" fmla="*/ 2147483646 h 1152"/>
              <a:gd name="T106" fmla="*/ 2147483646 w 1152"/>
              <a:gd name="T107" fmla="*/ 2147483646 h 1152"/>
              <a:gd name="T108" fmla="*/ 2147483646 w 1152"/>
              <a:gd name="T109" fmla="*/ 2147483646 h 1152"/>
              <a:gd name="T110" fmla="*/ 2147483646 w 1152"/>
              <a:gd name="T111" fmla="*/ 2147483646 h 1152"/>
              <a:gd name="T112" fmla="*/ 2147483646 w 1152"/>
              <a:gd name="T113" fmla="*/ 2147483646 h 1152"/>
              <a:gd name="T114" fmla="*/ 2147483646 w 1152"/>
              <a:gd name="T115" fmla="*/ 2147483646 h 1152"/>
              <a:gd name="T116" fmla="*/ 2147483646 w 1152"/>
              <a:gd name="T117" fmla="*/ 2147483646 h 1152"/>
              <a:gd name="T118" fmla="*/ 2147483646 w 1152"/>
              <a:gd name="T119" fmla="*/ 2147483646 h 1152"/>
              <a:gd name="T120" fmla="*/ 2147483646 w 1152"/>
              <a:gd name="T121" fmla="*/ 2147483646 h 115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1152"/>
              <a:gd name="T184" fmla="*/ 0 h 1152"/>
              <a:gd name="T185" fmla="*/ 1152 w 1152"/>
              <a:gd name="T186" fmla="*/ 1152 h 115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1152" h="1152">
                <a:moveTo>
                  <a:pt x="72" y="1080"/>
                </a:moveTo>
                <a:lnTo>
                  <a:pt x="80" y="1075"/>
                </a:lnTo>
                <a:lnTo>
                  <a:pt x="97" y="1065"/>
                </a:lnTo>
                <a:lnTo>
                  <a:pt x="124" y="1050"/>
                </a:lnTo>
                <a:lnTo>
                  <a:pt x="161" y="1032"/>
                </a:lnTo>
                <a:lnTo>
                  <a:pt x="181" y="1022"/>
                </a:lnTo>
                <a:lnTo>
                  <a:pt x="205" y="1013"/>
                </a:lnTo>
                <a:lnTo>
                  <a:pt x="230" y="1003"/>
                </a:lnTo>
                <a:lnTo>
                  <a:pt x="257" y="992"/>
                </a:lnTo>
                <a:lnTo>
                  <a:pt x="285" y="982"/>
                </a:lnTo>
                <a:lnTo>
                  <a:pt x="316" y="974"/>
                </a:lnTo>
                <a:lnTo>
                  <a:pt x="347" y="965"/>
                </a:lnTo>
                <a:lnTo>
                  <a:pt x="381" y="958"/>
                </a:lnTo>
                <a:lnTo>
                  <a:pt x="471" y="938"/>
                </a:lnTo>
                <a:lnTo>
                  <a:pt x="482" y="946"/>
                </a:lnTo>
                <a:lnTo>
                  <a:pt x="495" y="952"/>
                </a:lnTo>
                <a:lnTo>
                  <a:pt x="507" y="958"/>
                </a:lnTo>
                <a:lnTo>
                  <a:pt x="520" y="963"/>
                </a:lnTo>
                <a:lnTo>
                  <a:pt x="534" y="966"/>
                </a:lnTo>
                <a:lnTo>
                  <a:pt x="547" y="969"/>
                </a:lnTo>
                <a:lnTo>
                  <a:pt x="561" y="972"/>
                </a:lnTo>
                <a:lnTo>
                  <a:pt x="576" y="972"/>
                </a:lnTo>
                <a:lnTo>
                  <a:pt x="590" y="972"/>
                </a:lnTo>
                <a:lnTo>
                  <a:pt x="605" y="969"/>
                </a:lnTo>
                <a:lnTo>
                  <a:pt x="617" y="966"/>
                </a:lnTo>
                <a:lnTo>
                  <a:pt x="632" y="963"/>
                </a:lnTo>
                <a:lnTo>
                  <a:pt x="644" y="958"/>
                </a:lnTo>
                <a:lnTo>
                  <a:pt x="657" y="952"/>
                </a:lnTo>
                <a:lnTo>
                  <a:pt x="669" y="946"/>
                </a:lnTo>
                <a:lnTo>
                  <a:pt x="681" y="938"/>
                </a:lnTo>
                <a:lnTo>
                  <a:pt x="771" y="958"/>
                </a:lnTo>
                <a:lnTo>
                  <a:pt x="804" y="965"/>
                </a:lnTo>
                <a:lnTo>
                  <a:pt x="836" y="974"/>
                </a:lnTo>
                <a:lnTo>
                  <a:pt x="866" y="982"/>
                </a:lnTo>
                <a:lnTo>
                  <a:pt x="894" y="992"/>
                </a:lnTo>
                <a:lnTo>
                  <a:pt x="921" y="1002"/>
                </a:lnTo>
                <a:lnTo>
                  <a:pt x="946" y="1012"/>
                </a:lnTo>
                <a:lnTo>
                  <a:pt x="970" y="1022"/>
                </a:lnTo>
                <a:lnTo>
                  <a:pt x="991" y="1031"/>
                </a:lnTo>
                <a:lnTo>
                  <a:pt x="1027" y="1049"/>
                </a:lnTo>
                <a:lnTo>
                  <a:pt x="1054" y="1065"/>
                </a:lnTo>
                <a:lnTo>
                  <a:pt x="1072" y="1075"/>
                </a:lnTo>
                <a:lnTo>
                  <a:pt x="1080" y="1080"/>
                </a:lnTo>
                <a:lnTo>
                  <a:pt x="72" y="1080"/>
                </a:lnTo>
                <a:close/>
                <a:moveTo>
                  <a:pt x="730" y="842"/>
                </a:moveTo>
                <a:lnTo>
                  <a:pt x="718" y="857"/>
                </a:lnTo>
                <a:lnTo>
                  <a:pt x="702" y="874"/>
                </a:lnTo>
                <a:lnTo>
                  <a:pt x="684" y="890"/>
                </a:lnTo>
                <a:lnTo>
                  <a:pt x="667" y="903"/>
                </a:lnTo>
                <a:lnTo>
                  <a:pt x="650" y="912"/>
                </a:lnTo>
                <a:lnTo>
                  <a:pt x="640" y="917"/>
                </a:lnTo>
                <a:lnTo>
                  <a:pt x="632" y="921"/>
                </a:lnTo>
                <a:lnTo>
                  <a:pt x="622" y="924"/>
                </a:lnTo>
                <a:lnTo>
                  <a:pt x="613" y="926"/>
                </a:lnTo>
                <a:lnTo>
                  <a:pt x="603" y="928"/>
                </a:lnTo>
                <a:lnTo>
                  <a:pt x="595" y="930"/>
                </a:lnTo>
                <a:lnTo>
                  <a:pt x="585" y="931"/>
                </a:lnTo>
                <a:lnTo>
                  <a:pt x="576" y="932"/>
                </a:lnTo>
                <a:lnTo>
                  <a:pt x="567" y="931"/>
                </a:lnTo>
                <a:lnTo>
                  <a:pt x="557" y="930"/>
                </a:lnTo>
                <a:lnTo>
                  <a:pt x="548" y="928"/>
                </a:lnTo>
                <a:lnTo>
                  <a:pt x="539" y="926"/>
                </a:lnTo>
                <a:lnTo>
                  <a:pt x="530" y="924"/>
                </a:lnTo>
                <a:lnTo>
                  <a:pt x="520" y="921"/>
                </a:lnTo>
                <a:lnTo>
                  <a:pt x="512" y="917"/>
                </a:lnTo>
                <a:lnTo>
                  <a:pt x="503" y="912"/>
                </a:lnTo>
                <a:lnTo>
                  <a:pt x="485" y="903"/>
                </a:lnTo>
                <a:lnTo>
                  <a:pt x="467" y="890"/>
                </a:lnTo>
                <a:lnTo>
                  <a:pt x="450" y="874"/>
                </a:lnTo>
                <a:lnTo>
                  <a:pt x="434" y="857"/>
                </a:lnTo>
                <a:lnTo>
                  <a:pt x="422" y="842"/>
                </a:lnTo>
                <a:lnTo>
                  <a:pt x="405" y="818"/>
                </a:lnTo>
                <a:lnTo>
                  <a:pt x="387" y="792"/>
                </a:lnTo>
                <a:lnTo>
                  <a:pt x="371" y="766"/>
                </a:lnTo>
                <a:lnTo>
                  <a:pt x="357" y="741"/>
                </a:lnTo>
                <a:lnTo>
                  <a:pt x="344" y="712"/>
                </a:lnTo>
                <a:lnTo>
                  <a:pt x="332" y="684"/>
                </a:lnTo>
                <a:lnTo>
                  <a:pt x="322" y="656"/>
                </a:lnTo>
                <a:lnTo>
                  <a:pt x="313" y="627"/>
                </a:lnTo>
                <a:lnTo>
                  <a:pt x="305" y="598"/>
                </a:lnTo>
                <a:lnTo>
                  <a:pt x="299" y="568"/>
                </a:lnTo>
                <a:lnTo>
                  <a:pt x="293" y="537"/>
                </a:lnTo>
                <a:lnTo>
                  <a:pt x="290" y="508"/>
                </a:lnTo>
                <a:lnTo>
                  <a:pt x="289" y="478"/>
                </a:lnTo>
                <a:lnTo>
                  <a:pt x="289" y="447"/>
                </a:lnTo>
                <a:lnTo>
                  <a:pt x="290" y="417"/>
                </a:lnTo>
                <a:lnTo>
                  <a:pt x="293" y="387"/>
                </a:lnTo>
                <a:lnTo>
                  <a:pt x="298" y="358"/>
                </a:lnTo>
                <a:lnTo>
                  <a:pt x="304" y="329"/>
                </a:lnTo>
                <a:lnTo>
                  <a:pt x="312" y="301"/>
                </a:lnTo>
                <a:lnTo>
                  <a:pt x="322" y="273"/>
                </a:lnTo>
                <a:lnTo>
                  <a:pt x="332" y="246"/>
                </a:lnTo>
                <a:lnTo>
                  <a:pt x="345" y="220"/>
                </a:lnTo>
                <a:lnTo>
                  <a:pt x="353" y="207"/>
                </a:lnTo>
                <a:lnTo>
                  <a:pt x="360" y="195"/>
                </a:lnTo>
                <a:lnTo>
                  <a:pt x="368" y="183"/>
                </a:lnTo>
                <a:lnTo>
                  <a:pt x="377" y="171"/>
                </a:lnTo>
                <a:lnTo>
                  <a:pt x="386" y="161"/>
                </a:lnTo>
                <a:lnTo>
                  <a:pt x="395" y="151"/>
                </a:lnTo>
                <a:lnTo>
                  <a:pt x="405" y="140"/>
                </a:lnTo>
                <a:lnTo>
                  <a:pt x="416" y="131"/>
                </a:lnTo>
                <a:lnTo>
                  <a:pt x="426" y="122"/>
                </a:lnTo>
                <a:lnTo>
                  <a:pt x="437" y="114"/>
                </a:lnTo>
                <a:lnTo>
                  <a:pt x="449" y="107"/>
                </a:lnTo>
                <a:lnTo>
                  <a:pt x="461" y="99"/>
                </a:lnTo>
                <a:lnTo>
                  <a:pt x="474" y="94"/>
                </a:lnTo>
                <a:lnTo>
                  <a:pt x="487" y="88"/>
                </a:lnTo>
                <a:lnTo>
                  <a:pt x="501" y="83"/>
                </a:lnTo>
                <a:lnTo>
                  <a:pt x="515" y="80"/>
                </a:lnTo>
                <a:lnTo>
                  <a:pt x="529" y="76"/>
                </a:lnTo>
                <a:lnTo>
                  <a:pt x="544" y="74"/>
                </a:lnTo>
                <a:lnTo>
                  <a:pt x="560" y="72"/>
                </a:lnTo>
                <a:lnTo>
                  <a:pt x="576" y="72"/>
                </a:lnTo>
                <a:lnTo>
                  <a:pt x="592" y="72"/>
                </a:lnTo>
                <a:lnTo>
                  <a:pt x="608" y="74"/>
                </a:lnTo>
                <a:lnTo>
                  <a:pt x="623" y="76"/>
                </a:lnTo>
                <a:lnTo>
                  <a:pt x="637" y="80"/>
                </a:lnTo>
                <a:lnTo>
                  <a:pt x="651" y="83"/>
                </a:lnTo>
                <a:lnTo>
                  <a:pt x="665" y="88"/>
                </a:lnTo>
                <a:lnTo>
                  <a:pt x="678" y="94"/>
                </a:lnTo>
                <a:lnTo>
                  <a:pt x="691" y="99"/>
                </a:lnTo>
                <a:lnTo>
                  <a:pt x="703" y="107"/>
                </a:lnTo>
                <a:lnTo>
                  <a:pt x="715" y="114"/>
                </a:lnTo>
                <a:lnTo>
                  <a:pt x="725" y="122"/>
                </a:lnTo>
                <a:lnTo>
                  <a:pt x="736" y="131"/>
                </a:lnTo>
                <a:lnTo>
                  <a:pt x="747" y="140"/>
                </a:lnTo>
                <a:lnTo>
                  <a:pt x="757" y="151"/>
                </a:lnTo>
                <a:lnTo>
                  <a:pt x="767" y="161"/>
                </a:lnTo>
                <a:lnTo>
                  <a:pt x="775" y="171"/>
                </a:lnTo>
                <a:lnTo>
                  <a:pt x="784" y="183"/>
                </a:lnTo>
                <a:lnTo>
                  <a:pt x="791" y="195"/>
                </a:lnTo>
                <a:lnTo>
                  <a:pt x="799" y="207"/>
                </a:lnTo>
                <a:lnTo>
                  <a:pt x="806" y="220"/>
                </a:lnTo>
                <a:lnTo>
                  <a:pt x="819" y="246"/>
                </a:lnTo>
                <a:lnTo>
                  <a:pt x="830" y="273"/>
                </a:lnTo>
                <a:lnTo>
                  <a:pt x="840" y="301"/>
                </a:lnTo>
                <a:lnTo>
                  <a:pt x="848" y="329"/>
                </a:lnTo>
                <a:lnTo>
                  <a:pt x="854" y="358"/>
                </a:lnTo>
                <a:lnTo>
                  <a:pt x="858" y="387"/>
                </a:lnTo>
                <a:lnTo>
                  <a:pt x="862" y="418"/>
                </a:lnTo>
                <a:lnTo>
                  <a:pt x="863" y="448"/>
                </a:lnTo>
                <a:lnTo>
                  <a:pt x="863" y="478"/>
                </a:lnTo>
                <a:lnTo>
                  <a:pt x="862" y="508"/>
                </a:lnTo>
                <a:lnTo>
                  <a:pt x="858" y="537"/>
                </a:lnTo>
                <a:lnTo>
                  <a:pt x="853" y="568"/>
                </a:lnTo>
                <a:lnTo>
                  <a:pt x="848" y="598"/>
                </a:lnTo>
                <a:lnTo>
                  <a:pt x="840" y="627"/>
                </a:lnTo>
                <a:lnTo>
                  <a:pt x="830" y="656"/>
                </a:lnTo>
                <a:lnTo>
                  <a:pt x="821" y="684"/>
                </a:lnTo>
                <a:lnTo>
                  <a:pt x="809" y="712"/>
                </a:lnTo>
                <a:lnTo>
                  <a:pt x="795" y="741"/>
                </a:lnTo>
                <a:lnTo>
                  <a:pt x="781" y="766"/>
                </a:lnTo>
                <a:lnTo>
                  <a:pt x="764" y="792"/>
                </a:lnTo>
                <a:lnTo>
                  <a:pt x="748" y="818"/>
                </a:lnTo>
                <a:lnTo>
                  <a:pt x="730" y="842"/>
                </a:lnTo>
                <a:close/>
                <a:moveTo>
                  <a:pt x="1120" y="1020"/>
                </a:moveTo>
                <a:lnTo>
                  <a:pt x="1111" y="1015"/>
                </a:lnTo>
                <a:lnTo>
                  <a:pt x="1093" y="1003"/>
                </a:lnTo>
                <a:lnTo>
                  <a:pt x="1062" y="987"/>
                </a:lnTo>
                <a:lnTo>
                  <a:pt x="1024" y="967"/>
                </a:lnTo>
                <a:lnTo>
                  <a:pt x="1001" y="957"/>
                </a:lnTo>
                <a:lnTo>
                  <a:pt x="976" y="947"/>
                </a:lnTo>
                <a:lnTo>
                  <a:pt x="949" y="936"/>
                </a:lnTo>
                <a:lnTo>
                  <a:pt x="920" y="925"/>
                </a:lnTo>
                <a:lnTo>
                  <a:pt x="889" y="914"/>
                </a:lnTo>
                <a:lnTo>
                  <a:pt x="856" y="905"/>
                </a:lnTo>
                <a:lnTo>
                  <a:pt x="822" y="895"/>
                </a:lnTo>
                <a:lnTo>
                  <a:pt x="786" y="887"/>
                </a:lnTo>
                <a:lnTo>
                  <a:pt x="799" y="869"/>
                </a:lnTo>
                <a:lnTo>
                  <a:pt x="812" y="852"/>
                </a:lnTo>
                <a:lnTo>
                  <a:pt x="824" y="833"/>
                </a:lnTo>
                <a:lnTo>
                  <a:pt x="835" y="814"/>
                </a:lnTo>
                <a:lnTo>
                  <a:pt x="845" y="795"/>
                </a:lnTo>
                <a:lnTo>
                  <a:pt x="856" y="775"/>
                </a:lnTo>
                <a:lnTo>
                  <a:pt x="866" y="756"/>
                </a:lnTo>
                <a:lnTo>
                  <a:pt x="875" y="736"/>
                </a:lnTo>
                <a:lnTo>
                  <a:pt x="890" y="697"/>
                </a:lnTo>
                <a:lnTo>
                  <a:pt x="904" y="661"/>
                </a:lnTo>
                <a:lnTo>
                  <a:pt x="914" y="625"/>
                </a:lnTo>
                <a:lnTo>
                  <a:pt x="923" y="593"/>
                </a:lnTo>
                <a:lnTo>
                  <a:pt x="927" y="571"/>
                </a:lnTo>
                <a:lnTo>
                  <a:pt x="932" y="546"/>
                </a:lnTo>
                <a:lnTo>
                  <a:pt x="934" y="519"/>
                </a:lnTo>
                <a:lnTo>
                  <a:pt x="936" y="491"/>
                </a:lnTo>
                <a:lnTo>
                  <a:pt x="936" y="462"/>
                </a:lnTo>
                <a:lnTo>
                  <a:pt x="935" y="431"/>
                </a:lnTo>
                <a:lnTo>
                  <a:pt x="932" y="399"/>
                </a:lnTo>
                <a:lnTo>
                  <a:pt x="929" y="367"/>
                </a:lnTo>
                <a:lnTo>
                  <a:pt x="923" y="334"/>
                </a:lnTo>
                <a:lnTo>
                  <a:pt x="916" y="302"/>
                </a:lnTo>
                <a:lnTo>
                  <a:pt x="906" y="270"/>
                </a:lnTo>
                <a:lnTo>
                  <a:pt x="895" y="238"/>
                </a:lnTo>
                <a:lnTo>
                  <a:pt x="890" y="222"/>
                </a:lnTo>
                <a:lnTo>
                  <a:pt x="883" y="207"/>
                </a:lnTo>
                <a:lnTo>
                  <a:pt x="876" y="192"/>
                </a:lnTo>
                <a:lnTo>
                  <a:pt x="868" y="178"/>
                </a:lnTo>
                <a:lnTo>
                  <a:pt x="859" y="163"/>
                </a:lnTo>
                <a:lnTo>
                  <a:pt x="851" y="150"/>
                </a:lnTo>
                <a:lnTo>
                  <a:pt x="841" y="136"/>
                </a:lnTo>
                <a:lnTo>
                  <a:pt x="831" y="123"/>
                </a:lnTo>
                <a:lnTo>
                  <a:pt x="819" y="108"/>
                </a:lnTo>
                <a:lnTo>
                  <a:pt x="806" y="95"/>
                </a:lnTo>
                <a:lnTo>
                  <a:pt x="794" y="82"/>
                </a:lnTo>
                <a:lnTo>
                  <a:pt x="779" y="70"/>
                </a:lnTo>
                <a:lnTo>
                  <a:pt x="765" y="59"/>
                </a:lnTo>
                <a:lnTo>
                  <a:pt x="750" y="48"/>
                </a:lnTo>
                <a:lnTo>
                  <a:pt x="735" y="40"/>
                </a:lnTo>
                <a:lnTo>
                  <a:pt x="719" y="31"/>
                </a:lnTo>
                <a:lnTo>
                  <a:pt x="703" y="23"/>
                </a:lnTo>
                <a:lnTo>
                  <a:pt x="686" y="18"/>
                </a:lnTo>
                <a:lnTo>
                  <a:pt x="668" y="13"/>
                </a:lnTo>
                <a:lnTo>
                  <a:pt x="651" y="8"/>
                </a:lnTo>
                <a:lnTo>
                  <a:pt x="633" y="4"/>
                </a:lnTo>
                <a:lnTo>
                  <a:pt x="614" y="2"/>
                </a:lnTo>
                <a:lnTo>
                  <a:pt x="595" y="1"/>
                </a:lnTo>
                <a:lnTo>
                  <a:pt x="576" y="0"/>
                </a:lnTo>
                <a:lnTo>
                  <a:pt x="557" y="1"/>
                </a:lnTo>
                <a:lnTo>
                  <a:pt x="538" y="2"/>
                </a:lnTo>
                <a:lnTo>
                  <a:pt x="519" y="4"/>
                </a:lnTo>
                <a:lnTo>
                  <a:pt x="501" y="8"/>
                </a:lnTo>
                <a:lnTo>
                  <a:pt x="484" y="13"/>
                </a:lnTo>
                <a:lnTo>
                  <a:pt x="466" y="18"/>
                </a:lnTo>
                <a:lnTo>
                  <a:pt x="449" y="23"/>
                </a:lnTo>
                <a:lnTo>
                  <a:pt x="433" y="31"/>
                </a:lnTo>
                <a:lnTo>
                  <a:pt x="417" y="40"/>
                </a:lnTo>
                <a:lnTo>
                  <a:pt x="401" y="48"/>
                </a:lnTo>
                <a:lnTo>
                  <a:pt x="386" y="59"/>
                </a:lnTo>
                <a:lnTo>
                  <a:pt x="372" y="70"/>
                </a:lnTo>
                <a:lnTo>
                  <a:pt x="358" y="82"/>
                </a:lnTo>
                <a:lnTo>
                  <a:pt x="345" y="95"/>
                </a:lnTo>
                <a:lnTo>
                  <a:pt x="332" y="108"/>
                </a:lnTo>
                <a:lnTo>
                  <a:pt x="320" y="123"/>
                </a:lnTo>
                <a:lnTo>
                  <a:pt x="311" y="136"/>
                </a:lnTo>
                <a:lnTo>
                  <a:pt x="301" y="150"/>
                </a:lnTo>
                <a:lnTo>
                  <a:pt x="292" y="163"/>
                </a:lnTo>
                <a:lnTo>
                  <a:pt x="284" y="178"/>
                </a:lnTo>
                <a:lnTo>
                  <a:pt x="276" y="192"/>
                </a:lnTo>
                <a:lnTo>
                  <a:pt x="270" y="207"/>
                </a:lnTo>
                <a:lnTo>
                  <a:pt x="262" y="222"/>
                </a:lnTo>
                <a:lnTo>
                  <a:pt x="257" y="238"/>
                </a:lnTo>
                <a:lnTo>
                  <a:pt x="246" y="270"/>
                </a:lnTo>
                <a:lnTo>
                  <a:pt x="236" y="302"/>
                </a:lnTo>
                <a:lnTo>
                  <a:pt x="230" y="334"/>
                </a:lnTo>
                <a:lnTo>
                  <a:pt x="223" y="367"/>
                </a:lnTo>
                <a:lnTo>
                  <a:pt x="220" y="399"/>
                </a:lnTo>
                <a:lnTo>
                  <a:pt x="217" y="431"/>
                </a:lnTo>
                <a:lnTo>
                  <a:pt x="216" y="462"/>
                </a:lnTo>
                <a:lnTo>
                  <a:pt x="217" y="491"/>
                </a:lnTo>
                <a:lnTo>
                  <a:pt x="218" y="519"/>
                </a:lnTo>
                <a:lnTo>
                  <a:pt x="220" y="546"/>
                </a:lnTo>
                <a:lnTo>
                  <a:pt x="224" y="571"/>
                </a:lnTo>
                <a:lnTo>
                  <a:pt x="229" y="593"/>
                </a:lnTo>
                <a:lnTo>
                  <a:pt x="237" y="625"/>
                </a:lnTo>
                <a:lnTo>
                  <a:pt x="248" y="661"/>
                </a:lnTo>
                <a:lnTo>
                  <a:pt x="262" y="697"/>
                </a:lnTo>
                <a:lnTo>
                  <a:pt x="277" y="736"/>
                </a:lnTo>
                <a:lnTo>
                  <a:pt x="287" y="756"/>
                </a:lnTo>
                <a:lnTo>
                  <a:pt x="296" y="775"/>
                </a:lnTo>
                <a:lnTo>
                  <a:pt x="306" y="795"/>
                </a:lnTo>
                <a:lnTo>
                  <a:pt x="317" y="814"/>
                </a:lnTo>
                <a:lnTo>
                  <a:pt x="328" y="833"/>
                </a:lnTo>
                <a:lnTo>
                  <a:pt x="340" y="852"/>
                </a:lnTo>
                <a:lnTo>
                  <a:pt x="353" y="869"/>
                </a:lnTo>
                <a:lnTo>
                  <a:pt x="366" y="887"/>
                </a:lnTo>
                <a:lnTo>
                  <a:pt x="330" y="895"/>
                </a:lnTo>
                <a:lnTo>
                  <a:pt x="296" y="905"/>
                </a:lnTo>
                <a:lnTo>
                  <a:pt x="263" y="914"/>
                </a:lnTo>
                <a:lnTo>
                  <a:pt x="232" y="925"/>
                </a:lnTo>
                <a:lnTo>
                  <a:pt x="204" y="936"/>
                </a:lnTo>
                <a:lnTo>
                  <a:pt x="177" y="947"/>
                </a:lnTo>
                <a:lnTo>
                  <a:pt x="151" y="957"/>
                </a:lnTo>
                <a:lnTo>
                  <a:pt x="128" y="967"/>
                </a:lnTo>
                <a:lnTo>
                  <a:pt x="89" y="987"/>
                </a:lnTo>
                <a:lnTo>
                  <a:pt x="60" y="1003"/>
                </a:lnTo>
                <a:lnTo>
                  <a:pt x="41" y="1015"/>
                </a:lnTo>
                <a:lnTo>
                  <a:pt x="32" y="1020"/>
                </a:lnTo>
                <a:lnTo>
                  <a:pt x="22" y="1028"/>
                </a:lnTo>
                <a:lnTo>
                  <a:pt x="15" y="1035"/>
                </a:lnTo>
                <a:lnTo>
                  <a:pt x="8" y="1045"/>
                </a:lnTo>
                <a:lnTo>
                  <a:pt x="4" y="1056"/>
                </a:lnTo>
                <a:lnTo>
                  <a:pt x="1" y="1067"/>
                </a:lnTo>
                <a:lnTo>
                  <a:pt x="0" y="1077"/>
                </a:lnTo>
                <a:lnTo>
                  <a:pt x="1" y="1089"/>
                </a:lnTo>
                <a:lnTo>
                  <a:pt x="3" y="1101"/>
                </a:lnTo>
                <a:lnTo>
                  <a:pt x="7" y="1112"/>
                </a:lnTo>
                <a:lnTo>
                  <a:pt x="14" y="1122"/>
                </a:lnTo>
                <a:lnTo>
                  <a:pt x="20" y="1130"/>
                </a:lnTo>
                <a:lnTo>
                  <a:pt x="29" y="1138"/>
                </a:lnTo>
                <a:lnTo>
                  <a:pt x="39" y="1143"/>
                </a:lnTo>
                <a:lnTo>
                  <a:pt x="49" y="1149"/>
                </a:lnTo>
                <a:lnTo>
                  <a:pt x="60" y="1151"/>
                </a:lnTo>
                <a:lnTo>
                  <a:pt x="72" y="1152"/>
                </a:lnTo>
                <a:lnTo>
                  <a:pt x="1080" y="1152"/>
                </a:lnTo>
                <a:lnTo>
                  <a:pt x="1092" y="1151"/>
                </a:lnTo>
                <a:lnTo>
                  <a:pt x="1102" y="1149"/>
                </a:lnTo>
                <a:lnTo>
                  <a:pt x="1113" y="1143"/>
                </a:lnTo>
                <a:lnTo>
                  <a:pt x="1123" y="1138"/>
                </a:lnTo>
                <a:lnTo>
                  <a:pt x="1132" y="1130"/>
                </a:lnTo>
                <a:lnTo>
                  <a:pt x="1139" y="1122"/>
                </a:lnTo>
                <a:lnTo>
                  <a:pt x="1145" y="1112"/>
                </a:lnTo>
                <a:lnTo>
                  <a:pt x="1149" y="1101"/>
                </a:lnTo>
                <a:lnTo>
                  <a:pt x="1151" y="1089"/>
                </a:lnTo>
                <a:lnTo>
                  <a:pt x="1152" y="1077"/>
                </a:lnTo>
                <a:lnTo>
                  <a:pt x="1151" y="1067"/>
                </a:lnTo>
                <a:lnTo>
                  <a:pt x="1148" y="1056"/>
                </a:lnTo>
                <a:lnTo>
                  <a:pt x="1143" y="1045"/>
                </a:lnTo>
                <a:lnTo>
                  <a:pt x="1137" y="1035"/>
                </a:lnTo>
                <a:lnTo>
                  <a:pt x="1129" y="1028"/>
                </a:lnTo>
                <a:lnTo>
                  <a:pt x="1120" y="1020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2" name="Group 54"/>
          <p:cNvGrpSpPr/>
          <p:nvPr/>
        </p:nvGrpSpPr>
        <p:grpSpPr>
          <a:xfrm>
            <a:off x="10374193" y="2551610"/>
            <a:ext cx="430973" cy="430974"/>
            <a:chOff x="7208377" y="484986"/>
            <a:chExt cx="430973" cy="430974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43" name="Freeform 231"/>
            <p:cNvSpPr>
              <a:spLocks/>
            </p:cNvSpPr>
            <p:nvPr/>
          </p:nvSpPr>
          <p:spPr bwMode="auto">
            <a:xfrm>
              <a:off x="7358344" y="729592"/>
              <a:ext cx="36400" cy="37856"/>
            </a:xfrm>
            <a:custGeom>
              <a:avLst/>
              <a:gdLst>
                <a:gd name="T0" fmla="*/ 39 w 76"/>
                <a:gd name="T1" fmla="*/ 0 h 78"/>
                <a:gd name="T2" fmla="*/ 30 w 76"/>
                <a:gd name="T3" fmla="*/ 2 h 78"/>
                <a:gd name="T4" fmla="*/ 23 w 76"/>
                <a:gd name="T5" fmla="*/ 3 h 78"/>
                <a:gd name="T6" fmla="*/ 17 w 76"/>
                <a:gd name="T7" fmla="*/ 8 h 78"/>
                <a:gd name="T8" fmla="*/ 11 w 76"/>
                <a:gd name="T9" fmla="*/ 12 h 78"/>
                <a:gd name="T10" fmla="*/ 5 w 76"/>
                <a:gd name="T11" fmla="*/ 18 h 78"/>
                <a:gd name="T12" fmla="*/ 3 w 76"/>
                <a:gd name="T13" fmla="*/ 23 h 78"/>
                <a:gd name="T14" fmla="*/ 0 w 76"/>
                <a:gd name="T15" fmla="*/ 31 h 78"/>
                <a:gd name="T16" fmla="*/ 0 w 76"/>
                <a:gd name="T17" fmla="*/ 39 h 78"/>
                <a:gd name="T18" fmla="*/ 0 w 76"/>
                <a:gd name="T19" fmla="*/ 46 h 78"/>
                <a:gd name="T20" fmla="*/ 3 w 76"/>
                <a:gd name="T21" fmla="*/ 54 h 78"/>
                <a:gd name="T22" fmla="*/ 5 w 76"/>
                <a:gd name="T23" fmla="*/ 61 h 78"/>
                <a:gd name="T24" fmla="*/ 11 w 76"/>
                <a:gd name="T25" fmla="*/ 67 h 78"/>
                <a:gd name="T26" fmla="*/ 17 w 76"/>
                <a:gd name="T27" fmla="*/ 71 h 78"/>
                <a:gd name="T28" fmla="*/ 23 w 76"/>
                <a:gd name="T29" fmla="*/ 75 h 78"/>
                <a:gd name="T30" fmla="*/ 30 w 76"/>
                <a:gd name="T31" fmla="*/ 77 h 78"/>
                <a:gd name="T32" fmla="*/ 39 w 76"/>
                <a:gd name="T33" fmla="*/ 78 h 78"/>
                <a:gd name="T34" fmla="*/ 46 w 76"/>
                <a:gd name="T35" fmla="*/ 77 h 78"/>
                <a:gd name="T36" fmla="*/ 53 w 76"/>
                <a:gd name="T37" fmla="*/ 75 h 78"/>
                <a:gd name="T38" fmla="*/ 60 w 76"/>
                <a:gd name="T39" fmla="*/ 71 h 78"/>
                <a:gd name="T40" fmla="*/ 64 w 76"/>
                <a:gd name="T41" fmla="*/ 67 h 78"/>
                <a:gd name="T42" fmla="*/ 70 w 76"/>
                <a:gd name="T43" fmla="*/ 61 h 78"/>
                <a:gd name="T44" fmla="*/ 73 w 76"/>
                <a:gd name="T45" fmla="*/ 54 h 78"/>
                <a:gd name="T46" fmla="*/ 76 w 76"/>
                <a:gd name="T47" fmla="*/ 46 h 78"/>
                <a:gd name="T48" fmla="*/ 76 w 76"/>
                <a:gd name="T49" fmla="*/ 39 h 78"/>
                <a:gd name="T50" fmla="*/ 76 w 76"/>
                <a:gd name="T51" fmla="*/ 31 h 78"/>
                <a:gd name="T52" fmla="*/ 73 w 76"/>
                <a:gd name="T53" fmla="*/ 23 h 78"/>
                <a:gd name="T54" fmla="*/ 70 w 76"/>
                <a:gd name="T55" fmla="*/ 18 h 78"/>
                <a:gd name="T56" fmla="*/ 64 w 76"/>
                <a:gd name="T57" fmla="*/ 12 h 78"/>
                <a:gd name="T58" fmla="*/ 60 w 76"/>
                <a:gd name="T59" fmla="*/ 8 h 78"/>
                <a:gd name="T60" fmla="*/ 53 w 76"/>
                <a:gd name="T61" fmla="*/ 3 h 78"/>
                <a:gd name="T62" fmla="*/ 46 w 76"/>
                <a:gd name="T63" fmla="*/ 2 h 78"/>
                <a:gd name="T64" fmla="*/ 39 w 76"/>
                <a:gd name="T6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6" h="78">
                  <a:moveTo>
                    <a:pt x="39" y="0"/>
                  </a:moveTo>
                  <a:lnTo>
                    <a:pt x="30" y="2"/>
                  </a:lnTo>
                  <a:lnTo>
                    <a:pt x="23" y="3"/>
                  </a:lnTo>
                  <a:lnTo>
                    <a:pt x="17" y="8"/>
                  </a:lnTo>
                  <a:lnTo>
                    <a:pt x="11" y="12"/>
                  </a:lnTo>
                  <a:lnTo>
                    <a:pt x="5" y="18"/>
                  </a:lnTo>
                  <a:lnTo>
                    <a:pt x="3" y="23"/>
                  </a:lnTo>
                  <a:lnTo>
                    <a:pt x="0" y="31"/>
                  </a:lnTo>
                  <a:lnTo>
                    <a:pt x="0" y="39"/>
                  </a:lnTo>
                  <a:lnTo>
                    <a:pt x="0" y="46"/>
                  </a:lnTo>
                  <a:lnTo>
                    <a:pt x="3" y="54"/>
                  </a:lnTo>
                  <a:lnTo>
                    <a:pt x="5" y="61"/>
                  </a:lnTo>
                  <a:lnTo>
                    <a:pt x="11" y="67"/>
                  </a:lnTo>
                  <a:lnTo>
                    <a:pt x="17" y="71"/>
                  </a:lnTo>
                  <a:lnTo>
                    <a:pt x="23" y="75"/>
                  </a:lnTo>
                  <a:lnTo>
                    <a:pt x="30" y="77"/>
                  </a:lnTo>
                  <a:lnTo>
                    <a:pt x="39" y="78"/>
                  </a:lnTo>
                  <a:lnTo>
                    <a:pt x="46" y="77"/>
                  </a:lnTo>
                  <a:lnTo>
                    <a:pt x="53" y="75"/>
                  </a:lnTo>
                  <a:lnTo>
                    <a:pt x="60" y="71"/>
                  </a:lnTo>
                  <a:lnTo>
                    <a:pt x="64" y="67"/>
                  </a:lnTo>
                  <a:lnTo>
                    <a:pt x="70" y="61"/>
                  </a:lnTo>
                  <a:lnTo>
                    <a:pt x="73" y="54"/>
                  </a:lnTo>
                  <a:lnTo>
                    <a:pt x="76" y="46"/>
                  </a:lnTo>
                  <a:lnTo>
                    <a:pt x="76" y="39"/>
                  </a:lnTo>
                  <a:lnTo>
                    <a:pt x="76" y="31"/>
                  </a:lnTo>
                  <a:lnTo>
                    <a:pt x="73" y="23"/>
                  </a:lnTo>
                  <a:lnTo>
                    <a:pt x="70" y="18"/>
                  </a:lnTo>
                  <a:lnTo>
                    <a:pt x="64" y="12"/>
                  </a:lnTo>
                  <a:lnTo>
                    <a:pt x="60" y="8"/>
                  </a:lnTo>
                  <a:lnTo>
                    <a:pt x="53" y="3"/>
                  </a:lnTo>
                  <a:lnTo>
                    <a:pt x="46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4" name="Freeform 232"/>
            <p:cNvSpPr>
              <a:spLocks noEditPoints="1"/>
            </p:cNvSpPr>
            <p:nvPr/>
          </p:nvSpPr>
          <p:spPr bwMode="auto">
            <a:xfrm>
              <a:off x="7320488" y="691737"/>
              <a:ext cx="112111" cy="112111"/>
            </a:xfrm>
            <a:custGeom>
              <a:avLst/>
              <a:gdLst>
                <a:gd name="T0" fmla="*/ 104 w 232"/>
                <a:gd name="T1" fmla="*/ 1 h 232"/>
                <a:gd name="T2" fmla="*/ 82 w 232"/>
                <a:gd name="T3" fmla="*/ 5 h 232"/>
                <a:gd name="T4" fmla="*/ 60 w 232"/>
                <a:gd name="T5" fmla="*/ 14 h 232"/>
                <a:gd name="T6" fmla="*/ 42 w 232"/>
                <a:gd name="T7" fmla="*/ 27 h 232"/>
                <a:gd name="T8" fmla="*/ 26 w 232"/>
                <a:gd name="T9" fmla="*/ 43 h 232"/>
                <a:gd name="T10" fmla="*/ 14 w 232"/>
                <a:gd name="T11" fmla="*/ 62 h 232"/>
                <a:gd name="T12" fmla="*/ 6 w 232"/>
                <a:gd name="T13" fmla="*/ 82 h 232"/>
                <a:gd name="T14" fmla="*/ 0 w 232"/>
                <a:gd name="T15" fmla="*/ 105 h 232"/>
                <a:gd name="T16" fmla="*/ 0 w 232"/>
                <a:gd name="T17" fmla="*/ 128 h 232"/>
                <a:gd name="T18" fmla="*/ 6 w 232"/>
                <a:gd name="T19" fmla="*/ 151 h 232"/>
                <a:gd name="T20" fmla="*/ 14 w 232"/>
                <a:gd name="T21" fmla="*/ 171 h 232"/>
                <a:gd name="T22" fmla="*/ 26 w 232"/>
                <a:gd name="T23" fmla="*/ 190 h 232"/>
                <a:gd name="T24" fmla="*/ 42 w 232"/>
                <a:gd name="T25" fmla="*/ 206 h 232"/>
                <a:gd name="T26" fmla="*/ 60 w 232"/>
                <a:gd name="T27" fmla="*/ 219 h 232"/>
                <a:gd name="T28" fmla="*/ 82 w 232"/>
                <a:gd name="T29" fmla="*/ 227 h 232"/>
                <a:gd name="T30" fmla="*/ 104 w 232"/>
                <a:gd name="T31" fmla="*/ 232 h 232"/>
                <a:gd name="T32" fmla="*/ 128 w 232"/>
                <a:gd name="T33" fmla="*/ 232 h 232"/>
                <a:gd name="T34" fmla="*/ 150 w 232"/>
                <a:gd name="T35" fmla="*/ 227 h 232"/>
                <a:gd name="T36" fmla="*/ 171 w 232"/>
                <a:gd name="T37" fmla="*/ 219 h 232"/>
                <a:gd name="T38" fmla="*/ 190 w 232"/>
                <a:gd name="T39" fmla="*/ 206 h 232"/>
                <a:gd name="T40" fmla="*/ 206 w 232"/>
                <a:gd name="T41" fmla="*/ 190 h 232"/>
                <a:gd name="T42" fmla="*/ 217 w 232"/>
                <a:gd name="T43" fmla="*/ 171 h 232"/>
                <a:gd name="T44" fmla="*/ 226 w 232"/>
                <a:gd name="T45" fmla="*/ 151 h 232"/>
                <a:gd name="T46" fmla="*/ 232 w 232"/>
                <a:gd name="T47" fmla="*/ 128 h 232"/>
                <a:gd name="T48" fmla="*/ 232 w 232"/>
                <a:gd name="T49" fmla="*/ 105 h 232"/>
                <a:gd name="T50" fmla="*/ 226 w 232"/>
                <a:gd name="T51" fmla="*/ 82 h 232"/>
                <a:gd name="T52" fmla="*/ 217 w 232"/>
                <a:gd name="T53" fmla="*/ 62 h 232"/>
                <a:gd name="T54" fmla="*/ 206 w 232"/>
                <a:gd name="T55" fmla="*/ 43 h 232"/>
                <a:gd name="T56" fmla="*/ 190 w 232"/>
                <a:gd name="T57" fmla="*/ 27 h 232"/>
                <a:gd name="T58" fmla="*/ 171 w 232"/>
                <a:gd name="T59" fmla="*/ 14 h 232"/>
                <a:gd name="T60" fmla="*/ 150 w 232"/>
                <a:gd name="T61" fmla="*/ 5 h 232"/>
                <a:gd name="T62" fmla="*/ 128 w 232"/>
                <a:gd name="T63" fmla="*/ 1 h 232"/>
                <a:gd name="T64" fmla="*/ 117 w 232"/>
                <a:gd name="T65" fmla="*/ 39 h 232"/>
                <a:gd name="T66" fmla="*/ 131 w 232"/>
                <a:gd name="T67" fmla="*/ 40 h 232"/>
                <a:gd name="T68" fmla="*/ 145 w 232"/>
                <a:gd name="T69" fmla="*/ 44 h 232"/>
                <a:gd name="T70" fmla="*/ 170 w 232"/>
                <a:gd name="T71" fmla="*/ 62 h 232"/>
                <a:gd name="T72" fmla="*/ 187 w 232"/>
                <a:gd name="T73" fmla="*/ 86 h 232"/>
                <a:gd name="T74" fmla="*/ 191 w 232"/>
                <a:gd name="T75" fmla="*/ 100 h 232"/>
                <a:gd name="T76" fmla="*/ 193 w 232"/>
                <a:gd name="T77" fmla="*/ 116 h 232"/>
                <a:gd name="T78" fmla="*/ 191 w 232"/>
                <a:gd name="T79" fmla="*/ 132 h 232"/>
                <a:gd name="T80" fmla="*/ 187 w 232"/>
                <a:gd name="T81" fmla="*/ 147 h 232"/>
                <a:gd name="T82" fmla="*/ 170 w 232"/>
                <a:gd name="T83" fmla="*/ 171 h 232"/>
                <a:gd name="T84" fmla="*/ 145 w 232"/>
                <a:gd name="T85" fmla="*/ 187 h 232"/>
                <a:gd name="T86" fmla="*/ 131 w 232"/>
                <a:gd name="T87" fmla="*/ 191 h 232"/>
                <a:gd name="T88" fmla="*/ 117 w 232"/>
                <a:gd name="T89" fmla="*/ 194 h 232"/>
                <a:gd name="T90" fmla="*/ 101 w 232"/>
                <a:gd name="T91" fmla="*/ 191 h 232"/>
                <a:gd name="T92" fmla="*/ 86 w 232"/>
                <a:gd name="T93" fmla="*/ 187 h 232"/>
                <a:gd name="T94" fmla="*/ 62 w 232"/>
                <a:gd name="T95" fmla="*/ 171 h 232"/>
                <a:gd name="T96" fmla="*/ 45 w 232"/>
                <a:gd name="T97" fmla="*/ 147 h 232"/>
                <a:gd name="T98" fmla="*/ 40 w 232"/>
                <a:gd name="T99" fmla="*/ 132 h 232"/>
                <a:gd name="T100" fmla="*/ 39 w 232"/>
                <a:gd name="T101" fmla="*/ 116 h 232"/>
                <a:gd name="T102" fmla="*/ 40 w 232"/>
                <a:gd name="T103" fmla="*/ 100 h 232"/>
                <a:gd name="T104" fmla="*/ 45 w 232"/>
                <a:gd name="T105" fmla="*/ 86 h 232"/>
                <a:gd name="T106" fmla="*/ 62 w 232"/>
                <a:gd name="T107" fmla="*/ 62 h 232"/>
                <a:gd name="T108" fmla="*/ 86 w 232"/>
                <a:gd name="T109" fmla="*/ 44 h 232"/>
                <a:gd name="T110" fmla="*/ 101 w 232"/>
                <a:gd name="T111" fmla="*/ 40 h 232"/>
                <a:gd name="T112" fmla="*/ 117 w 232"/>
                <a:gd name="T113" fmla="*/ 3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2" h="232">
                  <a:moveTo>
                    <a:pt x="117" y="0"/>
                  </a:moveTo>
                  <a:lnTo>
                    <a:pt x="104" y="1"/>
                  </a:lnTo>
                  <a:lnTo>
                    <a:pt x="92" y="3"/>
                  </a:lnTo>
                  <a:lnTo>
                    <a:pt x="82" y="5"/>
                  </a:lnTo>
                  <a:lnTo>
                    <a:pt x="70" y="10"/>
                  </a:lnTo>
                  <a:lnTo>
                    <a:pt x="60" y="14"/>
                  </a:lnTo>
                  <a:lnTo>
                    <a:pt x="52" y="20"/>
                  </a:lnTo>
                  <a:lnTo>
                    <a:pt x="42" y="27"/>
                  </a:lnTo>
                  <a:lnTo>
                    <a:pt x="34" y="34"/>
                  </a:lnTo>
                  <a:lnTo>
                    <a:pt x="26" y="43"/>
                  </a:lnTo>
                  <a:lnTo>
                    <a:pt x="20" y="51"/>
                  </a:lnTo>
                  <a:lnTo>
                    <a:pt x="14" y="62"/>
                  </a:lnTo>
                  <a:lnTo>
                    <a:pt x="9" y="72"/>
                  </a:lnTo>
                  <a:lnTo>
                    <a:pt x="6" y="82"/>
                  </a:lnTo>
                  <a:lnTo>
                    <a:pt x="3" y="93"/>
                  </a:lnTo>
                  <a:lnTo>
                    <a:pt x="0" y="105"/>
                  </a:lnTo>
                  <a:lnTo>
                    <a:pt x="0" y="116"/>
                  </a:lnTo>
                  <a:lnTo>
                    <a:pt x="0" y="128"/>
                  </a:lnTo>
                  <a:lnTo>
                    <a:pt x="3" y="139"/>
                  </a:lnTo>
                  <a:lnTo>
                    <a:pt x="6" y="151"/>
                  </a:lnTo>
                  <a:lnTo>
                    <a:pt x="9" y="161"/>
                  </a:lnTo>
                  <a:lnTo>
                    <a:pt x="14" y="171"/>
                  </a:lnTo>
                  <a:lnTo>
                    <a:pt x="20" y="181"/>
                  </a:lnTo>
                  <a:lnTo>
                    <a:pt x="26" y="190"/>
                  </a:lnTo>
                  <a:lnTo>
                    <a:pt x="34" y="198"/>
                  </a:lnTo>
                  <a:lnTo>
                    <a:pt x="42" y="206"/>
                  </a:lnTo>
                  <a:lnTo>
                    <a:pt x="52" y="213"/>
                  </a:lnTo>
                  <a:lnTo>
                    <a:pt x="60" y="219"/>
                  </a:lnTo>
                  <a:lnTo>
                    <a:pt x="70" y="223"/>
                  </a:lnTo>
                  <a:lnTo>
                    <a:pt x="82" y="227"/>
                  </a:lnTo>
                  <a:lnTo>
                    <a:pt x="92" y="230"/>
                  </a:lnTo>
                  <a:lnTo>
                    <a:pt x="104" y="232"/>
                  </a:lnTo>
                  <a:lnTo>
                    <a:pt x="117" y="232"/>
                  </a:lnTo>
                  <a:lnTo>
                    <a:pt x="128" y="232"/>
                  </a:lnTo>
                  <a:lnTo>
                    <a:pt x="140" y="230"/>
                  </a:lnTo>
                  <a:lnTo>
                    <a:pt x="150" y="227"/>
                  </a:lnTo>
                  <a:lnTo>
                    <a:pt x="161" y="223"/>
                  </a:lnTo>
                  <a:lnTo>
                    <a:pt x="171" y="219"/>
                  </a:lnTo>
                  <a:lnTo>
                    <a:pt x="180" y="213"/>
                  </a:lnTo>
                  <a:lnTo>
                    <a:pt x="190" y="206"/>
                  </a:lnTo>
                  <a:lnTo>
                    <a:pt x="197" y="198"/>
                  </a:lnTo>
                  <a:lnTo>
                    <a:pt x="206" y="190"/>
                  </a:lnTo>
                  <a:lnTo>
                    <a:pt x="212" y="181"/>
                  </a:lnTo>
                  <a:lnTo>
                    <a:pt x="217" y="171"/>
                  </a:lnTo>
                  <a:lnTo>
                    <a:pt x="223" y="161"/>
                  </a:lnTo>
                  <a:lnTo>
                    <a:pt x="226" y="151"/>
                  </a:lnTo>
                  <a:lnTo>
                    <a:pt x="229" y="139"/>
                  </a:lnTo>
                  <a:lnTo>
                    <a:pt x="232" y="128"/>
                  </a:lnTo>
                  <a:lnTo>
                    <a:pt x="232" y="116"/>
                  </a:lnTo>
                  <a:lnTo>
                    <a:pt x="232" y="105"/>
                  </a:lnTo>
                  <a:lnTo>
                    <a:pt x="229" y="93"/>
                  </a:lnTo>
                  <a:lnTo>
                    <a:pt x="226" y="82"/>
                  </a:lnTo>
                  <a:lnTo>
                    <a:pt x="223" y="72"/>
                  </a:lnTo>
                  <a:lnTo>
                    <a:pt x="217" y="62"/>
                  </a:lnTo>
                  <a:lnTo>
                    <a:pt x="212" y="51"/>
                  </a:lnTo>
                  <a:lnTo>
                    <a:pt x="206" y="43"/>
                  </a:lnTo>
                  <a:lnTo>
                    <a:pt x="197" y="34"/>
                  </a:lnTo>
                  <a:lnTo>
                    <a:pt x="190" y="27"/>
                  </a:lnTo>
                  <a:lnTo>
                    <a:pt x="180" y="20"/>
                  </a:lnTo>
                  <a:lnTo>
                    <a:pt x="171" y="14"/>
                  </a:lnTo>
                  <a:lnTo>
                    <a:pt x="161" y="10"/>
                  </a:lnTo>
                  <a:lnTo>
                    <a:pt x="150" y="5"/>
                  </a:lnTo>
                  <a:lnTo>
                    <a:pt x="140" y="3"/>
                  </a:lnTo>
                  <a:lnTo>
                    <a:pt x="128" y="1"/>
                  </a:lnTo>
                  <a:lnTo>
                    <a:pt x="117" y="0"/>
                  </a:lnTo>
                  <a:close/>
                  <a:moveTo>
                    <a:pt x="117" y="39"/>
                  </a:moveTo>
                  <a:lnTo>
                    <a:pt x="124" y="40"/>
                  </a:lnTo>
                  <a:lnTo>
                    <a:pt x="131" y="40"/>
                  </a:lnTo>
                  <a:lnTo>
                    <a:pt x="138" y="43"/>
                  </a:lnTo>
                  <a:lnTo>
                    <a:pt x="145" y="44"/>
                  </a:lnTo>
                  <a:lnTo>
                    <a:pt x="158" y="51"/>
                  </a:lnTo>
                  <a:lnTo>
                    <a:pt x="170" y="62"/>
                  </a:lnTo>
                  <a:lnTo>
                    <a:pt x="180" y="73"/>
                  </a:lnTo>
                  <a:lnTo>
                    <a:pt x="187" y="86"/>
                  </a:lnTo>
                  <a:lnTo>
                    <a:pt x="190" y="93"/>
                  </a:lnTo>
                  <a:lnTo>
                    <a:pt x="191" y="100"/>
                  </a:lnTo>
                  <a:lnTo>
                    <a:pt x="193" y="108"/>
                  </a:lnTo>
                  <a:lnTo>
                    <a:pt x="193" y="116"/>
                  </a:lnTo>
                  <a:lnTo>
                    <a:pt x="193" y="123"/>
                  </a:lnTo>
                  <a:lnTo>
                    <a:pt x="191" y="132"/>
                  </a:lnTo>
                  <a:lnTo>
                    <a:pt x="190" y="139"/>
                  </a:lnTo>
                  <a:lnTo>
                    <a:pt x="187" y="147"/>
                  </a:lnTo>
                  <a:lnTo>
                    <a:pt x="180" y="160"/>
                  </a:lnTo>
                  <a:lnTo>
                    <a:pt x="170" y="171"/>
                  </a:lnTo>
                  <a:lnTo>
                    <a:pt x="158" y="180"/>
                  </a:lnTo>
                  <a:lnTo>
                    <a:pt x="145" y="187"/>
                  </a:lnTo>
                  <a:lnTo>
                    <a:pt x="138" y="190"/>
                  </a:lnTo>
                  <a:lnTo>
                    <a:pt x="131" y="191"/>
                  </a:lnTo>
                  <a:lnTo>
                    <a:pt x="124" y="193"/>
                  </a:lnTo>
                  <a:lnTo>
                    <a:pt x="117" y="194"/>
                  </a:lnTo>
                  <a:lnTo>
                    <a:pt x="108" y="193"/>
                  </a:lnTo>
                  <a:lnTo>
                    <a:pt x="101" y="191"/>
                  </a:lnTo>
                  <a:lnTo>
                    <a:pt x="93" y="190"/>
                  </a:lnTo>
                  <a:lnTo>
                    <a:pt x="86" y="187"/>
                  </a:lnTo>
                  <a:lnTo>
                    <a:pt x="73" y="180"/>
                  </a:lnTo>
                  <a:lnTo>
                    <a:pt x="62" y="171"/>
                  </a:lnTo>
                  <a:lnTo>
                    <a:pt x="52" y="160"/>
                  </a:lnTo>
                  <a:lnTo>
                    <a:pt x="45" y="147"/>
                  </a:lnTo>
                  <a:lnTo>
                    <a:pt x="42" y="139"/>
                  </a:lnTo>
                  <a:lnTo>
                    <a:pt x="40" y="132"/>
                  </a:lnTo>
                  <a:lnTo>
                    <a:pt x="39" y="123"/>
                  </a:lnTo>
                  <a:lnTo>
                    <a:pt x="39" y="116"/>
                  </a:lnTo>
                  <a:lnTo>
                    <a:pt x="39" y="108"/>
                  </a:lnTo>
                  <a:lnTo>
                    <a:pt x="40" y="100"/>
                  </a:lnTo>
                  <a:lnTo>
                    <a:pt x="42" y="93"/>
                  </a:lnTo>
                  <a:lnTo>
                    <a:pt x="45" y="86"/>
                  </a:lnTo>
                  <a:lnTo>
                    <a:pt x="52" y="73"/>
                  </a:lnTo>
                  <a:lnTo>
                    <a:pt x="62" y="62"/>
                  </a:lnTo>
                  <a:lnTo>
                    <a:pt x="73" y="51"/>
                  </a:lnTo>
                  <a:lnTo>
                    <a:pt x="86" y="44"/>
                  </a:lnTo>
                  <a:lnTo>
                    <a:pt x="93" y="43"/>
                  </a:lnTo>
                  <a:lnTo>
                    <a:pt x="101" y="40"/>
                  </a:lnTo>
                  <a:lnTo>
                    <a:pt x="108" y="40"/>
                  </a:lnTo>
                  <a:lnTo>
                    <a:pt x="117" y="3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5" name="Freeform 233"/>
            <p:cNvSpPr>
              <a:spLocks noEditPoints="1"/>
            </p:cNvSpPr>
            <p:nvPr/>
          </p:nvSpPr>
          <p:spPr bwMode="auto">
            <a:xfrm>
              <a:off x="7265161" y="634953"/>
              <a:ext cx="224223" cy="225679"/>
            </a:xfrm>
            <a:custGeom>
              <a:avLst/>
              <a:gdLst>
                <a:gd name="T0" fmla="*/ 184 w 462"/>
                <a:gd name="T1" fmla="*/ 5 h 464"/>
                <a:gd name="T2" fmla="*/ 121 w 462"/>
                <a:gd name="T3" fmla="*/ 28 h 464"/>
                <a:gd name="T4" fmla="*/ 67 w 462"/>
                <a:gd name="T5" fmla="*/ 68 h 464"/>
                <a:gd name="T6" fmla="*/ 27 w 462"/>
                <a:gd name="T7" fmla="*/ 121 h 464"/>
                <a:gd name="T8" fmla="*/ 4 w 462"/>
                <a:gd name="T9" fmla="*/ 185 h 464"/>
                <a:gd name="T10" fmla="*/ 0 w 462"/>
                <a:gd name="T11" fmla="*/ 255 h 464"/>
                <a:gd name="T12" fmla="*/ 17 w 462"/>
                <a:gd name="T13" fmla="*/ 323 h 464"/>
                <a:gd name="T14" fmla="*/ 52 w 462"/>
                <a:gd name="T15" fmla="*/ 379 h 464"/>
                <a:gd name="T16" fmla="*/ 102 w 462"/>
                <a:gd name="T17" fmla="*/ 424 h 464"/>
                <a:gd name="T18" fmla="*/ 162 w 462"/>
                <a:gd name="T19" fmla="*/ 454 h 464"/>
                <a:gd name="T20" fmla="*/ 232 w 462"/>
                <a:gd name="T21" fmla="*/ 464 h 464"/>
                <a:gd name="T22" fmla="*/ 299 w 462"/>
                <a:gd name="T23" fmla="*/ 454 h 464"/>
                <a:gd name="T24" fmla="*/ 360 w 462"/>
                <a:gd name="T25" fmla="*/ 424 h 464"/>
                <a:gd name="T26" fmla="*/ 410 w 462"/>
                <a:gd name="T27" fmla="*/ 379 h 464"/>
                <a:gd name="T28" fmla="*/ 445 w 462"/>
                <a:gd name="T29" fmla="*/ 323 h 464"/>
                <a:gd name="T30" fmla="*/ 462 w 462"/>
                <a:gd name="T31" fmla="*/ 255 h 464"/>
                <a:gd name="T32" fmla="*/ 458 w 462"/>
                <a:gd name="T33" fmla="*/ 185 h 464"/>
                <a:gd name="T34" fmla="*/ 435 w 462"/>
                <a:gd name="T35" fmla="*/ 121 h 464"/>
                <a:gd name="T36" fmla="*/ 394 w 462"/>
                <a:gd name="T37" fmla="*/ 68 h 464"/>
                <a:gd name="T38" fmla="*/ 341 w 462"/>
                <a:gd name="T39" fmla="*/ 28 h 464"/>
                <a:gd name="T40" fmla="*/ 278 w 462"/>
                <a:gd name="T41" fmla="*/ 5 h 464"/>
                <a:gd name="T42" fmla="*/ 232 w 462"/>
                <a:gd name="T43" fmla="*/ 0 h 464"/>
                <a:gd name="T44" fmla="*/ 270 w 462"/>
                <a:gd name="T45" fmla="*/ 44 h 464"/>
                <a:gd name="T46" fmla="*/ 322 w 462"/>
                <a:gd name="T47" fmla="*/ 62 h 464"/>
                <a:gd name="T48" fmla="*/ 367 w 462"/>
                <a:gd name="T49" fmla="*/ 95 h 464"/>
                <a:gd name="T50" fmla="*/ 400 w 462"/>
                <a:gd name="T51" fmla="*/ 140 h 464"/>
                <a:gd name="T52" fmla="*/ 420 w 462"/>
                <a:gd name="T53" fmla="*/ 193 h 464"/>
                <a:gd name="T54" fmla="*/ 423 w 462"/>
                <a:gd name="T55" fmla="*/ 252 h 464"/>
                <a:gd name="T56" fmla="*/ 409 w 462"/>
                <a:gd name="T57" fmla="*/ 307 h 464"/>
                <a:gd name="T58" fmla="*/ 380 w 462"/>
                <a:gd name="T59" fmla="*/ 355 h 464"/>
                <a:gd name="T60" fmla="*/ 338 w 462"/>
                <a:gd name="T61" fmla="*/ 392 h 464"/>
                <a:gd name="T62" fmla="*/ 288 w 462"/>
                <a:gd name="T63" fmla="*/ 417 h 464"/>
                <a:gd name="T64" fmla="*/ 232 w 462"/>
                <a:gd name="T65" fmla="*/ 425 h 464"/>
                <a:gd name="T66" fmla="*/ 174 w 462"/>
                <a:gd name="T67" fmla="*/ 417 h 464"/>
                <a:gd name="T68" fmla="*/ 124 w 462"/>
                <a:gd name="T69" fmla="*/ 392 h 464"/>
                <a:gd name="T70" fmla="*/ 82 w 462"/>
                <a:gd name="T71" fmla="*/ 355 h 464"/>
                <a:gd name="T72" fmla="*/ 53 w 462"/>
                <a:gd name="T73" fmla="*/ 307 h 464"/>
                <a:gd name="T74" fmla="*/ 39 w 462"/>
                <a:gd name="T75" fmla="*/ 252 h 464"/>
                <a:gd name="T76" fmla="*/ 41 w 462"/>
                <a:gd name="T77" fmla="*/ 193 h 464"/>
                <a:gd name="T78" fmla="*/ 62 w 462"/>
                <a:gd name="T79" fmla="*/ 140 h 464"/>
                <a:gd name="T80" fmla="*/ 95 w 462"/>
                <a:gd name="T81" fmla="*/ 95 h 464"/>
                <a:gd name="T82" fmla="*/ 139 w 462"/>
                <a:gd name="T83" fmla="*/ 62 h 464"/>
                <a:gd name="T84" fmla="*/ 193 w 462"/>
                <a:gd name="T85" fmla="*/ 4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2" h="464">
                  <a:moveTo>
                    <a:pt x="232" y="0"/>
                  </a:moveTo>
                  <a:lnTo>
                    <a:pt x="207" y="2"/>
                  </a:lnTo>
                  <a:lnTo>
                    <a:pt x="184" y="5"/>
                  </a:lnTo>
                  <a:lnTo>
                    <a:pt x="162" y="10"/>
                  </a:lnTo>
                  <a:lnTo>
                    <a:pt x="141" y="19"/>
                  </a:lnTo>
                  <a:lnTo>
                    <a:pt x="121" y="28"/>
                  </a:lnTo>
                  <a:lnTo>
                    <a:pt x="102" y="39"/>
                  </a:lnTo>
                  <a:lnTo>
                    <a:pt x="83" y="54"/>
                  </a:lnTo>
                  <a:lnTo>
                    <a:pt x="67" y="68"/>
                  </a:lnTo>
                  <a:lnTo>
                    <a:pt x="52" y="85"/>
                  </a:lnTo>
                  <a:lnTo>
                    <a:pt x="39" y="103"/>
                  </a:lnTo>
                  <a:lnTo>
                    <a:pt x="27" y="121"/>
                  </a:lnTo>
                  <a:lnTo>
                    <a:pt x="17" y="142"/>
                  </a:lnTo>
                  <a:lnTo>
                    <a:pt x="10" y="163"/>
                  </a:lnTo>
                  <a:lnTo>
                    <a:pt x="4" y="185"/>
                  </a:lnTo>
                  <a:lnTo>
                    <a:pt x="0" y="208"/>
                  </a:lnTo>
                  <a:lnTo>
                    <a:pt x="0" y="232"/>
                  </a:lnTo>
                  <a:lnTo>
                    <a:pt x="0" y="255"/>
                  </a:lnTo>
                  <a:lnTo>
                    <a:pt x="4" y="278"/>
                  </a:lnTo>
                  <a:lnTo>
                    <a:pt x="10" y="301"/>
                  </a:lnTo>
                  <a:lnTo>
                    <a:pt x="17" y="323"/>
                  </a:lnTo>
                  <a:lnTo>
                    <a:pt x="27" y="343"/>
                  </a:lnTo>
                  <a:lnTo>
                    <a:pt x="39" y="362"/>
                  </a:lnTo>
                  <a:lnTo>
                    <a:pt x="52" y="379"/>
                  </a:lnTo>
                  <a:lnTo>
                    <a:pt x="67" y="396"/>
                  </a:lnTo>
                  <a:lnTo>
                    <a:pt x="83" y="411"/>
                  </a:lnTo>
                  <a:lnTo>
                    <a:pt x="102" y="424"/>
                  </a:lnTo>
                  <a:lnTo>
                    <a:pt x="121" y="435"/>
                  </a:lnTo>
                  <a:lnTo>
                    <a:pt x="141" y="445"/>
                  </a:lnTo>
                  <a:lnTo>
                    <a:pt x="162" y="454"/>
                  </a:lnTo>
                  <a:lnTo>
                    <a:pt x="184" y="460"/>
                  </a:lnTo>
                  <a:lnTo>
                    <a:pt x="207" y="463"/>
                  </a:lnTo>
                  <a:lnTo>
                    <a:pt x="232" y="464"/>
                  </a:lnTo>
                  <a:lnTo>
                    <a:pt x="255" y="463"/>
                  </a:lnTo>
                  <a:lnTo>
                    <a:pt x="278" y="460"/>
                  </a:lnTo>
                  <a:lnTo>
                    <a:pt x="299" y="454"/>
                  </a:lnTo>
                  <a:lnTo>
                    <a:pt x="321" y="445"/>
                  </a:lnTo>
                  <a:lnTo>
                    <a:pt x="341" y="435"/>
                  </a:lnTo>
                  <a:lnTo>
                    <a:pt x="360" y="424"/>
                  </a:lnTo>
                  <a:lnTo>
                    <a:pt x="378" y="411"/>
                  </a:lnTo>
                  <a:lnTo>
                    <a:pt x="394" y="396"/>
                  </a:lnTo>
                  <a:lnTo>
                    <a:pt x="410" y="379"/>
                  </a:lnTo>
                  <a:lnTo>
                    <a:pt x="423" y="362"/>
                  </a:lnTo>
                  <a:lnTo>
                    <a:pt x="435" y="343"/>
                  </a:lnTo>
                  <a:lnTo>
                    <a:pt x="445" y="323"/>
                  </a:lnTo>
                  <a:lnTo>
                    <a:pt x="452" y="301"/>
                  </a:lnTo>
                  <a:lnTo>
                    <a:pt x="458" y="278"/>
                  </a:lnTo>
                  <a:lnTo>
                    <a:pt x="462" y="255"/>
                  </a:lnTo>
                  <a:lnTo>
                    <a:pt x="462" y="232"/>
                  </a:lnTo>
                  <a:lnTo>
                    <a:pt x="462" y="208"/>
                  </a:lnTo>
                  <a:lnTo>
                    <a:pt x="458" y="185"/>
                  </a:lnTo>
                  <a:lnTo>
                    <a:pt x="452" y="163"/>
                  </a:lnTo>
                  <a:lnTo>
                    <a:pt x="445" y="142"/>
                  </a:lnTo>
                  <a:lnTo>
                    <a:pt x="435" y="121"/>
                  </a:lnTo>
                  <a:lnTo>
                    <a:pt x="423" y="103"/>
                  </a:lnTo>
                  <a:lnTo>
                    <a:pt x="410" y="85"/>
                  </a:lnTo>
                  <a:lnTo>
                    <a:pt x="394" y="68"/>
                  </a:lnTo>
                  <a:lnTo>
                    <a:pt x="378" y="54"/>
                  </a:lnTo>
                  <a:lnTo>
                    <a:pt x="360" y="39"/>
                  </a:lnTo>
                  <a:lnTo>
                    <a:pt x="341" y="28"/>
                  </a:lnTo>
                  <a:lnTo>
                    <a:pt x="321" y="19"/>
                  </a:lnTo>
                  <a:lnTo>
                    <a:pt x="299" y="10"/>
                  </a:lnTo>
                  <a:lnTo>
                    <a:pt x="278" y="5"/>
                  </a:lnTo>
                  <a:lnTo>
                    <a:pt x="255" y="2"/>
                  </a:lnTo>
                  <a:lnTo>
                    <a:pt x="232" y="0"/>
                  </a:lnTo>
                  <a:lnTo>
                    <a:pt x="232" y="0"/>
                  </a:lnTo>
                  <a:close/>
                  <a:moveTo>
                    <a:pt x="232" y="39"/>
                  </a:moveTo>
                  <a:lnTo>
                    <a:pt x="250" y="39"/>
                  </a:lnTo>
                  <a:lnTo>
                    <a:pt x="270" y="44"/>
                  </a:lnTo>
                  <a:lnTo>
                    <a:pt x="288" y="48"/>
                  </a:lnTo>
                  <a:lnTo>
                    <a:pt x="306" y="54"/>
                  </a:lnTo>
                  <a:lnTo>
                    <a:pt x="322" y="62"/>
                  </a:lnTo>
                  <a:lnTo>
                    <a:pt x="338" y="72"/>
                  </a:lnTo>
                  <a:lnTo>
                    <a:pt x="354" y="82"/>
                  </a:lnTo>
                  <a:lnTo>
                    <a:pt x="367" y="95"/>
                  </a:lnTo>
                  <a:lnTo>
                    <a:pt x="380" y="110"/>
                  </a:lnTo>
                  <a:lnTo>
                    <a:pt x="391" y="124"/>
                  </a:lnTo>
                  <a:lnTo>
                    <a:pt x="400" y="140"/>
                  </a:lnTo>
                  <a:lnTo>
                    <a:pt x="409" y="157"/>
                  </a:lnTo>
                  <a:lnTo>
                    <a:pt x="416" y="175"/>
                  </a:lnTo>
                  <a:lnTo>
                    <a:pt x="420" y="193"/>
                  </a:lnTo>
                  <a:lnTo>
                    <a:pt x="423" y="212"/>
                  </a:lnTo>
                  <a:lnTo>
                    <a:pt x="424" y="232"/>
                  </a:lnTo>
                  <a:lnTo>
                    <a:pt x="423" y="252"/>
                  </a:lnTo>
                  <a:lnTo>
                    <a:pt x="420" y="271"/>
                  </a:lnTo>
                  <a:lnTo>
                    <a:pt x="416" y="290"/>
                  </a:lnTo>
                  <a:lnTo>
                    <a:pt x="409" y="307"/>
                  </a:lnTo>
                  <a:lnTo>
                    <a:pt x="400" y="324"/>
                  </a:lnTo>
                  <a:lnTo>
                    <a:pt x="391" y="340"/>
                  </a:lnTo>
                  <a:lnTo>
                    <a:pt x="380" y="355"/>
                  </a:lnTo>
                  <a:lnTo>
                    <a:pt x="367" y="369"/>
                  </a:lnTo>
                  <a:lnTo>
                    <a:pt x="354" y="381"/>
                  </a:lnTo>
                  <a:lnTo>
                    <a:pt x="338" y="392"/>
                  </a:lnTo>
                  <a:lnTo>
                    <a:pt x="322" y="402"/>
                  </a:lnTo>
                  <a:lnTo>
                    <a:pt x="306" y="409"/>
                  </a:lnTo>
                  <a:lnTo>
                    <a:pt x="288" y="417"/>
                  </a:lnTo>
                  <a:lnTo>
                    <a:pt x="270" y="421"/>
                  </a:lnTo>
                  <a:lnTo>
                    <a:pt x="250" y="424"/>
                  </a:lnTo>
                  <a:lnTo>
                    <a:pt x="232" y="425"/>
                  </a:lnTo>
                  <a:lnTo>
                    <a:pt x="211" y="424"/>
                  </a:lnTo>
                  <a:lnTo>
                    <a:pt x="193" y="421"/>
                  </a:lnTo>
                  <a:lnTo>
                    <a:pt x="174" y="417"/>
                  </a:lnTo>
                  <a:lnTo>
                    <a:pt x="155" y="409"/>
                  </a:lnTo>
                  <a:lnTo>
                    <a:pt x="139" y="402"/>
                  </a:lnTo>
                  <a:lnTo>
                    <a:pt x="124" y="392"/>
                  </a:lnTo>
                  <a:lnTo>
                    <a:pt x="108" y="381"/>
                  </a:lnTo>
                  <a:lnTo>
                    <a:pt x="95" y="369"/>
                  </a:lnTo>
                  <a:lnTo>
                    <a:pt x="82" y="355"/>
                  </a:lnTo>
                  <a:lnTo>
                    <a:pt x="70" y="340"/>
                  </a:lnTo>
                  <a:lnTo>
                    <a:pt x="62" y="324"/>
                  </a:lnTo>
                  <a:lnTo>
                    <a:pt x="53" y="307"/>
                  </a:lnTo>
                  <a:lnTo>
                    <a:pt x="46" y="290"/>
                  </a:lnTo>
                  <a:lnTo>
                    <a:pt x="41" y="271"/>
                  </a:lnTo>
                  <a:lnTo>
                    <a:pt x="39" y="252"/>
                  </a:lnTo>
                  <a:lnTo>
                    <a:pt x="37" y="232"/>
                  </a:lnTo>
                  <a:lnTo>
                    <a:pt x="39" y="212"/>
                  </a:lnTo>
                  <a:lnTo>
                    <a:pt x="41" y="193"/>
                  </a:lnTo>
                  <a:lnTo>
                    <a:pt x="46" y="175"/>
                  </a:lnTo>
                  <a:lnTo>
                    <a:pt x="53" y="157"/>
                  </a:lnTo>
                  <a:lnTo>
                    <a:pt x="62" y="140"/>
                  </a:lnTo>
                  <a:lnTo>
                    <a:pt x="70" y="124"/>
                  </a:lnTo>
                  <a:lnTo>
                    <a:pt x="82" y="110"/>
                  </a:lnTo>
                  <a:lnTo>
                    <a:pt x="95" y="95"/>
                  </a:lnTo>
                  <a:lnTo>
                    <a:pt x="108" y="82"/>
                  </a:lnTo>
                  <a:lnTo>
                    <a:pt x="124" y="72"/>
                  </a:lnTo>
                  <a:lnTo>
                    <a:pt x="139" y="62"/>
                  </a:lnTo>
                  <a:lnTo>
                    <a:pt x="155" y="54"/>
                  </a:lnTo>
                  <a:lnTo>
                    <a:pt x="174" y="48"/>
                  </a:lnTo>
                  <a:lnTo>
                    <a:pt x="193" y="44"/>
                  </a:lnTo>
                  <a:lnTo>
                    <a:pt x="211" y="39"/>
                  </a:lnTo>
                  <a:lnTo>
                    <a:pt x="232" y="3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6" name="Freeform 234"/>
            <p:cNvSpPr>
              <a:spLocks noEditPoints="1"/>
            </p:cNvSpPr>
            <p:nvPr/>
          </p:nvSpPr>
          <p:spPr bwMode="auto">
            <a:xfrm>
              <a:off x="7208377" y="579625"/>
              <a:ext cx="337790" cy="336334"/>
            </a:xfrm>
            <a:custGeom>
              <a:avLst/>
              <a:gdLst>
                <a:gd name="T0" fmla="*/ 295 w 696"/>
                <a:gd name="T1" fmla="*/ 3 h 694"/>
                <a:gd name="T2" fmla="*/ 229 w 696"/>
                <a:gd name="T3" fmla="*/ 20 h 694"/>
                <a:gd name="T4" fmla="*/ 167 w 696"/>
                <a:gd name="T5" fmla="*/ 49 h 694"/>
                <a:gd name="T6" fmla="*/ 114 w 696"/>
                <a:gd name="T7" fmla="*/ 89 h 694"/>
                <a:gd name="T8" fmla="*/ 69 w 696"/>
                <a:gd name="T9" fmla="*/ 138 h 694"/>
                <a:gd name="T10" fmla="*/ 35 w 696"/>
                <a:gd name="T11" fmla="*/ 196 h 694"/>
                <a:gd name="T12" fmla="*/ 12 w 696"/>
                <a:gd name="T13" fmla="*/ 261 h 694"/>
                <a:gd name="T14" fmla="*/ 0 w 696"/>
                <a:gd name="T15" fmla="*/ 329 h 694"/>
                <a:gd name="T16" fmla="*/ 4 w 696"/>
                <a:gd name="T17" fmla="*/ 401 h 694"/>
                <a:gd name="T18" fmla="*/ 22 w 696"/>
                <a:gd name="T19" fmla="*/ 467 h 694"/>
                <a:gd name="T20" fmla="*/ 50 w 696"/>
                <a:gd name="T21" fmla="*/ 527 h 694"/>
                <a:gd name="T22" fmla="*/ 91 w 696"/>
                <a:gd name="T23" fmla="*/ 581 h 694"/>
                <a:gd name="T24" fmla="*/ 140 w 696"/>
                <a:gd name="T25" fmla="*/ 625 h 694"/>
                <a:gd name="T26" fmla="*/ 197 w 696"/>
                <a:gd name="T27" fmla="*/ 660 h 694"/>
                <a:gd name="T28" fmla="*/ 261 w 696"/>
                <a:gd name="T29" fmla="*/ 684 h 694"/>
                <a:gd name="T30" fmla="*/ 330 w 696"/>
                <a:gd name="T31" fmla="*/ 694 h 694"/>
                <a:gd name="T32" fmla="*/ 400 w 696"/>
                <a:gd name="T33" fmla="*/ 690 h 694"/>
                <a:gd name="T34" fmla="*/ 468 w 696"/>
                <a:gd name="T35" fmla="*/ 674 h 694"/>
                <a:gd name="T36" fmla="*/ 529 w 696"/>
                <a:gd name="T37" fmla="*/ 644 h 694"/>
                <a:gd name="T38" fmla="*/ 582 w 696"/>
                <a:gd name="T39" fmla="*/ 605 h 694"/>
                <a:gd name="T40" fmla="*/ 626 w 696"/>
                <a:gd name="T41" fmla="*/ 555 h 694"/>
                <a:gd name="T42" fmla="*/ 661 w 696"/>
                <a:gd name="T43" fmla="*/ 499 h 694"/>
                <a:gd name="T44" fmla="*/ 684 w 696"/>
                <a:gd name="T45" fmla="*/ 434 h 694"/>
                <a:gd name="T46" fmla="*/ 696 w 696"/>
                <a:gd name="T47" fmla="*/ 365 h 694"/>
                <a:gd name="T48" fmla="*/ 691 w 696"/>
                <a:gd name="T49" fmla="*/ 294 h 694"/>
                <a:gd name="T50" fmla="*/ 674 w 696"/>
                <a:gd name="T51" fmla="*/ 228 h 694"/>
                <a:gd name="T52" fmla="*/ 645 w 696"/>
                <a:gd name="T53" fmla="*/ 167 h 694"/>
                <a:gd name="T54" fmla="*/ 605 w 696"/>
                <a:gd name="T55" fmla="*/ 114 h 694"/>
                <a:gd name="T56" fmla="*/ 556 w 696"/>
                <a:gd name="T57" fmla="*/ 68 h 694"/>
                <a:gd name="T58" fmla="*/ 498 w 696"/>
                <a:gd name="T59" fmla="*/ 33 h 694"/>
                <a:gd name="T60" fmla="*/ 435 w 696"/>
                <a:gd name="T61" fmla="*/ 10 h 694"/>
                <a:gd name="T62" fmla="*/ 366 w 696"/>
                <a:gd name="T63" fmla="*/ 0 h 694"/>
                <a:gd name="T64" fmla="*/ 364 w 696"/>
                <a:gd name="T65" fmla="*/ 39 h 694"/>
                <a:gd name="T66" fmla="*/ 425 w 696"/>
                <a:gd name="T67" fmla="*/ 48 h 694"/>
                <a:gd name="T68" fmla="*/ 481 w 696"/>
                <a:gd name="T69" fmla="*/ 69 h 694"/>
                <a:gd name="T70" fmla="*/ 544 w 696"/>
                <a:gd name="T71" fmla="*/ 108 h 694"/>
                <a:gd name="T72" fmla="*/ 612 w 696"/>
                <a:gd name="T73" fmla="*/ 187 h 694"/>
                <a:gd name="T74" fmla="*/ 638 w 696"/>
                <a:gd name="T75" fmla="*/ 241 h 694"/>
                <a:gd name="T76" fmla="*/ 654 w 696"/>
                <a:gd name="T77" fmla="*/ 300 h 694"/>
                <a:gd name="T78" fmla="*/ 657 w 696"/>
                <a:gd name="T79" fmla="*/ 363 h 694"/>
                <a:gd name="T80" fmla="*/ 647 w 696"/>
                <a:gd name="T81" fmla="*/ 424 h 694"/>
                <a:gd name="T82" fmla="*/ 626 w 696"/>
                <a:gd name="T83" fmla="*/ 481 h 694"/>
                <a:gd name="T84" fmla="*/ 586 w 696"/>
                <a:gd name="T85" fmla="*/ 543 h 694"/>
                <a:gd name="T86" fmla="*/ 508 w 696"/>
                <a:gd name="T87" fmla="*/ 611 h 694"/>
                <a:gd name="T88" fmla="*/ 454 w 696"/>
                <a:gd name="T89" fmla="*/ 637 h 694"/>
                <a:gd name="T90" fmla="*/ 395 w 696"/>
                <a:gd name="T91" fmla="*/ 653 h 694"/>
                <a:gd name="T92" fmla="*/ 331 w 696"/>
                <a:gd name="T93" fmla="*/ 656 h 694"/>
                <a:gd name="T94" fmla="*/ 271 w 696"/>
                <a:gd name="T95" fmla="*/ 647 h 694"/>
                <a:gd name="T96" fmla="*/ 215 w 696"/>
                <a:gd name="T97" fmla="*/ 625 h 694"/>
                <a:gd name="T98" fmla="*/ 151 w 696"/>
                <a:gd name="T99" fmla="*/ 585 h 694"/>
                <a:gd name="T100" fmla="*/ 84 w 696"/>
                <a:gd name="T101" fmla="*/ 507 h 694"/>
                <a:gd name="T102" fmla="*/ 58 w 696"/>
                <a:gd name="T103" fmla="*/ 454 h 694"/>
                <a:gd name="T104" fmla="*/ 42 w 696"/>
                <a:gd name="T105" fmla="*/ 395 h 694"/>
                <a:gd name="T106" fmla="*/ 39 w 696"/>
                <a:gd name="T107" fmla="*/ 331 h 694"/>
                <a:gd name="T108" fmla="*/ 49 w 696"/>
                <a:gd name="T109" fmla="*/ 270 h 694"/>
                <a:gd name="T110" fmla="*/ 69 w 696"/>
                <a:gd name="T111" fmla="*/ 213 h 694"/>
                <a:gd name="T112" fmla="*/ 109 w 696"/>
                <a:gd name="T113" fmla="*/ 150 h 694"/>
                <a:gd name="T114" fmla="*/ 187 w 696"/>
                <a:gd name="T115" fmla="*/ 82 h 694"/>
                <a:gd name="T116" fmla="*/ 242 w 696"/>
                <a:gd name="T117" fmla="*/ 56 h 694"/>
                <a:gd name="T118" fmla="*/ 301 w 696"/>
                <a:gd name="T119" fmla="*/ 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96" h="694">
                  <a:moveTo>
                    <a:pt x="349" y="0"/>
                  </a:moveTo>
                  <a:lnTo>
                    <a:pt x="330" y="0"/>
                  </a:lnTo>
                  <a:lnTo>
                    <a:pt x="313" y="2"/>
                  </a:lnTo>
                  <a:lnTo>
                    <a:pt x="295" y="3"/>
                  </a:lnTo>
                  <a:lnTo>
                    <a:pt x="278" y="6"/>
                  </a:lnTo>
                  <a:lnTo>
                    <a:pt x="261" y="10"/>
                  </a:lnTo>
                  <a:lnTo>
                    <a:pt x="245" y="15"/>
                  </a:lnTo>
                  <a:lnTo>
                    <a:pt x="229" y="20"/>
                  </a:lnTo>
                  <a:lnTo>
                    <a:pt x="213" y="26"/>
                  </a:lnTo>
                  <a:lnTo>
                    <a:pt x="197" y="33"/>
                  </a:lnTo>
                  <a:lnTo>
                    <a:pt x="181" y="42"/>
                  </a:lnTo>
                  <a:lnTo>
                    <a:pt x="167" y="49"/>
                  </a:lnTo>
                  <a:lnTo>
                    <a:pt x="154" y="59"/>
                  </a:lnTo>
                  <a:lnTo>
                    <a:pt x="140" y="68"/>
                  </a:lnTo>
                  <a:lnTo>
                    <a:pt x="127" y="79"/>
                  </a:lnTo>
                  <a:lnTo>
                    <a:pt x="114" y="89"/>
                  </a:lnTo>
                  <a:lnTo>
                    <a:pt x="102" y="101"/>
                  </a:lnTo>
                  <a:lnTo>
                    <a:pt x="91" y="114"/>
                  </a:lnTo>
                  <a:lnTo>
                    <a:pt x="79" y="125"/>
                  </a:lnTo>
                  <a:lnTo>
                    <a:pt x="69" y="138"/>
                  </a:lnTo>
                  <a:lnTo>
                    <a:pt x="59" y="153"/>
                  </a:lnTo>
                  <a:lnTo>
                    <a:pt x="50" y="167"/>
                  </a:lnTo>
                  <a:lnTo>
                    <a:pt x="42" y="182"/>
                  </a:lnTo>
                  <a:lnTo>
                    <a:pt x="35" y="196"/>
                  </a:lnTo>
                  <a:lnTo>
                    <a:pt x="27" y="212"/>
                  </a:lnTo>
                  <a:lnTo>
                    <a:pt x="22" y="228"/>
                  </a:lnTo>
                  <a:lnTo>
                    <a:pt x="16" y="244"/>
                  </a:lnTo>
                  <a:lnTo>
                    <a:pt x="12" y="261"/>
                  </a:lnTo>
                  <a:lnTo>
                    <a:pt x="7" y="277"/>
                  </a:lnTo>
                  <a:lnTo>
                    <a:pt x="4" y="294"/>
                  </a:lnTo>
                  <a:lnTo>
                    <a:pt x="1" y="311"/>
                  </a:lnTo>
                  <a:lnTo>
                    <a:pt x="0" y="329"/>
                  </a:lnTo>
                  <a:lnTo>
                    <a:pt x="0" y="347"/>
                  </a:lnTo>
                  <a:lnTo>
                    <a:pt x="0" y="365"/>
                  </a:lnTo>
                  <a:lnTo>
                    <a:pt x="1" y="383"/>
                  </a:lnTo>
                  <a:lnTo>
                    <a:pt x="4" y="401"/>
                  </a:lnTo>
                  <a:lnTo>
                    <a:pt x="7" y="418"/>
                  </a:lnTo>
                  <a:lnTo>
                    <a:pt x="12" y="434"/>
                  </a:lnTo>
                  <a:lnTo>
                    <a:pt x="16" y="451"/>
                  </a:lnTo>
                  <a:lnTo>
                    <a:pt x="22" y="467"/>
                  </a:lnTo>
                  <a:lnTo>
                    <a:pt x="27" y="483"/>
                  </a:lnTo>
                  <a:lnTo>
                    <a:pt x="35" y="499"/>
                  </a:lnTo>
                  <a:lnTo>
                    <a:pt x="42" y="513"/>
                  </a:lnTo>
                  <a:lnTo>
                    <a:pt x="50" y="527"/>
                  </a:lnTo>
                  <a:lnTo>
                    <a:pt x="59" y="542"/>
                  </a:lnTo>
                  <a:lnTo>
                    <a:pt x="69" y="555"/>
                  </a:lnTo>
                  <a:lnTo>
                    <a:pt x="79" y="568"/>
                  </a:lnTo>
                  <a:lnTo>
                    <a:pt x="91" y="581"/>
                  </a:lnTo>
                  <a:lnTo>
                    <a:pt x="102" y="594"/>
                  </a:lnTo>
                  <a:lnTo>
                    <a:pt x="114" y="605"/>
                  </a:lnTo>
                  <a:lnTo>
                    <a:pt x="127" y="615"/>
                  </a:lnTo>
                  <a:lnTo>
                    <a:pt x="140" y="625"/>
                  </a:lnTo>
                  <a:lnTo>
                    <a:pt x="154" y="635"/>
                  </a:lnTo>
                  <a:lnTo>
                    <a:pt x="167" y="644"/>
                  </a:lnTo>
                  <a:lnTo>
                    <a:pt x="181" y="653"/>
                  </a:lnTo>
                  <a:lnTo>
                    <a:pt x="197" y="660"/>
                  </a:lnTo>
                  <a:lnTo>
                    <a:pt x="213" y="667"/>
                  </a:lnTo>
                  <a:lnTo>
                    <a:pt x="229" y="674"/>
                  </a:lnTo>
                  <a:lnTo>
                    <a:pt x="245" y="679"/>
                  </a:lnTo>
                  <a:lnTo>
                    <a:pt x="261" y="684"/>
                  </a:lnTo>
                  <a:lnTo>
                    <a:pt x="278" y="687"/>
                  </a:lnTo>
                  <a:lnTo>
                    <a:pt x="295" y="690"/>
                  </a:lnTo>
                  <a:lnTo>
                    <a:pt x="313" y="693"/>
                  </a:lnTo>
                  <a:lnTo>
                    <a:pt x="330" y="694"/>
                  </a:lnTo>
                  <a:lnTo>
                    <a:pt x="349" y="694"/>
                  </a:lnTo>
                  <a:lnTo>
                    <a:pt x="366" y="694"/>
                  </a:lnTo>
                  <a:lnTo>
                    <a:pt x="383" y="693"/>
                  </a:lnTo>
                  <a:lnTo>
                    <a:pt x="400" y="690"/>
                  </a:lnTo>
                  <a:lnTo>
                    <a:pt x="418" y="687"/>
                  </a:lnTo>
                  <a:lnTo>
                    <a:pt x="435" y="684"/>
                  </a:lnTo>
                  <a:lnTo>
                    <a:pt x="451" y="679"/>
                  </a:lnTo>
                  <a:lnTo>
                    <a:pt x="468" y="674"/>
                  </a:lnTo>
                  <a:lnTo>
                    <a:pt x="482" y="667"/>
                  </a:lnTo>
                  <a:lnTo>
                    <a:pt x="498" y="660"/>
                  </a:lnTo>
                  <a:lnTo>
                    <a:pt x="514" y="653"/>
                  </a:lnTo>
                  <a:lnTo>
                    <a:pt x="529" y="644"/>
                  </a:lnTo>
                  <a:lnTo>
                    <a:pt x="541" y="635"/>
                  </a:lnTo>
                  <a:lnTo>
                    <a:pt x="556" y="625"/>
                  </a:lnTo>
                  <a:lnTo>
                    <a:pt x="569" y="615"/>
                  </a:lnTo>
                  <a:lnTo>
                    <a:pt x="582" y="605"/>
                  </a:lnTo>
                  <a:lnTo>
                    <a:pt x="593" y="594"/>
                  </a:lnTo>
                  <a:lnTo>
                    <a:pt x="605" y="581"/>
                  </a:lnTo>
                  <a:lnTo>
                    <a:pt x="616" y="568"/>
                  </a:lnTo>
                  <a:lnTo>
                    <a:pt x="626" y="555"/>
                  </a:lnTo>
                  <a:lnTo>
                    <a:pt x="637" y="542"/>
                  </a:lnTo>
                  <a:lnTo>
                    <a:pt x="645" y="527"/>
                  </a:lnTo>
                  <a:lnTo>
                    <a:pt x="654" y="513"/>
                  </a:lnTo>
                  <a:lnTo>
                    <a:pt x="661" y="499"/>
                  </a:lnTo>
                  <a:lnTo>
                    <a:pt x="668" y="483"/>
                  </a:lnTo>
                  <a:lnTo>
                    <a:pt x="674" y="467"/>
                  </a:lnTo>
                  <a:lnTo>
                    <a:pt x="680" y="451"/>
                  </a:lnTo>
                  <a:lnTo>
                    <a:pt x="684" y="434"/>
                  </a:lnTo>
                  <a:lnTo>
                    <a:pt x="688" y="418"/>
                  </a:lnTo>
                  <a:lnTo>
                    <a:pt x="691" y="401"/>
                  </a:lnTo>
                  <a:lnTo>
                    <a:pt x="694" y="383"/>
                  </a:lnTo>
                  <a:lnTo>
                    <a:pt x="696" y="365"/>
                  </a:lnTo>
                  <a:lnTo>
                    <a:pt x="696" y="347"/>
                  </a:lnTo>
                  <a:lnTo>
                    <a:pt x="696" y="329"/>
                  </a:lnTo>
                  <a:lnTo>
                    <a:pt x="694" y="311"/>
                  </a:lnTo>
                  <a:lnTo>
                    <a:pt x="691" y="294"/>
                  </a:lnTo>
                  <a:lnTo>
                    <a:pt x="688" y="277"/>
                  </a:lnTo>
                  <a:lnTo>
                    <a:pt x="684" y="261"/>
                  </a:lnTo>
                  <a:lnTo>
                    <a:pt x="680" y="244"/>
                  </a:lnTo>
                  <a:lnTo>
                    <a:pt x="674" y="228"/>
                  </a:lnTo>
                  <a:lnTo>
                    <a:pt x="668" y="212"/>
                  </a:lnTo>
                  <a:lnTo>
                    <a:pt x="661" y="196"/>
                  </a:lnTo>
                  <a:lnTo>
                    <a:pt x="654" y="182"/>
                  </a:lnTo>
                  <a:lnTo>
                    <a:pt x="645" y="167"/>
                  </a:lnTo>
                  <a:lnTo>
                    <a:pt x="637" y="153"/>
                  </a:lnTo>
                  <a:lnTo>
                    <a:pt x="626" y="138"/>
                  </a:lnTo>
                  <a:lnTo>
                    <a:pt x="616" y="125"/>
                  </a:lnTo>
                  <a:lnTo>
                    <a:pt x="605" y="114"/>
                  </a:lnTo>
                  <a:lnTo>
                    <a:pt x="593" y="101"/>
                  </a:lnTo>
                  <a:lnTo>
                    <a:pt x="582" y="89"/>
                  </a:lnTo>
                  <a:lnTo>
                    <a:pt x="569" y="79"/>
                  </a:lnTo>
                  <a:lnTo>
                    <a:pt x="556" y="68"/>
                  </a:lnTo>
                  <a:lnTo>
                    <a:pt x="541" y="59"/>
                  </a:lnTo>
                  <a:lnTo>
                    <a:pt x="529" y="49"/>
                  </a:lnTo>
                  <a:lnTo>
                    <a:pt x="514" y="42"/>
                  </a:lnTo>
                  <a:lnTo>
                    <a:pt x="498" y="33"/>
                  </a:lnTo>
                  <a:lnTo>
                    <a:pt x="482" y="26"/>
                  </a:lnTo>
                  <a:lnTo>
                    <a:pt x="468" y="20"/>
                  </a:lnTo>
                  <a:lnTo>
                    <a:pt x="451" y="15"/>
                  </a:lnTo>
                  <a:lnTo>
                    <a:pt x="435" y="10"/>
                  </a:lnTo>
                  <a:lnTo>
                    <a:pt x="418" y="6"/>
                  </a:lnTo>
                  <a:lnTo>
                    <a:pt x="400" y="3"/>
                  </a:lnTo>
                  <a:lnTo>
                    <a:pt x="383" y="2"/>
                  </a:lnTo>
                  <a:lnTo>
                    <a:pt x="366" y="0"/>
                  </a:lnTo>
                  <a:lnTo>
                    <a:pt x="349" y="0"/>
                  </a:lnTo>
                  <a:lnTo>
                    <a:pt x="349" y="0"/>
                  </a:lnTo>
                  <a:close/>
                  <a:moveTo>
                    <a:pt x="349" y="38"/>
                  </a:moveTo>
                  <a:lnTo>
                    <a:pt x="364" y="39"/>
                  </a:lnTo>
                  <a:lnTo>
                    <a:pt x="379" y="39"/>
                  </a:lnTo>
                  <a:lnTo>
                    <a:pt x="395" y="42"/>
                  </a:lnTo>
                  <a:lnTo>
                    <a:pt x="410" y="45"/>
                  </a:lnTo>
                  <a:lnTo>
                    <a:pt x="425" y="48"/>
                  </a:lnTo>
                  <a:lnTo>
                    <a:pt x="439" y="52"/>
                  </a:lnTo>
                  <a:lnTo>
                    <a:pt x="454" y="56"/>
                  </a:lnTo>
                  <a:lnTo>
                    <a:pt x="468" y="62"/>
                  </a:lnTo>
                  <a:lnTo>
                    <a:pt x="481" y="69"/>
                  </a:lnTo>
                  <a:lnTo>
                    <a:pt x="495" y="75"/>
                  </a:lnTo>
                  <a:lnTo>
                    <a:pt x="508" y="82"/>
                  </a:lnTo>
                  <a:lnTo>
                    <a:pt x="520" y="91"/>
                  </a:lnTo>
                  <a:lnTo>
                    <a:pt x="544" y="108"/>
                  </a:lnTo>
                  <a:lnTo>
                    <a:pt x="566" y="128"/>
                  </a:lnTo>
                  <a:lnTo>
                    <a:pt x="586" y="150"/>
                  </a:lnTo>
                  <a:lnTo>
                    <a:pt x="603" y="174"/>
                  </a:lnTo>
                  <a:lnTo>
                    <a:pt x="612" y="187"/>
                  </a:lnTo>
                  <a:lnTo>
                    <a:pt x="619" y="200"/>
                  </a:lnTo>
                  <a:lnTo>
                    <a:pt x="626" y="213"/>
                  </a:lnTo>
                  <a:lnTo>
                    <a:pt x="632" y="226"/>
                  </a:lnTo>
                  <a:lnTo>
                    <a:pt x="638" y="241"/>
                  </a:lnTo>
                  <a:lnTo>
                    <a:pt x="642" y="255"/>
                  </a:lnTo>
                  <a:lnTo>
                    <a:pt x="647" y="270"/>
                  </a:lnTo>
                  <a:lnTo>
                    <a:pt x="651" y="285"/>
                  </a:lnTo>
                  <a:lnTo>
                    <a:pt x="654" y="300"/>
                  </a:lnTo>
                  <a:lnTo>
                    <a:pt x="655" y="316"/>
                  </a:lnTo>
                  <a:lnTo>
                    <a:pt x="657" y="331"/>
                  </a:lnTo>
                  <a:lnTo>
                    <a:pt x="657" y="347"/>
                  </a:lnTo>
                  <a:lnTo>
                    <a:pt x="657" y="363"/>
                  </a:lnTo>
                  <a:lnTo>
                    <a:pt x="655" y="379"/>
                  </a:lnTo>
                  <a:lnTo>
                    <a:pt x="654" y="395"/>
                  </a:lnTo>
                  <a:lnTo>
                    <a:pt x="651" y="409"/>
                  </a:lnTo>
                  <a:lnTo>
                    <a:pt x="647" y="424"/>
                  </a:lnTo>
                  <a:lnTo>
                    <a:pt x="642" y="439"/>
                  </a:lnTo>
                  <a:lnTo>
                    <a:pt x="638" y="454"/>
                  </a:lnTo>
                  <a:lnTo>
                    <a:pt x="632" y="467"/>
                  </a:lnTo>
                  <a:lnTo>
                    <a:pt x="626" y="481"/>
                  </a:lnTo>
                  <a:lnTo>
                    <a:pt x="619" y="494"/>
                  </a:lnTo>
                  <a:lnTo>
                    <a:pt x="612" y="507"/>
                  </a:lnTo>
                  <a:lnTo>
                    <a:pt x="603" y="520"/>
                  </a:lnTo>
                  <a:lnTo>
                    <a:pt x="586" y="543"/>
                  </a:lnTo>
                  <a:lnTo>
                    <a:pt x="566" y="566"/>
                  </a:lnTo>
                  <a:lnTo>
                    <a:pt x="544" y="585"/>
                  </a:lnTo>
                  <a:lnTo>
                    <a:pt x="520" y="604"/>
                  </a:lnTo>
                  <a:lnTo>
                    <a:pt x="508" y="611"/>
                  </a:lnTo>
                  <a:lnTo>
                    <a:pt x="495" y="618"/>
                  </a:lnTo>
                  <a:lnTo>
                    <a:pt x="481" y="625"/>
                  </a:lnTo>
                  <a:lnTo>
                    <a:pt x="468" y="632"/>
                  </a:lnTo>
                  <a:lnTo>
                    <a:pt x="454" y="637"/>
                  </a:lnTo>
                  <a:lnTo>
                    <a:pt x="439" y="643"/>
                  </a:lnTo>
                  <a:lnTo>
                    <a:pt x="425" y="647"/>
                  </a:lnTo>
                  <a:lnTo>
                    <a:pt x="410" y="650"/>
                  </a:lnTo>
                  <a:lnTo>
                    <a:pt x="395" y="653"/>
                  </a:lnTo>
                  <a:lnTo>
                    <a:pt x="379" y="654"/>
                  </a:lnTo>
                  <a:lnTo>
                    <a:pt x="364" y="656"/>
                  </a:lnTo>
                  <a:lnTo>
                    <a:pt x="349" y="656"/>
                  </a:lnTo>
                  <a:lnTo>
                    <a:pt x="331" y="656"/>
                  </a:lnTo>
                  <a:lnTo>
                    <a:pt x="317" y="654"/>
                  </a:lnTo>
                  <a:lnTo>
                    <a:pt x="301" y="653"/>
                  </a:lnTo>
                  <a:lnTo>
                    <a:pt x="285" y="650"/>
                  </a:lnTo>
                  <a:lnTo>
                    <a:pt x="271" y="647"/>
                  </a:lnTo>
                  <a:lnTo>
                    <a:pt x="256" y="643"/>
                  </a:lnTo>
                  <a:lnTo>
                    <a:pt x="242" y="637"/>
                  </a:lnTo>
                  <a:lnTo>
                    <a:pt x="228" y="632"/>
                  </a:lnTo>
                  <a:lnTo>
                    <a:pt x="215" y="625"/>
                  </a:lnTo>
                  <a:lnTo>
                    <a:pt x="200" y="618"/>
                  </a:lnTo>
                  <a:lnTo>
                    <a:pt x="187" y="611"/>
                  </a:lnTo>
                  <a:lnTo>
                    <a:pt x="176" y="604"/>
                  </a:lnTo>
                  <a:lnTo>
                    <a:pt x="151" y="585"/>
                  </a:lnTo>
                  <a:lnTo>
                    <a:pt x="130" y="566"/>
                  </a:lnTo>
                  <a:lnTo>
                    <a:pt x="109" y="543"/>
                  </a:lnTo>
                  <a:lnTo>
                    <a:pt x="92" y="520"/>
                  </a:lnTo>
                  <a:lnTo>
                    <a:pt x="84" y="507"/>
                  </a:lnTo>
                  <a:lnTo>
                    <a:pt x="76" y="494"/>
                  </a:lnTo>
                  <a:lnTo>
                    <a:pt x="69" y="481"/>
                  </a:lnTo>
                  <a:lnTo>
                    <a:pt x="63" y="467"/>
                  </a:lnTo>
                  <a:lnTo>
                    <a:pt x="58" y="454"/>
                  </a:lnTo>
                  <a:lnTo>
                    <a:pt x="53" y="439"/>
                  </a:lnTo>
                  <a:lnTo>
                    <a:pt x="49" y="424"/>
                  </a:lnTo>
                  <a:lnTo>
                    <a:pt x="45" y="409"/>
                  </a:lnTo>
                  <a:lnTo>
                    <a:pt x="42" y="395"/>
                  </a:lnTo>
                  <a:lnTo>
                    <a:pt x="40" y="379"/>
                  </a:lnTo>
                  <a:lnTo>
                    <a:pt x="39" y="363"/>
                  </a:lnTo>
                  <a:lnTo>
                    <a:pt x="39" y="347"/>
                  </a:lnTo>
                  <a:lnTo>
                    <a:pt x="39" y="331"/>
                  </a:lnTo>
                  <a:lnTo>
                    <a:pt x="40" y="316"/>
                  </a:lnTo>
                  <a:lnTo>
                    <a:pt x="42" y="300"/>
                  </a:lnTo>
                  <a:lnTo>
                    <a:pt x="45" y="285"/>
                  </a:lnTo>
                  <a:lnTo>
                    <a:pt x="49" y="270"/>
                  </a:lnTo>
                  <a:lnTo>
                    <a:pt x="53" y="255"/>
                  </a:lnTo>
                  <a:lnTo>
                    <a:pt x="58" y="241"/>
                  </a:lnTo>
                  <a:lnTo>
                    <a:pt x="63" y="226"/>
                  </a:lnTo>
                  <a:lnTo>
                    <a:pt x="69" y="213"/>
                  </a:lnTo>
                  <a:lnTo>
                    <a:pt x="76" y="200"/>
                  </a:lnTo>
                  <a:lnTo>
                    <a:pt x="84" y="187"/>
                  </a:lnTo>
                  <a:lnTo>
                    <a:pt x="92" y="174"/>
                  </a:lnTo>
                  <a:lnTo>
                    <a:pt x="109" y="150"/>
                  </a:lnTo>
                  <a:lnTo>
                    <a:pt x="130" y="128"/>
                  </a:lnTo>
                  <a:lnTo>
                    <a:pt x="151" y="108"/>
                  </a:lnTo>
                  <a:lnTo>
                    <a:pt x="176" y="91"/>
                  </a:lnTo>
                  <a:lnTo>
                    <a:pt x="187" y="82"/>
                  </a:lnTo>
                  <a:lnTo>
                    <a:pt x="200" y="75"/>
                  </a:lnTo>
                  <a:lnTo>
                    <a:pt x="215" y="69"/>
                  </a:lnTo>
                  <a:lnTo>
                    <a:pt x="228" y="62"/>
                  </a:lnTo>
                  <a:lnTo>
                    <a:pt x="242" y="56"/>
                  </a:lnTo>
                  <a:lnTo>
                    <a:pt x="256" y="52"/>
                  </a:lnTo>
                  <a:lnTo>
                    <a:pt x="271" y="48"/>
                  </a:lnTo>
                  <a:lnTo>
                    <a:pt x="285" y="45"/>
                  </a:lnTo>
                  <a:lnTo>
                    <a:pt x="301" y="42"/>
                  </a:lnTo>
                  <a:lnTo>
                    <a:pt x="317" y="39"/>
                  </a:lnTo>
                  <a:lnTo>
                    <a:pt x="331" y="39"/>
                  </a:lnTo>
                  <a:lnTo>
                    <a:pt x="349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7" name="Freeform 235"/>
            <p:cNvSpPr>
              <a:spLocks/>
            </p:cNvSpPr>
            <p:nvPr/>
          </p:nvSpPr>
          <p:spPr bwMode="auto">
            <a:xfrm>
              <a:off x="7369992" y="534490"/>
              <a:ext cx="219855" cy="219855"/>
            </a:xfrm>
            <a:custGeom>
              <a:avLst/>
              <a:gdLst>
                <a:gd name="T0" fmla="*/ 425 w 452"/>
                <a:gd name="T1" fmla="*/ 0 h 452"/>
                <a:gd name="T2" fmla="*/ 452 w 452"/>
                <a:gd name="T3" fmla="*/ 27 h 452"/>
                <a:gd name="T4" fmla="*/ 27 w 452"/>
                <a:gd name="T5" fmla="*/ 452 h 452"/>
                <a:gd name="T6" fmla="*/ 0 w 452"/>
                <a:gd name="T7" fmla="*/ 425 h 452"/>
                <a:gd name="T8" fmla="*/ 425 w 452"/>
                <a:gd name="T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425" y="0"/>
                  </a:moveTo>
                  <a:lnTo>
                    <a:pt x="452" y="27"/>
                  </a:lnTo>
                  <a:lnTo>
                    <a:pt x="27" y="452"/>
                  </a:lnTo>
                  <a:lnTo>
                    <a:pt x="0" y="425"/>
                  </a:lnTo>
                  <a:lnTo>
                    <a:pt x="42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8" name="Freeform 236"/>
            <p:cNvSpPr>
              <a:spLocks noEditPoints="1"/>
            </p:cNvSpPr>
            <p:nvPr/>
          </p:nvSpPr>
          <p:spPr bwMode="auto">
            <a:xfrm>
              <a:off x="7496663" y="484986"/>
              <a:ext cx="142687" cy="144143"/>
            </a:xfrm>
            <a:custGeom>
              <a:avLst/>
              <a:gdLst>
                <a:gd name="T0" fmla="*/ 184 w 294"/>
                <a:gd name="T1" fmla="*/ 4 h 295"/>
                <a:gd name="T2" fmla="*/ 129 w 294"/>
                <a:gd name="T3" fmla="*/ 27 h 295"/>
                <a:gd name="T4" fmla="*/ 85 w 294"/>
                <a:gd name="T5" fmla="*/ 53 h 295"/>
                <a:gd name="T6" fmla="*/ 52 w 294"/>
                <a:gd name="T7" fmla="*/ 76 h 295"/>
                <a:gd name="T8" fmla="*/ 31 w 294"/>
                <a:gd name="T9" fmla="*/ 95 h 295"/>
                <a:gd name="T10" fmla="*/ 16 w 294"/>
                <a:gd name="T11" fmla="*/ 114 h 295"/>
                <a:gd name="T12" fmla="*/ 6 w 294"/>
                <a:gd name="T13" fmla="*/ 135 h 295"/>
                <a:gd name="T14" fmla="*/ 0 w 294"/>
                <a:gd name="T15" fmla="*/ 158 h 295"/>
                <a:gd name="T16" fmla="*/ 1 w 294"/>
                <a:gd name="T17" fmla="*/ 183 h 295"/>
                <a:gd name="T18" fmla="*/ 11 w 294"/>
                <a:gd name="T19" fmla="*/ 210 h 295"/>
                <a:gd name="T20" fmla="*/ 30 w 294"/>
                <a:gd name="T21" fmla="*/ 237 h 295"/>
                <a:gd name="T22" fmla="*/ 54 w 294"/>
                <a:gd name="T23" fmla="*/ 262 h 295"/>
                <a:gd name="T24" fmla="*/ 76 w 294"/>
                <a:gd name="T25" fmla="*/ 279 h 295"/>
                <a:gd name="T26" fmla="*/ 98 w 294"/>
                <a:gd name="T27" fmla="*/ 289 h 295"/>
                <a:gd name="T28" fmla="*/ 118 w 294"/>
                <a:gd name="T29" fmla="*/ 294 h 295"/>
                <a:gd name="T30" fmla="*/ 138 w 294"/>
                <a:gd name="T31" fmla="*/ 294 h 295"/>
                <a:gd name="T32" fmla="*/ 155 w 294"/>
                <a:gd name="T33" fmla="*/ 289 h 295"/>
                <a:gd name="T34" fmla="*/ 174 w 294"/>
                <a:gd name="T35" fmla="*/ 282 h 295"/>
                <a:gd name="T36" fmla="*/ 190 w 294"/>
                <a:gd name="T37" fmla="*/ 271 h 295"/>
                <a:gd name="T38" fmla="*/ 213 w 294"/>
                <a:gd name="T39" fmla="*/ 249 h 295"/>
                <a:gd name="T40" fmla="*/ 239 w 294"/>
                <a:gd name="T41" fmla="*/ 214 h 295"/>
                <a:gd name="T42" fmla="*/ 269 w 294"/>
                <a:gd name="T43" fmla="*/ 160 h 295"/>
                <a:gd name="T44" fmla="*/ 291 w 294"/>
                <a:gd name="T45" fmla="*/ 105 h 295"/>
                <a:gd name="T46" fmla="*/ 197 w 294"/>
                <a:gd name="T47" fmla="*/ 96 h 295"/>
                <a:gd name="T48" fmla="*/ 158 w 294"/>
                <a:gd name="T49" fmla="*/ 56 h 295"/>
                <a:gd name="T50" fmla="*/ 158 w 294"/>
                <a:gd name="T51" fmla="*/ 135 h 295"/>
                <a:gd name="T52" fmla="*/ 237 w 294"/>
                <a:gd name="T53" fmla="*/ 135 h 295"/>
                <a:gd name="T54" fmla="*/ 216 w 294"/>
                <a:gd name="T55" fmla="*/ 178 h 295"/>
                <a:gd name="T56" fmla="*/ 188 w 294"/>
                <a:gd name="T57" fmla="*/ 217 h 295"/>
                <a:gd name="T58" fmla="*/ 174 w 294"/>
                <a:gd name="T59" fmla="*/ 233 h 295"/>
                <a:gd name="T60" fmla="*/ 160 w 294"/>
                <a:gd name="T61" fmla="*/ 245 h 295"/>
                <a:gd name="T62" fmla="*/ 144 w 294"/>
                <a:gd name="T63" fmla="*/ 253 h 295"/>
                <a:gd name="T64" fmla="*/ 128 w 294"/>
                <a:gd name="T65" fmla="*/ 256 h 295"/>
                <a:gd name="T66" fmla="*/ 115 w 294"/>
                <a:gd name="T67" fmla="*/ 255 h 295"/>
                <a:gd name="T68" fmla="*/ 101 w 294"/>
                <a:gd name="T69" fmla="*/ 247 h 295"/>
                <a:gd name="T70" fmla="*/ 70 w 294"/>
                <a:gd name="T71" fmla="*/ 224 h 295"/>
                <a:gd name="T72" fmla="*/ 49 w 294"/>
                <a:gd name="T73" fmla="*/ 198 h 295"/>
                <a:gd name="T74" fmla="*/ 40 w 294"/>
                <a:gd name="T75" fmla="*/ 178 h 295"/>
                <a:gd name="T76" fmla="*/ 37 w 294"/>
                <a:gd name="T77" fmla="*/ 164 h 295"/>
                <a:gd name="T78" fmla="*/ 39 w 294"/>
                <a:gd name="T79" fmla="*/ 155 h 295"/>
                <a:gd name="T80" fmla="*/ 44 w 294"/>
                <a:gd name="T81" fmla="*/ 141 h 295"/>
                <a:gd name="T82" fmla="*/ 54 w 294"/>
                <a:gd name="T83" fmla="*/ 126 h 295"/>
                <a:gd name="T84" fmla="*/ 82 w 294"/>
                <a:gd name="T85" fmla="*/ 101 h 295"/>
                <a:gd name="T86" fmla="*/ 119 w 294"/>
                <a:gd name="T87" fmla="*/ 76 h 295"/>
                <a:gd name="T88" fmla="*/ 158 w 294"/>
                <a:gd name="T89" fmla="*/ 5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4" h="295">
                  <a:moveTo>
                    <a:pt x="197" y="0"/>
                  </a:moveTo>
                  <a:lnTo>
                    <a:pt x="184" y="4"/>
                  </a:lnTo>
                  <a:lnTo>
                    <a:pt x="151" y="18"/>
                  </a:lnTo>
                  <a:lnTo>
                    <a:pt x="129" y="27"/>
                  </a:lnTo>
                  <a:lnTo>
                    <a:pt x="108" y="39"/>
                  </a:lnTo>
                  <a:lnTo>
                    <a:pt x="85" y="53"/>
                  </a:lnTo>
                  <a:lnTo>
                    <a:pt x="62" y="67"/>
                  </a:lnTo>
                  <a:lnTo>
                    <a:pt x="52" y="76"/>
                  </a:lnTo>
                  <a:lnTo>
                    <a:pt x="42" y="85"/>
                  </a:lnTo>
                  <a:lnTo>
                    <a:pt x="31" y="95"/>
                  </a:lnTo>
                  <a:lnTo>
                    <a:pt x="23" y="103"/>
                  </a:lnTo>
                  <a:lnTo>
                    <a:pt x="16" y="114"/>
                  </a:lnTo>
                  <a:lnTo>
                    <a:pt x="10" y="125"/>
                  </a:lnTo>
                  <a:lnTo>
                    <a:pt x="6" y="135"/>
                  </a:lnTo>
                  <a:lnTo>
                    <a:pt x="1" y="147"/>
                  </a:lnTo>
                  <a:lnTo>
                    <a:pt x="0" y="158"/>
                  </a:lnTo>
                  <a:lnTo>
                    <a:pt x="0" y="171"/>
                  </a:lnTo>
                  <a:lnTo>
                    <a:pt x="1" y="183"/>
                  </a:lnTo>
                  <a:lnTo>
                    <a:pt x="4" y="196"/>
                  </a:lnTo>
                  <a:lnTo>
                    <a:pt x="11" y="210"/>
                  </a:lnTo>
                  <a:lnTo>
                    <a:pt x="18" y="223"/>
                  </a:lnTo>
                  <a:lnTo>
                    <a:pt x="30" y="237"/>
                  </a:lnTo>
                  <a:lnTo>
                    <a:pt x="43" y="252"/>
                  </a:lnTo>
                  <a:lnTo>
                    <a:pt x="54" y="262"/>
                  </a:lnTo>
                  <a:lnTo>
                    <a:pt x="65" y="271"/>
                  </a:lnTo>
                  <a:lnTo>
                    <a:pt x="76" y="279"/>
                  </a:lnTo>
                  <a:lnTo>
                    <a:pt x="88" y="285"/>
                  </a:lnTo>
                  <a:lnTo>
                    <a:pt x="98" y="289"/>
                  </a:lnTo>
                  <a:lnTo>
                    <a:pt x="108" y="292"/>
                  </a:lnTo>
                  <a:lnTo>
                    <a:pt x="118" y="294"/>
                  </a:lnTo>
                  <a:lnTo>
                    <a:pt x="128" y="295"/>
                  </a:lnTo>
                  <a:lnTo>
                    <a:pt x="138" y="294"/>
                  </a:lnTo>
                  <a:lnTo>
                    <a:pt x="147" y="292"/>
                  </a:lnTo>
                  <a:lnTo>
                    <a:pt x="155" y="289"/>
                  </a:lnTo>
                  <a:lnTo>
                    <a:pt x="165" y="286"/>
                  </a:lnTo>
                  <a:lnTo>
                    <a:pt x="174" y="282"/>
                  </a:lnTo>
                  <a:lnTo>
                    <a:pt x="181" y="276"/>
                  </a:lnTo>
                  <a:lnTo>
                    <a:pt x="190" y="271"/>
                  </a:lnTo>
                  <a:lnTo>
                    <a:pt x="197" y="263"/>
                  </a:lnTo>
                  <a:lnTo>
                    <a:pt x="213" y="249"/>
                  </a:lnTo>
                  <a:lnTo>
                    <a:pt x="226" y="232"/>
                  </a:lnTo>
                  <a:lnTo>
                    <a:pt x="239" y="214"/>
                  </a:lnTo>
                  <a:lnTo>
                    <a:pt x="250" y="196"/>
                  </a:lnTo>
                  <a:lnTo>
                    <a:pt x="269" y="160"/>
                  </a:lnTo>
                  <a:lnTo>
                    <a:pt x="282" y="128"/>
                  </a:lnTo>
                  <a:lnTo>
                    <a:pt x="291" y="105"/>
                  </a:lnTo>
                  <a:lnTo>
                    <a:pt x="294" y="96"/>
                  </a:lnTo>
                  <a:lnTo>
                    <a:pt x="197" y="96"/>
                  </a:lnTo>
                  <a:lnTo>
                    <a:pt x="197" y="0"/>
                  </a:lnTo>
                  <a:close/>
                  <a:moveTo>
                    <a:pt x="158" y="56"/>
                  </a:moveTo>
                  <a:lnTo>
                    <a:pt x="158" y="96"/>
                  </a:lnTo>
                  <a:lnTo>
                    <a:pt x="158" y="135"/>
                  </a:lnTo>
                  <a:lnTo>
                    <a:pt x="197" y="135"/>
                  </a:lnTo>
                  <a:lnTo>
                    <a:pt x="237" y="135"/>
                  </a:lnTo>
                  <a:lnTo>
                    <a:pt x="227" y="157"/>
                  </a:lnTo>
                  <a:lnTo>
                    <a:pt x="216" y="178"/>
                  </a:lnTo>
                  <a:lnTo>
                    <a:pt x="203" y="198"/>
                  </a:lnTo>
                  <a:lnTo>
                    <a:pt x="188" y="217"/>
                  </a:lnTo>
                  <a:lnTo>
                    <a:pt x="181" y="224"/>
                  </a:lnTo>
                  <a:lnTo>
                    <a:pt x="174" y="233"/>
                  </a:lnTo>
                  <a:lnTo>
                    <a:pt x="167" y="239"/>
                  </a:lnTo>
                  <a:lnTo>
                    <a:pt x="160" y="245"/>
                  </a:lnTo>
                  <a:lnTo>
                    <a:pt x="151" y="250"/>
                  </a:lnTo>
                  <a:lnTo>
                    <a:pt x="144" y="253"/>
                  </a:lnTo>
                  <a:lnTo>
                    <a:pt x="137" y="255"/>
                  </a:lnTo>
                  <a:lnTo>
                    <a:pt x="128" y="256"/>
                  </a:lnTo>
                  <a:lnTo>
                    <a:pt x="121" y="256"/>
                  </a:lnTo>
                  <a:lnTo>
                    <a:pt x="115" y="255"/>
                  </a:lnTo>
                  <a:lnTo>
                    <a:pt x="108" y="252"/>
                  </a:lnTo>
                  <a:lnTo>
                    <a:pt x="101" y="247"/>
                  </a:lnTo>
                  <a:lnTo>
                    <a:pt x="85" y="237"/>
                  </a:lnTo>
                  <a:lnTo>
                    <a:pt x="70" y="224"/>
                  </a:lnTo>
                  <a:lnTo>
                    <a:pt x="57" y="210"/>
                  </a:lnTo>
                  <a:lnTo>
                    <a:pt x="49" y="198"/>
                  </a:lnTo>
                  <a:lnTo>
                    <a:pt x="43" y="187"/>
                  </a:lnTo>
                  <a:lnTo>
                    <a:pt x="40" y="178"/>
                  </a:lnTo>
                  <a:lnTo>
                    <a:pt x="39" y="170"/>
                  </a:lnTo>
                  <a:lnTo>
                    <a:pt x="37" y="164"/>
                  </a:lnTo>
                  <a:lnTo>
                    <a:pt x="39" y="160"/>
                  </a:lnTo>
                  <a:lnTo>
                    <a:pt x="39" y="155"/>
                  </a:lnTo>
                  <a:lnTo>
                    <a:pt x="42" y="148"/>
                  </a:lnTo>
                  <a:lnTo>
                    <a:pt x="44" y="141"/>
                  </a:lnTo>
                  <a:lnTo>
                    <a:pt x="49" y="134"/>
                  </a:lnTo>
                  <a:lnTo>
                    <a:pt x="54" y="126"/>
                  </a:lnTo>
                  <a:lnTo>
                    <a:pt x="67" y="114"/>
                  </a:lnTo>
                  <a:lnTo>
                    <a:pt x="82" y="101"/>
                  </a:lnTo>
                  <a:lnTo>
                    <a:pt x="101" y="88"/>
                  </a:lnTo>
                  <a:lnTo>
                    <a:pt x="119" y="76"/>
                  </a:lnTo>
                  <a:lnTo>
                    <a:pt x="138" y="66"/>
                  </a:lnTo>
                  <a:lnTo>
                    <a:pt x="158" y="5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9" name="Rectangle 237"/>
            <p:cNvSpPr>
              <a:spLocks noChangeArrowheads="1"/>
            </p:cNvSpPr>
            <p:nvPr/>
          </p:nvSpPr>
          <p:spPr bwMode="auto">
            <a:xfrm>
              <a:off x="7535975" y="514106"/>
              <a:ext cx="18928" cy="6552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0" name="Freeform 238"/>
            <p:cNvSpPr>
              <a:spLocks/>
            </p:cNvSpPr>
            <p:nvPr/>
          </p:nvSpPr>
          <p:spPr bwMode="auto">
            <a:xfrm>
              <a:off x="7208377" y="857720"/>
              <a:ext cx="58240" cy="58240"/>
            </a:xfrm>
            <a:custGeom>
              <a:avLst/>
              <a:gdLst>
                <a:gd name="T0" fmla="*/ 20 w 121"/>
                <a:gd name="T1" fmla="*/ 121 h 121"/>
                <a:gd name="T2" fmla="*/ 16 w 121"/>
                <a:gd name="T3" fmla="*/ 121 h 121"/>
                <a:gd name="T4" fmla="*/ 13 w 121"/>
                <a:gd name="T5" fmla="*/ 120 h 121"/>
                <a:gd name="T6" fmla="*/ 9 w 121"/>
                <a:gd name="T7" fmla="*/ 119 h 121"/>
                <a:gd name="T8" fmla="*/ 6 w 121"/>
                <a:gd name="T9" fmla="*/ 116 h 121"/>
                <a:gd name="T10" fmla="*/ 3 w 121"/>
                <a:gd name="T11" fmla="*/ 113 h 121"/>
                <a:gd name="T12" fmla="*/ 1 w 121"/>
                <a:gd name="T13" fmla="*/ 110 h 121"/>
                <a:gd name="T14" fmla="*/ 0 w 121"/>
                <a:gd name="T15" fmla="*/ 106 h 121"/>
                <a:gd name="T16" fmla="*/ 0 w 121"/>
                <a:gd name="T17" fmla="*/ 103 h 121"/>
                <a:gd name="T18" fmla="*/ 0 w 121"/>
                <a:gd name="T19" fmla="*/ 98 h 121"/>
                <a:gd name="T20" fmla="*/ 1 w 121"/>
                <a:gd name="T21" fmla="*/ 95 h 121"/>
                <a:gd name="T22" fmla="*/ 3 w 121"/>
                <a:gd name="T23" fmla="*/ 91 h 121"/>
                <a:gd name="T24" fmla="*/ 6 w 121"/>
                <a:gd name="T25" fmla="*/ 88 h 121"/>
                <a:gd name="T26" fmla="*/ 88 w 121"/>
                <a:gd name="T27" fmla="*/ 6 h 121"/>
                <a:gd name="T28" fmla="*/ 91 w 121"/>
                <a:gd name="T29" fmla="*/ 3 h 121"/>
                <a:gd name="T30" fmla="*/ 95 w 121"/>
                <a:gd name="T31" fmla="*/ 2 h 121"/>
                <a:gd name="T32" fmla="*/ 98 w 121"/>
                <a:gd name="T33" fmla="*/ 0 h 121"/>
                <a:gd name="T34" fmla="*/ 102 w 121"/>
                <a:gd name="T35" fmla="*/ 0 h 121"/>
                <a:gd name="T36" fmla="*/ 105 w 121"/>
                <a:gd name="T37" fmla="*/ 0 h 121"/>
                <a:gd name="T38" fmla="*/ 109 w 121"/>
                <a:gd name="T39" fmla="*/ 2 h 121"/>
                <a:gd name="T40" fmla="*/ 112 w 121"/>
                <a:gd name="T41" fmla="*/ 3 h 121"/>
                <a:gd name="T42" fmla="*/ 115 w 121"/>
                <a:gd name="T43" fmla="*/ 6 h 121"/>
                <a:gd name="T44" fmla="*/ 118 w 121"/>
                <a:gd name="T45" fmla="*/ 9 h 121"/>
                <a:gd name="T46" fmla="*/ 120 w 121"/>
                <a:gd name="T47" fmla="*/ 13 h 121"/>
                <a:gd name="T48" fmla="*/ 121 w 121"/>
                <a:gd name="T49" fmla="*/ 16 h 121"/>
                <a:gd name="T50" fmla="*/ 121 w 121"/>
                <a:gd name="T51" fmla="*/ 21 h 121"/>
                <a:gd name="T52" fmla="*/ 121 w 121"/>
                <a:gd name="T53" fmla="*/ 23 h 121"/>
                <a:gd name="T54" fmla="*/ 120 w 121"/>
                <a:gd name="T55" fmla="*/ 28 h 121"/>
                <a:gd name="T56" fmla="*/ 118 w 121"/>
                <a:gd name="T57" fmla="*/ 31 h 121"/>
                <a:gd name="T58" fmla="*/ 115 w 121"/>
                <a:gd name="T59" fmla="*/ 34 h 121"/>
                <a:gd name="T60" fmla="*/ 33 w 121"/>
                <a:gd name="T61" fmla="*/ 116 h 121"/>
                <a:gd name="T62" fmla="*/ 30 w 121"/>
                <a:gd name="T63" fmla="*/ 119 h 121"/>
                <a:gd name="T64" fmla="*/ 27 w 121"/>
                <a:gd name="T65" fmla="*/ 120 h 121"/>
                <a:gd name="T66" fmla="*/ 23 w 121"/>
                <a:gd name="T67" fmla="*/ 121 h 121"/>
                <a:gd name="T68" fmla="*/ 20 w 121"/>
                <a:gd name="T6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1" h="121">
                  <a:moveTo>
                    <a:pt x="20" y="121"/>
                  </a:moveTo>
                  <a:lnTo>
                    <a:pt x="16" y="121"/>
                  </a:lnTo>
                  <a:lnTo>
                    <a:pt x="13" y="120"/>
                  </a:lnTo>
                  <a:lnTo>
                    <a:pt x="9" y="119"/>
                  </a:lnTo>
                  <a:lnTo>
                    <a:pt x="6" y="116"/>
                  </a:lnTo>
                  <a:lnTo>
                    <a:pt x="3" y="113"/>
                  </a:lnTo>
                  <a:lnTo>
                    <a:pt x="1" y="110"/>
                  </a:lnTo>
                  <a:lnTo>
                    <a:pt x="0" y="106"/>
                  </a:lnTo>
                  <a:lnTo>
                    <a:pt x="0" y="103"/>
                  </a:lnTo>
                  <a:lnTo>
                    <a:pt x="0" y="98"/>
                  </a:lnTo>
                  <a:lnTo>
                    <a:pt x="1" y="95"/>
                  </a:lnTo>
                  <a:lnTo>
                    <a:pt x="3" y="91"/>
                  </a:lnTo>
                  <a:lnTo>
                    <a:pt x="6" y="88"/>
                  </a:lnTo>
                  <a:lnTo>
                    <a:pt x="88" y="6"/>
                  </a:lnTo>
                  <a:lnTo>
                    <a:pt x="91" y="3"/>
                  </a:lnTo>
                  <a:lnTo>
                    <a:pt x="95" y="2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09" y="2"/>
                  </a:lnTo>
                  <a:lnTo>
                    <a:pt x="112" y="3"/>
                  </a:lnTo>
                  <a:lnTo>
                    <a:pt x="115" y="6"/>
                  </a:lnTo>
                  <a:lnTo>
                    <a:pt x="118" y="9"/>
                  </a:lnTo>
                  <a:lnTo>
                    <a:pt x="120" y="13"/>
                  </a:lnTo>
                  <a:lnTo>
                    <a:pt x="121" y="16"/>
                  </a:lnTo>
                  <a:lnTo>
                    <a:pt x="121" y="21"/>
                  </a:lnTo>
                  <a:lnTo>
                    <a:pt x="121" y="23"/>
                  </a:lnTo>
                  <a:lnTo>
                    <a:pt x="120" y="28"/>
                  </a:lnTo>
                  <a:lnTo>
                    <a:pt x="118" y="31"/>
                  </a:lnTo>
                  <a:lnTo>
                    <a:pt x="115" y="34"/>
                  </a:lnTo>
                  <a:lnTo>
                    <a:pt x="33" y="116"/>
                  </a:lnTo>
                  <a:lnTo>
                    <a:pt x="30" y="119"/>
                  </a:lnTo>
                  <a:lnTo>
                    <a:pt x="27" y="120"/>
                  </a:lnTo>
                  <a:lnTo>
                    <a:pt x="23" y="121"/>
                  </a:lnTo>
                  <a:lnTo>
                    <a:pt x="20" y="12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1" name="Freeform 239"/>
            <p:cNvSpPr>
              <a:spLocks/>
            </p:cNvSpPr>
            <p:nvPr/>
          </p:nvSpPr>
          <p:spPr bwMode="auto">
            <a:xfrm>
              <a:off x="7486471" y="857720"/>
              <a:ext cx="59696" cy="58240"/>
            </a:xfrm>
            <a:custGeom>
              <a:avLst/>
              <a:gdLst>
                <a:gd name="T0" fmla="*/ 100 w 121"/>
                <a:gd name="T1" fmla="*/ 121 h 121"/>
                <a:gd name="T2" fmla="*/ 98 w 121"/>
                <a:gd name="T3" fmla="*/ 121 h 121"/>
                <a:gd name="T4" fmla="*/ 93 w 121"/>
                <a:gd name="T5" fmla="*/ 120 h 121"/>
                <a:gd name="T6" fmla="*/ 90 w 121"/>
                <a:gd name="T7" fmla="*/ 119 h 121"/>
                <a:gd name="T8" fmla="*/ 87 w 121"/>
                <a:gd name="T9" fmla="*/ 116 h 121"/>
                <a:gd name="T10" fmla="*/ 5 w 121"/>
                <a:gd name="T11" fmla="*/ 34 h 121"/>
                <a:gd name="T12" fmla="*/ 2 w 121"/>
                <a:gd name="T13" fmla="*/ 31 h 121"/>
                <a:gd name="T14" fmla="*/ 1 w 121"/>
                <a:gd name="T15" fmla="*/ 28 h 121"/>
                <a:gd name="T16" fmla="*/ 0 w 121"/>
                <a:gd name="T17" fmla="*/ 23 h 121"/>
                <a:gd name="T18" fmla="*/ 0 w 121"/>
                <a:gd name="T19" fmla="*/ 21 h 121"/>
                <a:gd name="T20" fmla="*/ 0 w 121"/>
                <a:gd name="T21" fmla="*/ 16 h 121"/>
                <a:gd name="T22" fmla="*/ 1 w 121"/>
                <a:gd name="T23" fmla="*/ 12 h 121"/>
                <a:gd name="T24" fmla="*/ 2 w 121"/>
                <a:gd name="T25" fmla="*/ 9 h 121"/>
                <a:gd name="T26" fmla="*/ 5 w 121"/>
                <a:gd name="T27" fmla="*/ 6 h 121"/>
                <a:gd name="T28" fmla="*/ 8 w 121"/>
                <a:gd name="T29" fmla="*/ 3 h 121"/>
                <a:gd name="T30" fmla="*/ 11 w 121"/>
                <a:gd name="T31" fmla="*/ 2 h 121"/>
                <a:gd name="T32" fmla="*/ 15 w 121"/>
                <a:gd name="T33" fmla="*/ 0 h 121"/>
                <a:gd name="T34" fmla="*/ 18 w 121"/>
                <a:gd name="T35" fmla="*/ 0 h 121"/>
                <a:gd name="T36" fmla="*/ 23 w 121"/>
                <a:gd name="T37" fmla="*/ 0 h 121"/>
                <a:gd name="T38" fmla="*/ 26 w 121"/>
                <a:gd name="T39" fmla="*/ 2 h 121"/>
                <a:gd name="T40" fmla="*/ 30 w 121"/>
                <a:gd name="T41" fmla="*/ 3 h 121"/>
                <a:gd name="T42" fmla="*/ 33 w 121"/>
                <a:gd name="T43" fmla="*/ 6 h 121"/>
                <a:gd name="T44" fmla="*/ 115 w 121"/>
                <a:gd name="T45" fmla="*/ 88 h 121"/>
                <a:gd name="T46" fmla="*/ 118 w 121"/>
                <a:gd name="T47" fmla="*/ 91 h 121"/>
                <a:gd name="T48" fmla="*/ 119 w 121"/>
                <a:gd name="T49" fmla="*/ 95 h 121"/>
                <a:gd name="T50" fmla="*/ 121 w 121"/>
                <a:gd name="T51" fmla="*/ 98 h 121"/>
                <a:gd name="T52" fmla="*/ 121 w 121"/>
                <a:gd name="T53" fmla="*/ 103 h 121"/>
                <a:gd name="T54" fmla="*/ 121 w 121"/>
                <a:gd name="T55" fmla="*/ 106 h 121"/>
                <a:gd name="T56" fmla="*/ 119 w 121"/>
                <a:gd name="T57" fmla="*/ 110 h 121"/>
                <a:gd name="T58" fmla="*/ 118 w 121"/>
                <a:gd name="T59" fmla="*/ 113 h 121"/>
                <a:gd name="T60" fmla="*/ 115 w 121"/>
                <a:gd name="T61" fmla="*/ 116 h 121"/>
                <a:gd name="T62" fmla="*/ 112 w 121"/>
                <a:gd name="T63" fmla="*/ 119 h 121"/>
                <a:gd name="T64" fmla="*/ 109 w 121"/>
                <a:gd name="T65" fmla="*/ 120 h 121"/>
                <a:gd name="T66" fmla="*/ 105 w 121"/>
                <a:gd name="T67" fmla="*/ 121 h 121"/>
                <a:gd name="T68" fmla="*/ 100 w 121"/>
                <a:gd name="T6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1" h="121">
                  <a:moveTo>
                    <a:pt x="100" y="121"/>
                  </a:moveTo>
                  <a:lnTo>
                    <a:pt x="98" y="121"/>
                  </a:lnTo>
                  <a:lnTo>
                    <a:pt x="93" y="120"/>
                  </a:lnTo>
                  <a:lnTo>
                    <a:pt x="90" y="119"/>
                  </a:lnTo>
                  <a:lnTo>
                    <a:pt x="87" y="116"/>
                  </a:lnTo>
                  <a:lnTo>
                    <a:pt x="5" y="34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2" y="9"/>
                  </a:lnTo>
                  <a:lnTo>
                    <a:pt x="5" y="6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30" y="3"/>
                  </a:lnTo>
                  <a:lnTo>
                    <a:pt x="33" y="6"/>
                  </a:lnTo>
                  <a:lnTo>
                    <a:pt x="115" y="88"/>
                  </a:lnTo>
                  <a:lnTo>
                    <a:pt x="118" y="91"/>
                  </a:lnTo>
                  <a:lnTo>
                    <a:pt x="119" y="95"/>
                  </a:lnTo>
                  <a:lnTo>
                    <a:pt x="121" y="98"/>
                  </a:lnTo>
                  <a:lnTo>
                    <a:pt x="121" y="103"/>
                  </a:lnTo>
                  <a:lnTo>
                    <a:pt x="121" y="106"/>
                  </a:lnTo>
                  <a:lnTo>
                    <a:pt x="119" y="110"/>
                  </a:lnTo>
                  <a:lnTo>
                    <a:pt x="118" y="113"/>
                  </a:lnTo>
                  <a:lnTo>
                    <a:pt x="115" y="116"/>
                  </a:lnTo>
                  <a:lnTo>
                    <a:pt x="112" y="119"/>
                  </a:lnTo>
                  <a:lnTo>
                    <a:pt x="109" y="120"/>
                  </a:lnTo>
                  <a:lnTo>
                    <a:pt x="105" y="121"/>
                  </a:lnTo>
                  <a:lnTo>
                    <a:pt x="100" y="12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8709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393">
        <p:blinds dir="vert"/>
      </p:transition>
    </mc:Choice>
    <mc:Fallback xmlns="">
      <p:transition spd="slow" advTm="1039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30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31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2" dur="250" autoRev="1" fill="remove"/>
                                        <p:tgtEl>
                                          <p:spTgt spid="1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4" grpId="1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  <p:bldP spid="25" grpId="0"/>
      <p:bldP spid="26" grpId="0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1557538" y="1106311"/>
            <a:ext cx="1723549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6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目录</a:t>
            </a:r>
            <a:endParaRPr lang="zh-CN" altLang="en-US" sz="60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409950" y="1614084"/>
            <a:ext cx="7592347" cy="0"/>
          </a:xfrm>
          <a:prstGeom prst="line">
            <a:avLst/>
          </a:prstGeom>
          <a:ln>
            <a:solidFill>
              <a:srgbClr val="262626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1318285" y="2675360"/>
            <a:ext cx="29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</a:t>
            </a:r>
            <a:r>
              <a:rPr lang="en-US" altLang="zh-CN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.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</a:t>
            </a:r>
            <a:r>
              <a:rPr lang="zh-CN" altLang="en-US" sz="2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标题</a:t>
            </a:r>
            <a:endParaRPr lang="en-US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18285" y="3305501"/>
            <a:ext cx="3496372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900048" y="2675360"/>
            <a:ext cx="29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2.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00048" y="3305501"/>
            <a:ext cx="3496372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318285" y="4281120"/>
            <a:ext cx="29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3.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318285" y="4911261"/>
            <a:ext cx="3496372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900048" y="4281120"/>
            <a:ext cx="29489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4.</a:t>
            </a:r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900048" y="4911261"/>
            <a:ext cx="3496372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39906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0976">
        <p:blinds dir="vert"/>
      </p:transition>
    </mc:Choice>
    <mc:Fallback xmlns="">
      <p:transition spd="slow" advTm="10976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8" grpId="0"/>
      <p:bldP spid="9" grpId="0"/>
      <p:bldP spid="10" grpId="0"/>
      <p:bldP spid="11" grpId="0"/>
      <p:bldP spid="1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70471" y="2484703"/>
            <a:ext cx="34963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4000" noProof="1"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0470" y="3308517"/>
            <a:ext cx="4970701" cy="460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5" name="矩形 4"/>
          <p:cNvSpPr/>
          <p:nvPr/>
        </p:nvSpPr>
        <p:spPr>
          <a:xfrm>
            <a:off x="2828707" y="2269168"/>
            <a:ext cx="300059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04</a:t>
            </a:r>
            <a:endParaRPr lang="zh-CN" altLang="en-US" sz="13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94945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3752">
        <p:fade/>
      </p:transition>
    </mc:Choice>
    <mc:Fallback xmlns="">
      <p:transition spd="med" advTm="3752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/>
          <p:nvPr/>
        </p:nvSpPr>
        <p:spPr>
          <a:xfrm>
            <a:off x="2368550" y="3440113"/>
            <a:ext cx="1962150" cy="1176337"/>
          </a:xfrm>
          <a:custGeom>
            <a:avLst/>
            <a:gdLst>
              <a:gd name="connsiteX0" fmla="*/ 0 w 1961586"/>
              <a:gd name="connsiteY0" fmla="*/ 117695 h 1176951"/>
              <a:gd name="connsiteX1" fmla="*/ 117695 w 1961586"/>
              <a:gd name="connsiteY1" fmla="*/ 0 h 1176951"/>
              <a:gd name="connsiteX2" fmla="*/ 1843891 w 1961586"/>
              <a:gd name="connsiteY2" fmla="*/ 0 h 1176951"/>
              <a:gd name="connsiteX3" fmla="*/ 1961586 w 1961586"/>
              <a:gd name="connsiteY3" fmla="*/ 117695 h 1176951"/>
              <a:gd name="connsiteX4" fmla="*/ 1961586 w 1961586"/>
              <a:gd name="connsiteY4" fmla="*/ 1059256 h 1176951"/>
              <a:gd name="connsiteX5" fmla="*/ 1843891 w 1961586"/>
              <a:gd name="connsiteY5" fmla="*/ 1176951 h 1176951"/>
              <a:gd name="connsiteX6" fmla="*/ 117695 w 1961586"/>
              <a:gd name="connsiteY6" fmla="*/ 1176951 h 1176951"/>
              <a:gd name="connsiteX7" fmla="*/ 0 w 1961586"/>
              <a:gd name="connsiteY7" fmla="*/ 1059256 h 1176951"/>
              <a:gd name="connsiteX8" fmla="*/ 0 w 1961586"/>
              <a:gd name="connsiteY8" fmla="*/ 117695 h 1176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1586" h="1176951">
                <a:moveTo>
                  <a:pt x="0" y="117695"/>
                </a:moveTo>
                <a:cubicBezTo>
                  <a:pt x="0" y="52694"/>
                  <a:pt x="52694" y="0"/>
                  <a:pt x="117695" y="0"/>
                </a:cubicBezTo>
                <a:lnTo>
                  <a:pt x="1843891" y="0"/>
                </a:lnTo>
                <a:cubicBezTo>
                  <a:pt x="1908892" y="0"/>
                  <a:pt x="1961586" y="52694"/>
                  <a:pt x="1961586" y="117695"/>
                </a:cubicBezTo>
                <a:lnTo>
                  <a:pt x="1961586" y="1059256"/>
                </a:lnTo>
                <a:cubicBezTo>
                  <a:pt x="1961586" y="1124257"/>
                  <a:pt x="1908892" y="1176951"/>
                  <a:pt x="1843891" y="1176951"/>
                </a:cubicBezTo>
                <a:lnTo>
                  <a:pt x="117695" y="1176951"/>
                </a:lnTo>
                <a:cubicBezTo>
                  <a:pt x="52694" y="1176951"/>
                  <a:pt x="0" y="1124257"/>
                  <a:pt x="0" y="1059256"/>
                </a:cubicBezTo>
                <a:lnTo>
                  <a:pt x="0" y="11769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txBody>
          <a:bodyPr/>
          <a:lstStyle/>
          <a:p>
            <a:pPr eaLnBrk="1" hangingPunct="1">
              <a:defRPr/>
            </a:pPr>
            <a:endParaRPr lang="en-US" altLang="zh-CN"/>
          </a:p>
        </p:txBody>
      </p:sp>
      <p:sp>
        <p:nvSpPr>
          <p:cNvPr id="3" name="Freeform 10"/>
          <p:cNvSpPr/>
          <p:nvPr/>
        </p:nvSpPr>
        <p:spPr>
          <a:xfrm>
            <a:off x="4592638" y="3876675"/>
            <a:ext cx="284162" cy="301625"/>
          </a:xfrm>
          <a:custGeom>
            <a:avLst/>
            <a:gdLst>
              <a:gd name="connsiteX0" fmla="*/ 0 w 415856"/>
              <a:gd name="connsiteY0" fmla="*/ 97295 h 486473"/>
              <a:gd name="connsiteX1" fmla="*/ 207928 w 415856"/>
              <a:gd name="connsiteY1" fmla="*/ 97295 h 486473"/>
              <a:gd name="connsiteX2" fmla="*/ 207928 w 415856"/>
              <a:gd name="connsiteY2" fmla="*/ 0 h 486473"/>
              <a:gd name="connsiteX3" fmla="*/ 415856 w 415856"/>
              <a:gd name="connsiteY3" fmla="*/ 243237 h 486473"/>
              <a:gd name="connsiteX4" fmla="*/ 207928 w 415856"/>
              <a:gd name="connsiteY4" fmla="*/ 486473 h 486473"/>
              <a:gd name="connsiteX5" fmla="*/ 207928 w 415856"/>
              <a:gd name="connsiteY5" fmla="*/ 389178 h 486473"/>
              <a:gd name="connsiteX6" fmla="*/ 0 w 415856"/>
              <a:gd name="connsiteY6" fmla="*/ 389178 h 486473"/>
              <a:gd name="connsiteX7" fmla="*/ 0 w 415856"/>
              <a:gd name="connsiteY7" fmla="*/ 97295 h 4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5856" h="486473">
                <a:moveTo>
                  <a:pt x="0" y="97295"/>
                </a:moveTo>
                <a:lnTo>
                  <a:pt x="207928" y="97295"/>
                </a:lnTo>
                <a:lnTo>
                  <a:pt x="207928" y="0"/>
                </a:lnTo>
                <a:lnTo>
                  <a:pt x="415856" y="243237"/>
                </a:lnTo>
                <a:lnTo>
                  <a:pt x="207928" y="486473"/>
                </a:lnTo>
                <a:lnTo>
                  <a:pt x="207928" y="389178"/>
                </a:lnTo>
                <a:lnTo>
                  <a:pt x="0" y="389178"/>
                </a:lnTo>
                <a:lnTo>
                  <a:pt x="0" y="9729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 altLang="zh-CN"/>
          </a:p>
        </p:txBody>
      </p:sp>
      <p:sp>
        <p:nvSpPr>
          <p:cNvPr id="4" name="Freeform 11"/>
          <p:cNvSpPr/>
          <p:nvPr/>
        </p:nvSpPr>
        <p:spPr>
          <a:xfrm>
            <a:off x="5114925" y="3440113"/>
            <a:ext cx="1962150" cy="1176337"/>
          </a:xfrm>
          <a:custGeom>
            <a:avLst/>
            <a:gdLst>
              <a:gd name="connsiteX0" fmla="*/ 0 w 1961586"/>
              <a:gd name="connsiteY0" fmla="*/ 117695 h 1176951"/>
              <a:gd name="connsiteX1" fmla="*/ 117695 w 1961586"/>
              <a:gd name="connsiteY1" fmla="*/ 0 h 1176951"/>
              <a:gd name="connsiteX2" fmla="*/ 1843891 w 1961586"/>
              <a:gd name="connsiteY2" fmla="*/ 0 h 1176951"/>
              <a:gd name="connsiteX3" fmla="*/ 1961586 w 1961586"/>
              <a:gd name="connsiteY3" fmla="*/ 117695 h 1176951"/>
              <a:gd name="connsiteX4" fmla="*/ 1961586 w 1961586"/>
              <a:gd name="connsiteY4" fmla="*/ 1059256 h 1176951"/>
              <a:gd name="connsiteX5" fmla="*/ 1843891 w 1961586"/>
              <a:gd name="connsiteY5" fmla="*/ 1176951 h 1176951"/>
              <a:gd name="connsiteX6" fmla="*/ 117695 w 1961586"/>
              <a:gd name="connsiteY6" fmla="*/ 1176951 h 1176951"/>
              <a:gd name="connsiteX7" fmla="*/ 0 w 1961586"/>
              <a:gd name="connsiteY7" fmla="*/ 1059256 h 1176951"/>
              <a:gd name="connsiteX8" fmla="*/ 0 w 1961586"/>
              <a:gd name="connsiteY8" fmla="*/ 117695 h 1176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961586" h="1176951">
                <a:moveTo>
                  <a:pt x="0" y="117695"/>
                </a:moveTo>
                <a:cubicBezTo>
                  <a:pt x="0" y="52694"/>
                  <a:pt x="52694" y="0"/>
                  <a:pt x="117695" y="0"/>
                </a:cubicBezTo>
                <a:lnTo>
                  <a:pt x="1843891" y="0"/>
                </a:lnTo>
                <a:cubicBezTo>
                  <a:pt x="1908892" y="0"/>
                  <a:pt x="1961586" y="52694"/>
                  <a:pt x="1961586" y="117695"/>
                </a:cubicBezTo>
                <a:lnTo>
                  <a:pt x="1961586" y="1059256"/>
                </a:lnTo>
                <a:cubicBezTo>
                  <a:pt x="1961586" y="1124257"/>
                  <a:pt x="1908892" y="1176951"/>
                  <a:pt x="1843891" y="1176951"/>
                </a:cubicBezTo>
                <a:lnTo>
                  <a:pt x="117695" y="1176951"/>
                </a:lnTo>
                <a:cubicBezTo>
                  <a:pt x="52694" y="1176951"/>
                  <a:pt x="0" y="1124257"/>
                  <a:pt x="0" y="1059256"/>
                </a:cubicBezTo>
                <a:lnTo>
                  <a:pt x="0" y="11769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solidFill>
              <a:schemeClr val="tx1">
                <a:lumMod val="50000"/>
                <a:lumOff val="50000"/>
              </a:schemeClr>
            </a:solidFill>
            <a:prstDash val="sysDash"/>
          </a:ln>
        </p:spPr>
        <p:txBody>
          <a:bodyPr/>
          <a:lstStyle/>
          <a:p>
            <a:pPr eaLnBrk="1" hangingPunct="1">
              <a:defRPr/>
            </a:pPr>
            <a:endParaRPr lang="en-US" altLang="zh-CN"/>
          </a:p>
        </p:txBody>
      </p:sp>
      <p:sp>
        <p:nvSpPr>
          <p:cNvPr id="5" name="Freeform 12"/>
          <p:cNvSpPr/>
          <p:nvPr/>
        </p:nvSpPr>
        <p:spPr>
          <a:xfrm>
            <a:off x="7339013" y="3876675"/>
            <a:ext cx="284162" cy="301625"/>
          </a:xfrm>
          <a:custGeom>
            <a:avLst/>
            <a:gdLst>
              <a:gd name="connsiteX0" fmla="*/ 0 w 415856"/>
              <a:gd name="connsiteY0" fmla="*/ 97295 h 486473"/>
              <a:gd name="connsiteX1" fmla="*/ 207928 w 415856"/>
              <a:gd name="connsiteY1" fmla="*/ 97295 h 486473"/>
              <a:gd name="connsiteX2" fmla="*/ 207928 w 415856"/>
              <a:gd name="connsiteY2" fmla="*/ 0 h 486473"/>
              <a:gd name="connsiteX3" fmla="*/ 415856 w 415856"/>
              <a:gd name="connsiteY3" fmla="*/ 243237 h 486473"/>
              <a:gd name="connsiteX4" fmla="*/ 207928 w 415856"/>
              <a:gd name="connsiteY4" fmla="*/ 486473 h 486473"/>
              <a:gd name="connsiteX5" fmla="*/ 207928 w 415856"/>
              <a:gd name="connsiteY5" fmla="*/ 389178 h 486473"/>
              <a:gd name="connsiteX6" fmla="*/ 0 w 415856"/>
              <a:gd name="connsiteY6" fmla="*/ 389178 h 486473"/>
              <a:gd name="connsiteX7" fmla="*/ 0 w 415856"/>
              <a:gd name="connsiteY7" fmla="*/ 97295 h 4864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5856" h="486473">
                <a:moveTo>
                  <a:pt x="0" y="97295"/>
                </a:moveTo>
                <a:lnTo>
                  <a:pt x="207928" y="97295"/>
                </a:lnTo>
                <a:lnTo>
                  <a:pt x="207928" y="0"/>
                </a:lnTo>
                <a:lnTo>
                  <a:pt x="415856" y="243237"/>
                </a:lnTo>
                <a:lnTo>
                  <a:pt x="207928" y="486473"/>
                </a:lnTo>
                <a:lnTo>
                  <a:pt x="207928" y="389178"/>
                </a:lnTo>
                <a:lnTo>
                  <a:pt x="0" y="389178"/>
                </a:lnTo>
                <a:lnTo>
                  <a:pt x="0" y="97295"/>
                </a:lnTo>
                <a:close/>
              </a:path>
            </a:pathLst>
          </a:custGeom>
          <a:solidFill>
            <a:schemeClr val="bg2">
              <a:lumMod val="75000"/>
            </a:schemeClr>
          </a:solidFill>
          <a:ln>
            <a:noFill/>
          </a:ln>
        </p:spPr>
        <p:txBody>
          <a:bodyPr/>
          <a:lstStyle/>
          <a:p>
            <a:pPr eaLnBrk="1" hangingPunct="1">
              <a:defRPr/>
            </a:pPr>
            <a:endParaRPr lang="en-US" altLang="zh-CN"/>
          </a:p>
        </p:txBody>
      </p:sp>
      <p:sp>
        <p:nvSpPr>
          <p:cNvPr id="6" name="Freeform 13"/>
          <p:cNvSpPr>
            <a:spLocks/>
          </p:cNvSpPr>
          <p:nvPr/>
        </p:nvSpPr>
        <p:spPr bwMode="auto">
          <a:xfrm>
            <a:off x="7861300" y="3440113"/>
            <a:ext cx="1962150" cy="1176337"/>
          </a:xfrm>
          <a:custGeom>
            <a:avLst/>
            <a:gdLst>
              <a:gd name="T0" fmla="*/ 0 w 1961586"/>
              <a:gd name="T1" fmla="*/ 117329 h 1176951"/>
              <a:gd name="T2" fmla="*/ 117899 w 1961586"/>
              <a:gd name="T3" fmla="*/ 0 h 1176951"/>
              <a:gd name="T4" fmla="*/ 1847074 w 1961586"/>
              <a:gd name="T5" fmla="*/ 0 h 1176951"/>
              <a:gd name="T6" fmla="*/ 1964972 w 1961586"/>
              <a:gd name="T7" fmla="*/ 117329 h 1176951"/>
              <a:gd name="T8" fmla="*/ 1964972 w 1961586"/>
              <a:gd name="T9" fmla="*/ 1055945 h 1176951"/>
              <a:gd name="T10" fmla="*/ 1847074 w 1961586"/>
              <a:gd name="T11" fmla="*/ 1173272 h 1176951"/>
              <a:gd name="T12" fmla="*/ 117899 w 1961586"/>
              <a:gd name="T13" fmla="*/ 1173272 h 1176951"/>
              <a:gd name="T14" fmla="*/ 0 w 1961586"/>
              <a:gd name="T15" fmla="*/ 1055945 h 1176951"/>
              <a:gd name="T16" fmla="*/ 0 w 1961586"/>
              <a:gd name="T17" fmla="*/ 117329 h 1176951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1961586"/>
              <a:gd name="T28" fmla="*/ 0 h 1176951"/>
              <a:gd name="T29" fmla="*/ 1961586 w 1961586"/>
              <a:gd name="T30" fmla="*/ 1176951 h 1176951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1961586" h="1176951">
                <a:moveTo>
                  <a:pt x="0" y="117695"/>
                </a:moveTo>
                <a:cubicBezTo>
                  <a:pt x="0" y="52694"/>
                  <a:pt x="52694" y="0"/>
                  <a:pt x="117695" y="0"/>
                </a:cubicBezTo>
                <a:lnTo>
                  <a:pt x="1843891" y="0"/>
                </a:lnTo>
                <a:cubicBezTo>
                  <a:pt x="1908892" y="0"/>
                  <a:pt x="1961586" y="52694"/>
                  <a:pt x="1961586" y="117695"/>
                </a:cubicBezTo>
                <a:lnTo>
                  <a:pt x="1961586" y="1059256"/>
                </a:lnTo>
                <a:cubicBezTo>
                  <a:pt x="1961586" y="1124257"/>
                  <a:pt x="1908892" y="1176951"/>
                  <a:pt x="1843891" y="1176951"/>
                </a:cubicBezTo>
                <a:lnTo>
                  <a:pt x="117695" y="1176951"/>
                </a:lnTo>
                <a:cubicBezTo>
                  <a:pt x="52694" y="1176951"/>
                  <a:pt x="0" y="1124257"/>
                  <a:pt x="0" y="1059256"/>
                </a:cubicBezTo>
                <a:lnTo>
                  <a:pt x="0" y="117695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121"/>
          <p:cNvSpPr>
            <a:spLocks/>
          </p:cNvSpPr>
          <p:nvPr/>
        </p:nvSpPr>
        <p:spPr bwMode="auto">
          <a:xfrm>
            <a:off x="9402763" y="4056063"/>
            <a:ext cx="841375" cy="1198562"/>
          </a:xfrm>
          <a:custGeom>
            <a:avLst/>
            <a:gdLst>
              <a:gd name="T0" fmla="*/ 2147483646 w 848"/>
              <a:gd name="T1" fmla="*/ 2147483646 h 1207"/>
              <a:gd name="T2" fmla="*/ 2147483646 w 848"/>
              <a:gd name="T3" fmla="*/ 2147483646 h 1207"/>
              <a:gd name="T4" fmla="*/ 2147483646 w 848"/>
              <a:gd name="T5" fmla="*/ 2147483646 h 1207"/>
              <a:gd name="T6" fmla="*/ 2147483646 w 848"/>
              <a:gd name="T7" fmla="*/ 2147483646 h 1207"/>
              <a:gd name="T8" fmla="*/ 2147483646 w 848"/>
              <a:gd name="T9" fmla="*/ 2147483646 h 1207"/>
              <a:gd name="T10" fmla="*/ 2147483646 w 848"/>
              <a:gd name="T11" fmla="*/ 2147483646 h 1207"/>
              <a:gd name="T12" fmla="*/ 2147483646 w 848"/>
              <a:gd name="T13" fmla="*/ 2147483646 h 1207"/>
              <a:gd name="T14" fmla="*/ 2147483646 w 848"/>
              <a:gd name="T15" fmla="*/ 2147483646 h 1207"/>
              <a:gd name="T16" fmla="*/ 2147483646 w 848"/>
              <a:gd name="T17" fmla="*/ 2147483646 h 1207"/>
              <a:gd name="T18" fmla="*/ 2147483646 w 848"/>
              <a:gd name="T19" fmla="*/ 2147483646 h 1207"/>
              <a:gd name="T20" fmla="*/ 2147483646 w 848"/>
              <a:gd name="T21" fmla="*/ 2147483646 h 1207"/>
              <a:gd name="T22" fmla="*/ 2147483646 w 848"/>
              <a:gd name="T23" fmla="*/ 2147483646 h 1207"/>
              <a:gd name="T24" fmla="*/ 2147483646 w 848"/>
              <a:gd name="T25" fmla="*/ 2147483646 h 1207"/>
              <a:gd name="T26" fmla="*/ 2147483646 w 848"/>
              <a:gd name="T27" fmla="*/ 2147483646 h 1207"/>
              <a:gd name="T28" fmla="*/ 2147483646 w 848"/>
              <a:gd name="T29" fmla="*/ 2147483646 h 1207"/>
              <a:gd name="T30" fmla="*/ 2147483646 w 848"/>
              <a:gd name="T31" fmla="*/ 2147483646 h 1207"/>
              <a:gd name="T32" fmla="*/ 2147483646 w 848"/>
              <a:gd name="T33" fmla="*/ 2147483646 h 1207"/>
              <a:gd name="T34" fmla="*/ 2147483646 w 848"/>
              <a:gd name="T35" fmla="*/ 2147483646 h 1207"/>
              <a:gd name="T36" fmla="*/ 2147483646 w 848"/>
              <a:gd name="T37" fmla="*/ 2147483646 h 1207"/>
              <a:gd name="T38" fmla="*/ 2147483646 w 848"/>
              <a:gd name="T39" fmla="*/ 2147483646 h 1207"/>
              <a:gd name="T40" fmla="*/ 2147483646 w 848"/>
              <a:gd name="T41" fmla="*/ 2147483646 h 1207"/>
              <a:gd name="T42" fmla="*/ 2147483646 w 848"/>
              <a:gd name="T43" fmla="*/ 2147483646 h 1207"/>
              <a:gd name="T44" fmla="*/ 2147483646 w 848"/>
              <a:gd name="T45" fmla="*/ 2147483646 h 1207"/>
              <a:gd name="T46" fmla="*/ 2147483646 w 848"/>
              <a:gd name="T47" fmla="*/ 2147483646 h 1207"/>
              <a:gd name="T48" fmla="*/ 2147483646 w 848"/>
              <a:gd name="T49" fmla="*/ 2147483646 h 1207"/>
              <a:gd name="T50" fmla="*/ 2147483646 w 848"/>
              <a:gd name="T51" fmla="*/ 2147483646 h 1207"/>
              <a:gd name="T52" fmla="*/ 2147483646 w 848"/>
              <a:gd name="T53" fmla="*/ 2147483646 h 1207"/>
              <a:gd name="T54" fmla="*/ 2147483646 w 848"/>
              <a:gd name="T55" fmla="*/ 2147483646 h 1207"/>
              <a:gd name="T56" fmla="*/ 2147483646 w 848"/>
              <a:gd name="T57" fmla="*/ 2147483646 h 1207"/>
              <a:gd name="T58" fmla="*/ 2147483646 w 848"/>
              <a:gd name="T59" fmla="*/ 2147483646 h 1207"/>
              <a:gd name="T60" fmla="*/ 2147483646 w 848"/>
              <a:gd name="T61" fmla="*/ 2147483646 h 1207"/>
              <a:gd name="T62" fmla="*/ 2147483646 w 848"/>
              <a:gd name="T63" fmla="*/ 2147483646 h 1207"/>
              <a:gd name="T64" fmla="*/ 2147483646 w 848"/>
              <a:gd name="T65" fmla="*/ 2147483646 h 1207"/>
              <a:gd name="T66" fmla="*/ 2147483646 w 848"/>
              <a:gd name="T67" fmla="*/ 2147483646 h 1207"/>
              <a:gd name="T68" fmla="*/ 2147483646 w 848"/>
              <a:gd name="T69" fmla="*/ 2147483646 h 1207"/>
              <a:gd name="T70" fmla="*/ 2147483646 w 848"/>
              <a:gd name="T71" fmla="*/ 2147483646 h 1207"/>
              <a:gd name="T72" fmla="*/ 2147483646 w 848"/>
              <a:gd name="T73" fmla="*/ 2147483646 h 1207"/>
              <a:gd name="T74" fmla="*/ 2147483646 w 848"/>
              <a:gd name="T75" fmla="*/ 2147483646 h 1207"/>
              <a:gd name="T76" fmla="*/ 2147483646 w 848"/>
              <a:gd name="T77" fmla="*/ 2147483646 h 1207"/>
              <a:gd name="T78" fmla="*/ 0 w 848"/>
              <a:gd name="T79" fmla="*/ 2147483646 h 1207"/>
              <a:gd name="T80" fmla="*/ 2147483646 w 848"/>
              <a:gd name="T81" fmla="*/ 2147483646 h 1207"/>
              <a:gd name="T82" fmla="*/ 2147483646 w 848"/>
              <a:gd name="T83" fmla="*/ 2147483646 h 1207"/>
              <a:gd name="T84" fmla="*/ 2147483646 w 848"/>
              <a:gd name="T85" fmla="*/ 2147483646 h 1207"/>
              <a:gd name="T86" fmla="*/ 2147483646 w 848"/>
              <a:gd name="T87" fmla="*/ 2147483646 h 1207"/>
              <a:gd name="T88" fmla="*/ 2147483646 w 848"/>
              <a:gd name="T89" fmla="*/ 2147483646 h 1207"/>
              <a:gd name="T90" fmla="*/ 2147483646 w 848"/>
              <a:gd name="T91" fmla="*/ 2147483646 h 1207"/>
              <a:gd name="T92" fmla="*/ 2147483646 w 848"/>
              <a:gd name="T93" fmla="*/ 2147483646 h 1207"/>
              <a:gd name="T94" fmla="*/ 2147483646 w 848"/>
              <a:gd name="T95" fmla="*/ 2147483646 h 1207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848"/>
              <a:gd name="T145" fmla="*/ 0 h 1207"/>
              <a:gd name="T146" fmla="*/ 848 w 848"/>
              <a:gd name="T147" fmla="*/ 1207 h 1207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848" h="1207">
                <a:moveTo>
                  <a:pt x="210" y="643"/>
                </a:moveTo>
                <a:lnTo>
                  <a:pt x="210" y="643"/>
                </a:lnTo>
                <a:lnTo>
                  <a:pt x="208" y="552"/>
                </a:lnTo>
                <a:lnTo>
                  <a:pt x="206" y="474"/>
                </a:lnTo>
                <a:lnTo>
                  <a:pt x="205" y="437"/>
                </a:lnTo>
                <a:lnTo>
                  <a:pt x="201" y="408"/>
                </a:lnTo>
                <a:lnTo>
                  <a:pt x="193" y="372"/>
                </a:lnTo>
                <a:lnTo>
                  <a:pt x="180" y="326"/>
                </a:lnTo>
                <a:lnTo>
                  <a:pt x="147" y="211"/>
                </a:lnTo>
                <a:lnTo>
                  <a:pt x="132" y="154"/>
                </a:lnTo>
                <a:lnTo>
                  <a:pt x="119" y="102"/>
                </a:lnTo>
                <a:lnTo>
                  <a:pt x="115" y="79"/>
                </a:lnTo>
                <a:lnTo>
                  <a:pt x="114" y="61"/>
                </a:lnTo>
                <a:lnTo>
                  <a:pt x="114" y="44"/>
                </a:lnTo>
                <a:lnTo>
                  <a:pt x="115" y="33"/>
                </a:lnTo>
                <a:lnTo>
                  <a:pt x="123" y="16"/>
                </a:lnTo>
                <a:lnTo>
                  <a:pt x="128" y="11"/>
                </a:lnTo>
                <a:lnTo>
                  <a:pt x="134" y="7"/>
                </a:lnTo>
                <a:lnTo>
                  <a:pt x="140" y="3"/>
                </a:lnTo>
                <a:lnTo>
                  <a:pt x="145" y="1"/>
                </a:lnTo>
                <a:lnTo>
                  <a:pt x="151" y="0"/>
                </a:lnTo>
                <a:lnTo>
                  <a:pt x="158" y="1"/>
                </a:lnTo>
                <a:lnTo>
                  <a:pt x="166" y="5"/>
                </a:lnTo>
                <a:lnTo>
                  <a:pt x="171" y="9"/>
                </a:lnTo>
                <a:lnTo>
                  <a:pt x="179" y="16"/>
                </a:lnTo>
                <a:lnTo>
                  <a:pt x="186" y="24"/>
                </a:lnTo>
                <a:lnTo>
                  <a:pt x="193" y="33"/>
                </a:lnTo>
                <a:lnTo>
                  <a:pt x="199" y="46"/>
                </a:lnTo>
                <a:lnTo>
                  <a:pt x="212" y="78"/>
                </a:lnTo>
                <a:lnTo>
                  <a:pt x="273" y="250"/>
                </a:lnTo>
                <a:lnTo>
                  <a:pt x="308" y="352"/>
                </a:lnTo>
                <a:lnTo>
                  <a:pt x="316" y="346"/>
                </a:lnTo>
                <a:lnTo>
                  <a:pt x="323" y="341"/>
                </a:lnTo>
                <a:lnTo>
                  <a:pt x="334" y="337"/>
                </a:lnTo>
                <a:lnTo>
                  <a:pt x="347" y="333"/>
                </a:lnTo>
                <a:lnTo>
                  <a:pt x="362" y="333"/>
                </a:lnTo>
                <a:lnTo>
                  <a:pt x="370" y="335"/>
                </a:lnTo>
                <a:lnTo>
                  <a:pt x="379" y="337"/>
                </a:lnTo>
                <a:lnTo>
                  <a:pt x="386" y="341"/>
                </a:lnTo>
                <a:lnTo>
                  <a:pt x="396" y="348"/>
                </a:lnTo>
                <a:lnTo>
                  <a:pt x="410" y="361"/>
                </a:lnTo>
                <a:lnTo>
                  <a:pt x="422" y="374"/>
                </a:lnTo>
                <a:lnTo>
                  <a:pt x="435" y="397"/>
                </a:lnTo>
                <a:lnTo>
                  <a:pt x="442" y="408"/>
                </a:lnTo>
                <a:lnTo>
                  <a:pt x="451" y="417"/>
                </a:lnTo>
                <a:lnTo>
                  <a:pt x="462" y="424"/>
                </a:lnTo>
                <a:lnTo>
                  <a:pt x="479" y="430"/>
                </a:lnTo>
                <a:lnTo>
                  <a:pt x="498" y="434"/>
                </a:lnTo>
                <a:lnTo>
                  <a:pt x="514" y="436"/>
                </a:lnTo>
                <a:lnTo>
                  <a:pt x="540" y="436"/>
                </a:lnTo>
                <a:lnTo>
                  <a:pt x="552" y="436"/>
                </a:lnTo>
                <a:lnTo>
                  <a:pt x="564" y="439"/>
                </a:lnTo>
                <a:lnTo>
                  <a:pt x="576" y="447"/>
                </a:lnTo>
                <a:lnTo>
                  <a:pt x="589" y="458"/>
                </a:lnTo>
                <a:lnTo>
                  <a:pt x="596" y="463"/>
                </a:lnTo>
                <a:lnTo>
                  <a:pt x="603" y="467"/>
                </a:lnTo>
                <a:lnTo>
                  <a:pt x="616" y="473"/>
                </a:lnTo>
                <a:lnTo>
                  <a:pt x="642" y="480"/>
                </a:lnTo>
                <a:lnTo>
                  <a:pt x="654" y="486"/>
                </a:lnTo>
                <a:lnTo>
                  <a:pt x="659" y="489"/>
                </a:lnTo>
                <a:lnTo>
                  <a:pt x="665" y="495"/>
                </a:lnTo>
                <a:lnTo>
                  <a:pt x="670" y="502"/>
                </a:lnTo>
                <a:lnTo>
                  <a:pt x="674" y="512"/>
                </a:lnTo>
                <a:lnTo>
                  <a:pt x="678" y="525"/>
                </a:lnTo>
                <a:lnTo>
                  <a:pt x="681" y="539"/>
                </a:lnTo>
                <a:lnTo>
                  <a:pt x="687" y="569"/>
                </a:lnTo>
                <a:lnTo>
                  <a:pt x="689" y="597"/>
                </a:lnTo>
                <a:lnTo>
                  <a:pt x="689" y="625"/>
                </a:lnTo>
                <a:lnTo>
                  <a:pt x="687" y="653"/>
                </a:lnTo>
                <a:lnTo>
                  <a:pt x="683" y="714"/>
                </a:lnTo>
                <a:lnTo>
                  <a:pt x="681" y="751"/>
                </a:lnTo>
                <a:lnTo>
                  <a:pt x="683" y="792"/>
                </a:lnTo>
                <a:lnTo>
                  <a:pt x="687" y="834"/>
                </a:lnTo>
                <a:lnTo>
                  <a:pt x="691" y="870"/>
                </a:lnTo>
                <a:lnTo>
                  <a:pt x="694" y="897"/>
                </a:lnTo>
                <a:lnTo>
                  <a:pt x="700" y="918"/>
                </a:lnTo>
                <a:lnTo>
                  <a:pt x="707" y="946"/>
                </a:lnTo>
                <a:lnTo>
                  <a:pt x="711" y="955"/>
                </a:lnTo>
                <a:lnTo>
                  <a:pt x="848" y="1207"/>
                </a:lnTo>
                <a:lnTo>
                  <a:pt x="466" y="1207"/>
                </a:lnTo>
                <a:lnTo>
                  <a:pt x="449" y="1181"/>
                </a:lnTo>
                <a:lnTo>
                  <a:pt x="403" y="1116"/>
                </a:lnTo>
                <a:lnTo>
                  <a:pt x="338" y="1029"/>
                </a:lnTo>
                <a:lnTo>
                  <a:pt x="303" y="985"/>
                </a:lnTo>
                <a:lnTo>
                  <a:pt x="266" y="938"/>
                </a:lnTo>
                <a:lnTo>
                  <a:pt x="230" y="901"/>
                </a:lnTo>
                <a:lnTo>
                  <a:pt x="201" y="871"/>
                </a:lnTo>
                <a:lnTo>
                  <a:pt x="177" y="847"/>
                </a:lnTo>
                <a:lnTo>
                  <a:pt x="156" y="827"/>
                </a:lnTo>
                <a:lnTo>
                  <a:pt x="138" y="805"/>
                </a:lnTo>
                <a:lnTo>
                  <a:pt x="123" y="781"/>
                </a:lnTo>
                <a:lnTo>
                  <a:pt x="108" y="747"/>
                </a:lnTo>
                <a:lnTo>
                  <a:pt x="91" y="704"/>
                </a:lnTo>
                <a:lnTo>
                  <a:pt x="78" y="664"/>
                </a:lnTo>
                <a:lnTo>
                  <a:pt x="67" y="634"/>
                </a:lnTo>
                <a:lnTo>
                  <a:pt x="50" y="599"/>
                </a:lnTo>
                <a:lnTo>
                  <a:pt x="45" y="584"/>
                </a:lnTo>
                <a:lnTo>
                  <a:pt x="41" y="571"/>
                </a:lnTo>
                <a:lnTo>
                  <a:pt x="37" y="551"/>
                </a:lnTo>
                <a:lnTo>
                  <a:pt x="34" y="525"/>
                </a:lnTo>
                <a:lnTo>
                  <a:pt x="32" y="512"/>
                </a:lnTo>
                <a:lnTo>
                  <a:pt x="28" y="499"/>
                </a:lnTo>
                <a:lnTo>
                  <a:pt x="21" y="478"/>
                </a:lnTo>
                <a:lnTo>
                  <a:pt x="12" y="463"/>
                </a:lnTo>
                <a:lnTo>
                  <a:pt x="4" y="454"/>
                </a:lnTo>
                <a:lnTo>
                  <a:pt x="0" y="447"/>
                </a:lnTo>
                <a:lnTo>
                  <a:pt x="0" y="443"/>
                </a:lnTo>
                <a:lnTo>
                  <a:pt x="0" y="439"/>
                </a:lnTo>
                <a:lnTo>
                  <a:pt x="2" y="436"/>
                </a:lnTo>
                <a:lnTo>
                  <a:pt x="6" y="432"/>
                </a:lnTo>
                <a:lnTo>
                  <a:pt x="19" y="423"/>
                </a:lnTo>
                <a:lnTo>
                  <a:pt x="28" y="419"/>
                </a:lnTo>
                <a:lnTo>
                  <a:pt x="37" y="415"/>
                </a:lnTo>
                <a:lnTo>
                  <a:pt x="47" y="415"/>
                </a:lnTo>
                <a:lnTo>
                  <a:pt x="58" y="415"/>
                </a:lnTo>
                <a:lnTo>
                  <a:pt x="67" y="417"/>
                </a:lnTo>
                <a:lnTo>
                  <a:pt x="78" y="421"/>
                </a:lnTo>
                <a:lnTo>
                  <a:pt x="89" y="424"/>
                </a:lnTo>
                <a:lnTo>
                  <a:pt x="99" y="430"/>
                </a:lnTo>
                <a:lnTo>
                  <a:pt x="119" y="445"/>
                </a:lnTo>
                <a:lnTo>
                  <a:pt x="127" y="454"/>
                </a:lnTo>
                <a:lnTo>
                  <a:pt x="136" y="463"/>
                </a:lnTo>
                <a:lnTo>
                  <a:pt x="143" y="474"/>
                </a:lnTo>
                <a:lnTo>
                  <a:pt x="149" y="484"/>
                </a:lnTo>
                <a:lnTo>
                  <a:pt x="154" y="497"/>
                </a:lnTo>
                <a:lnTo>
                  <a:pt x="158" y="508"/>
                </a:lnTo>
                <a:lnTo>
                  <a:pt x="169" y="552"/>
                </a:lnTo>
                <a:lnTo>
                  <a:pt x="180" y="586"/>
                </a:lnTo>
                <a:lnTo>
                  <a:pt x="195" y="615"/>
                </a:lnTo>
                <a:lnTo>
                  <a:pt x="210" y="643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8" name="Group 472"/>
          <p:cNvGrpSpPr/>
          <p:nvPr/>
        </p:nvGrpSpPr>
        <p:grpSpPr>
          <a:xfrm>
            <a:off x="8524275" y="3632479"/>
            <a:ext cx="693946" cy="693946"/>
            <a:chOff x="8085931" y="1818084"/>
            <a:chExt cx="457200" cy="457200"/>
          </a:xfrm>
          <a:solidFill>
            <a:schemeClr val="bg1"/>
          </a:solidFill>
        </p:grpSpPr>
        <p:sp>
          <p:nvSpPr>
            <p:cNvPr id="9" name="Freeform 82"/>
            <p:cNvSpPr>
              <a:spLocks noEditPoints="1"/>
            </p:cNvSpPr>
            <p:nvPr/>
          </p:nvSpPr>
          <p:spPr bwMode="auto">
            <a:xfrm>
              <a:off x="8085931" y="1818084"/>
              <a:ext cx="457200" cy="457200"/>
            </a:xfrm>
            <a:custGeom>
              <a:avLst/>
              <a:gdLst>
                <a:gd name="T0" fmla="*/ 1058 w 1152"/>
                <a:gd name="T1" fmla="*/ 563 h 1152"/>
                <a:gd name="T2" fmla="*/ 929 w 1152"/>
                <a:gd name="T3" fmla="*/ 577 h 1152"/>
                <a:gd name="T4" fmla="*/ 921 w 1152"/>
                <a:gd name="T5" fmla="*/ 603 h 1152"/>
                <a:gd name="T6" fmla="*/ 1032 w 1152"/>
                <a:gd name="T7" fmla="*/ 616 h 1152"/>
                <a:gd name="T8" fmla="*/ 1063 w 1152"/>
                <a:gd name="T9" fmla="*/ 658 h 1152"/>
                <a:gd name="T10" fmla="*/ 1030 w 1152"/>
                <a:gd name="T11" fmla="*/ 744 h 1152"/>
                <a:gd name="T12" fmla="*/ 890 w 1152"/>
                <a:gd name="T13" fmla="*/ 759 h 1152"/>
                <a:gd name="T14" fmla="*/ 887 w 1152"/>
                <a:gd name="T15" fmla="*/ 787 h 1152"/>
                <a:gd name="T16" fmla="*/ 1005 w 1152"/>
                <a:gd name="T17" fmla="*/ 800 h 1152"/>
                <a:gd name="T18" fmla="*/ 1020 w 1152"/>
                <a:gd name="T19" fmla="*/ 855 h 1152"/>
                <a:gd name="T20" fmla="*/ 983 w 1152"/>
                <a:gd name="T21" fmla="*/ 923 h 1152"/>
                <a:gd name="T22" fmla="*/ 857 w 1152"/>
                <a:gd name="T23" fmla="*/ 937 h 1152"/>
                <a:gd name="T24" fmla="*/ 849 w 1152"/>
                <a:gd name="T25" fmla="*/ 964 h 1152"/>
                <a:gd name="T26" fmla="*/ 939 w 1152"/>
                <a:gd name="T27" fmla="*/ 975 h 1152"/>
                <a:gd name="T28" fmla="*/ 957 w 1152"/>
                <a:gd name="T29" fmla="*/ 1022 h 1152"/>
                <a:gd name="T30" fmla="*/ 895 w 1152"/>
                <a:gd name="T31" fmla="*/ 1080 h 1152"/>
                <a:gd name="T32" fmla="*/ 491 w 1152"/>
                <a:gd name="T33" fmla="*/ 1058 h 1152"/>
                <a:gd name="T34" fmla="*/ 319 w 1152"/>
                <a:gd name="T35" fmla="*/ 1017 h 1152"/>
                <a:gd name="T36" fmla="*/ 288 w 1152"/>
                <a:gd name="T37" fmla="*/ 488 h 1152"/>
                <a:gd name="T38" fmla="*/ 320 w 1152"/>
                <a:gd name="T39" fmla="*/ 449 h 1152"/>
                <a:gd name="T40" fmla="*/ 427 w 1152"/>
                <a:gd name="T41" fmla="*/ 383 h 1152"/>
                <a:gd name="T42" fmla="*/ 522 w 1152"/>
                <a:gd name="T43" fmla="*/ 228 h 1152"/>
                <a:gd name="T44" fmla="*/ 549 w 1152"/>
                <a:gd name="T45" fmla="*/ 84 h 1152"/>
                <a:gd name="T46" fmla="*/ 617 w 1152"/>
                <a:gd name="T47" fmla="*/ 93 h 1152"/>
                <a:gd name="T48" fmla="*/ 679 w 1152"/>
                <a:gd name="T49" fmla="*/ 208 h 1152"/>
                <a:gd name="T50" fmla="*/ 658 w 1152"/>
                <a:gd name="T51" fmla="*/ 401 h 1152"/>
                <a:gd name="T52" fmla="*/ 1037 w 1152"/>
                <a:gd name="T53" fmla="*/ 446 h 1152"/>
                <a:gd name="T54" fmla="*/ 1079 w 1152"/>
                <a:gd name="T55" fmla="*/ 495 h 1152"/>
                <a:gd name="T56" fmla="*/ 236 w 1152"/>
                <a:gd name="T57" fmla="*/ 1073 h 1152"/>
                <a:gd name="T58" fmla="*/ 78 w 1152"/>
                <a:gd name="T59" fmla="*/ 1063 h 1152"/>
                <a:gd name="T60" fmla="*/ 88 w 1152"/>
                <a:gd name="T61" fmla="*/ 438 h 1152"/>
                <a:gd name="T62" fmla="*/ 246 w 1152"/>
                <a:gd name="T63" fmla="*/ 448 h 1152"/>
                <a:gd name="T64" fmla="*/ 938 w 1152"/>
                <a:gd name="T65" fmla="*/ 366 h 1152"/>
                <a:gd name="T66" fmla="*/ 752 w 1152"/>
                <a:gd name="T67" fmla="*/ 219 h 1152"/>
                <a:gd name="T68" fmla="*/ 669 w 1152"/>
                <a:gd name="T69" fmla="*/ 43 h 1152"/>
                <a:gd name="T70" fmla="*/ 565 w 1152"/>
                <a:gd name="T71" fmla="*/ 1 h 1152"/>
                <a:gd name="T72" fmla="*/ 487 w 1152"/>
                <a:gd name="T73" fmla="*/ 47 h 1152"/>
                <a:gd name="T74" fmla="*/ 465 w 1152"/>
                <a:gd name="T75" fmla="*/ 153 h 1152"/>
                <a:gd name="T76" fmla="*/ 397 w 1152"/>
                <a:gd name="T77" fmla="*/ 311 h 1152"/>
                <a:gd name="T78" fmla="*/ 292 w 1152"/>
                <a:gd name="T79" fmla="*/ 384 h 1152"/>
                <a:gd name="T80" fmla="*/ 226 w 1152"/>
                <a:gd name="T81" fmla="*/ 360 h 1152"/>
                <a:gd name="T82" fmla="*/ 39 w 1152"/>
                <a:gd name="T83" fmla="*/ 384 h 1152"/>
                <a:gd name="T84" fmla="*/ 0 w 1152"/>
                <a:gd name="T85" fmla="*/ 468 h 1152"/>
                <a:gd name="T86" fmla="*/ 32 w 1152"/>
                <a:gd name="T87" fmla="*/ 1121 h 1152"/>
                <a:gd name="T88" fmla="*/ 216 w 1152"/>
                <a:gd name="T89" fmla="*/ 1152 h 1152"/>
                <a:gd name="T90" fmla="*/ 286 w 1152"/>
                <a:gd name="T91" fmla="*/ 1125 h 1152"/>
                <a:gd name="T92" fmla="*/ 325 w 1152"/>
                <a:gd name="T93" fmla="*/ 1093 h 1152"/>
                <a:gd name="T94" fmla="*/ 578 w 1152"/>
                <a:gd name="T95" fmla="*/ 1146 h 1152"/>
                <a:gd name="T96" fmla="*/ 934 w 1152"/>
                <a:gd name="T97" fmla="*/ 1146 h 1152"/>
                <a:gd name="T98" fmla="*/ 1001 w 1152"/>
                <a:gd name="T99" fmla="*/ 1099 h 1152"/>
                <a:gd name="T100" fmla="*/ 1031 w 1152"/>
                <a:gd name="T101" fmla="*/ 1006 h 1152"/>
                <a:gd name="T102" fmla="*/ 1068 w 1152"/>
                <a:gd name="T103" fmla="*/ 934 h 1152"/>
                <a:gd name="T104" fmla="*/ 1093 w 1152"/>
                <a:gd name="T105" fmla="*/ 819 h 1152"/>
                <a:gd name="T106" fmla="*/ 1127 w 1152"/>
                <a:gd name="T107" fmla="*/ 722 h 1152"/>
                <a:gd name="T108" fmla="*/ 1125 w 1152"/>
                <a:gd name="T109" fmla="*/ 614 h 1152"/>
                <a:gd name="T110" fmla="*/ 1151 w 1152"/>
                <a:gd name="T111" fmla="*/ 526 h 1152"/>
                <a:gd name="T112" fmla="*/ 1139 w 1152"/>
                <a:gd name="T113" fmla="*/ 447 h 1152"/>
                <a:gd name="T114" fmla="*/ 1063 w 1152"/>
                <a:gd name="T115" fmla="*/ 381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52" h="1152">
                  <a:moveTo>
                    <a:pt x="1079" y="523"/>
                  </a:moveTo>
                  <a:lnTo>
                    <a:pt x="1078" y="531"/>
                  </a:lnTo>
                  <a:lnTo>
                    <a:pt x="1076" y="539"/>
                  </a:lnTo>
                  <a:lnTo>
                    <a:pt x="1075" y="543"/>
                  </a:lnTo>
                  <a:lnTo>
                    <a:pt x="1073" y="547"/>
                  </a:lnTo>
                  <a:lnTo>
                    <a:pt x="1071" y="552"/>
                  </a:lnTo>
                  <a:lnTo>
                    <a:pt x="1066" y="556"/>
                  </a:lnTo>
                  <a:lnTo>
                    <a:pt x="1063" y="560"/>
                  </a:lnTo>
                  <a:lnTo>
                    <a:pt x="1058" y="563"/>
                  </a:lnTo>
                  <a:lnTo>
                    <a:pt x="1052" y="567"/>
                  </a:lnTo>
                  <a:lnTo>
                    <a:pt x="1046" y="570"/>
                  </a:lnTo>
                  <a:lnTo>
                    <a:pt x="1038" y="572"/>
                  </a:lnTo>
                  <a:lnTo>
                    <a:pt x="1029" y="574"/>
                  </a:lnTo>
                  <a:lnTo>
                    <a:pt x="1019" y="575"/>
                  </a:lnTo>
                  <a:lnTo>
                    <a:pt x="1008" y="576"/>
                  </a:lnTo>
                  <a:lnTo>
                    <a:pt x="936" y="576"/>
                  </a:lnTo>
                  <a:lnTo>
                    <a:pt x="933" y="576"/>
                  </a:lnTo>
                  <a:lnTo>
                    <a:pt x="929" y="577"/>
                  </a:lnTo>
                  <a:lnTo>
                    <a:pt x="926" y="579"/>
                  </a:lnTo>
                  <a:lnTo>
                    <a:pt x="923" y="581"/>
                  </a:lnTo>
                  <a:lnTo>
                    <a:pt x="921" y="584"/>
                  </a:lnTo>
                  <a:lnTo>
                    <a:pt x="920" y="587"/>
                  </a:lnTo>
                  <a:lnTo>
                    <a:pt x="919" y="590"/>
                  </a:lnTo>
                  <a:lnTo>
                    <a:pt x="919" y="594"/>
                  </a:lnTo>
                  <a:lnTo>
                    <a:pt x="919" y="598"/>
                  </a:lnTo>
                  <a:lnTo>
                    <a:pt x="920" y="601"/>
                  </a:lnTo>
                  <a:lnTo>
                    <a:pt x="921" y="603"/>
                  </a:lnTo>
                  <a:lnTo>
                    <a:pt x="923" y="607"/>
                  </a:lnTo>
                  <a:lnTo>
                    <a:pt x="926" y="609"/>
                  </a:lnTo>
                  <a:lnTo>
                    <a:pt x="929" y="611"/>
                  </a:lnTo>
                  <a:lnTo>
                    <a:pt x="933" y="612"/>
                  </a:lnTo>
                  <a:lnTo>
                    <a:pt x="936" y="612"/>
                  </a:lnTo>
                  <a:lnTo>
                    <a:pt x="1006" y="612"/>
                  </a:lnTo>
                  <a:lnTo>
                    <a:pt x="1016" y="612"/>
                  </a:lnTo>
                  <a:lnTo>
                    <a:pt x="1024" y="614"/>
                  </a:lnTo>
                  <a:lnTo>
                    <a:pt x="1032" y="616"/>
                  </a:lnTo>
                  <a:lnTo>
                    <a:pt x="1038" y="620"/>
                  </a:lnTo>
                  <a:lnTo>
                    <a:pt x="1044" y="623"/>
                  </a:lnTo>
                  <a:lnTo>
                    <a:pt x="1048" y="627"/>
                  </a:lnTo>
                  <a:lnTo>
                    <a:pt x="1052" y="631"/>
                  </a:lnTo>
                  <a:lnTo>
                    <a:pt x="1056" y="637"/>
                  </a:lnTo>
                  <a:lnTo>
                    <a:pt x="1059" y="642"/>
                  </a:lnTo>
                  <a:lnTo>
                    <a:pt x="1061" y="648"/>
                  </a:lnTo>
                  <a:lnTo>
                    <a:pt x="1062" y="653"/>
                  </a:lnTo>
                  <a:lnTo>
                    <a:pt x="1063" y="658"/>
                  </a:lnTo>
                  <a:lnTo>
                    <a:pt x="1064" y="669"/>
                  </a:lnTo>
                  <a:lnTo>
                    <a:pt x="1063" y="678"/>
                  </a:lnTo>
                  <a:lnTo>
                    <a:pt x="1061" y="690"/>
                  </a:lnTo>
                  <a:lnTo>
                    <a:pt x="1058" y="702"/>
                  </a:lnTo>
                  <a:lnTo>
                    <a:pt x="1052" y="715"/>
                  </a:lnTo>
                  <a:lnTo>
                    <a:pt x="1046" y="728"/>
                  </a:lnTo>
                  <a:lnTo>
                    <a:pt x="1041" y="733"/>
                  </a:lnTo>
                  <a:lnTo>
                    <a:pt x="1035" y="738"/>
                  </a:lnTo>
                  <a:lnTo>
                    <a:pt x="1030" y="744"/>
                  </a:lnTo>
                  <a:lnTo>
                    <a:pt x="1022" y="747"/>
                  </a:lnTo>
                  <a:lnTo>
                    <a:pt x="1015" y="751"/>
                  </a:lnTo>
                  <a:lnTo>
                    <a:pt x="1006" y="753"/>
                  </a:lnTo>
                  <a:lnTo>
                    <a:pt x="996" y="756"/>
                  </a:lnTo>
                  <a:lnTo>
                    <a:pt x="985" y="756"/>
                  </a:lnTo>
                  <a:lnTo>
                    <a:pt x="900" y="756"/>
                  </a:lnTo>
                  <a:lnTo>
                    <a:pt x="896" y="757"/>
                  </a:lnTo>
                  <a:lnTo>
                    <a:pt x="893" y="757"/>
                  </a:lnTo>
                  <a:lnTo>
                    <a:pt x="890" y="759"/>
                  </a:lnTo>
                  <a:lnTo>
                    <a:pt x="887" y="761"/>
                  </a:lnTo>
                  <a:lnTo>
                    <a:pt x="885" y="764"/>
                  </a:lnTo>
                  <a:lnTo>
                    <a:pt x="883" y="766"/>
                  </a:lnTo>
                  <a:lnTo>
                    <a:pt x="883" y="770"/>
                  </a:lnTo>
                  <a:lnTo>
                    <a:pt x="882" y="774"/>
                  </a:lnTo>
                  <a:lnTo>
                    <a:pt x="883" y="777"/>
                  </a:lnTo>
                  <a:lnTo>
                    <a:pt x="883" y="780"/>
                  </a:lnTo>
                  <a:lnTo>
                    <a:pt x="885" y="784"/>
                  </a:lnTo>
                  <a:lnTo>
                    <a:pt x="887" y="787"/>
                  </a:lnTo>
                  <a:lnTo>
                    <a:pt x="890" y="789"/>
                  </a:lnTo>
                  <a:lnTo>
                    <a:pt x="893" y="790"/>
                  </a:lnTo>
                  <a:lnTo>
                    <a:pt x="896" y="791"/>
                  </a:lnTo>
                  <a:lnTo>
                    <a:pt x="900" y="792"/>
                  </a:lnTo>
                  <a:lnTo>
                    <a:pt x="970" y="791"/>
                  </a:lnTo>
                  <a:lnTo>
                    <a:pt x="981" y="792"/>
                  </a:lnTo>
                  <a:lnTo>
                    <a:pt x="991" y="793"/>
                  </a:lnTo>
                  <a:lnTo>
                    <a:pt x="998" y="797"/>
                  </a:lnTo>
                  <a:lnTo>
                    <a:pt x="1005" y="800"/>
                  </a:lnTo>
                  <a:lnTo>
                    <a:pt x="1010" y="803"/>
                  </a:lnTo>
                  <a:lnTo>
                    <a:pt x="1015" y="807"/>
                  </a:lnTo>
                  <a:lnTo>
                    <a:pt x="1018" y="813"/>
                  </a:lnTo>
                  <a:lnTo>
                    <a:pt x="1020" y="818"/>
                  </a:lnTo>
                  <a:lnTo>
                    <a:pt x="1022" y="825"/>
                  </a:lnTo>
                  <a:lnTo>
                    <a:pt x="1022" y="830"/>
                  </a:lnTo>
                  <a:lnTo>
                    <a:pt x="1023" y="837"/>
                  </a:lnTo>
                  <a:lnTo>
                    <a:pt x="1022" y="843"/>
                  </a:lnTo>
                  <a:lnTo>
                    <a:pt x="1020" y="855"/>
                  </a:lnTo>
                  <a:lnTo>
                    <a:pt x="1018" y="866"/>
                  </a:lnTo>
                  <a:lnTo>
                    <a:pt x="1014" y="879"/>
                  </a:lnTo>
                  <a:lnTo>
                    <a:pt x="1008" y="892"/>
                  </a:lnTo>
                  <a:lnTo>
                    <a:pt x="1006" y="898"/>
                  </a:lnTo>
                  <a:lnTo>
                    <a:pt x="1003" y="904"/>
                  </a:lnTo>
                  <a:lnTo>
                    <a:pt x="998" y="909"/>
                  </a:lnTo>
                  <a:lnTo>
                    <a:pt x="994" y="914"/>
                  </a:lnTo>
                  <a:lnTo>
                    <a:pt x="989" y="919"/>
                  </a:lnTo>
                  <a:lnTo>
                    <a:pt x="983" y="923"/>
                  </a:lnTo>
                  <a:lnTo>
                    <a:pt x="976" y="927"/>
                  </a:lnTo>
                  <a:lnTo>
                    <a:pt x="968" y="930"/>
                  </a:lnTo>
                  <a:lnTo>
                    <a:pt x="958" y="933"/>
                  </a:lnTo>
                  <a:lnTo>
                    <a:pt x="948" y="934"/>
                  </a:lnTo>
                  <a:lnTo>
                    <a:pt x="936" y="935"/>
                  </a:lnTo>
                  <a:lnTo>
                    <a:pt x="923" y="936"/>
                  </a:lnTo>
                  <a:lnTo>
                    <a:pt x="863" y="936"/>
                  </a:lnTo>
                  <a:lnTo>
                    <a:pt x="860" y="936"/>
                  </a:lnTo>
                  <a:lnTo>
                    <a:pt x="857" y="937"/>
                  </a:lnTo>
                  <a:lnTo>
                    <a:pt x="854" y="939"/>
                  </a:lnTo>
                  <a:lnTo>
                    <a:pt x="852" y="941"/>
                  </a:lnTo>
                  <a:lnTo>
                    <a:pt x="849" y="944"/>
                  </a:lnTo>
                  <a:lnTo>
                    <a:pt x="847" y="947"/>
                  </a:lnTo>
                  <a:lnTo>
                    <a:pt x="846" y="950"/>
                  </a:lnTo>
                  <a:lnTo>
                    <a:pt x="846" y="954"/>
                  </a:lnTo>
                  <a:lnTo>
                    <a:pt x="846" y="958"/>
                  </a:lnTo>
                  <a:lnTo>
                    <a:pt x="847" y="961"/>
                  </a:lnTo>
                  <a:lnTo>
                    <a:pt x="849" y="964"/>
                  </a:lnTo>
                  <a:lnTo>
                    <a:pt x="852" y="966"/>
                  </a:lnTo>
                  <a:lnTo>
                    <a:pt x="854" y="968"/>
                  </a:lnTo>
                  <a:lnTo>
                    <a:pt x="857" y="971"/>
                  </a:lnTo>
                  <a:lnTo>
                    <a:pt x="860" y="972"/>
                  </a:lnTo>
                  <a:lnTo>
                    <a:pt x="863" y="972"/>
                  </a:lnTo>
                  <a:lnTo>
                    <a:pt x="921" y="972"/>
                  </a:lnTo>
                  <a:lnTo>
                    <a:pt x="927" y="973"/>
                  </a:lnTo>
                  <a:lnTo>
                    <a:pt x="934" y="974"/>
                  </a:lnTo>
                  <a:lnTo>
                    <a:pt x="939" y="975"/>
                  </a:lnTo>
                  <a:lnTo>
                    <a:pt x="943" y="978"/>
                  </a:lnTo>
                  <a:lnTo>
                    <a:pt x="947" y="981"/>
                  </a:lnTo>
                  <a:lnTo>
                    <a:pt x="950" y="985"/>
                  </a:lnTo>
                  <a:lnTo>
                    <a:pt x="953" y="988"/>
                  </a:lnTo>
                  <a:lnTo>
                    <a:pt x="955" y="992"/>
                  </a:lnTo>
                  <a:lnTo>
                    <a:pt x="957" y="1001"/>
                  </a:lnTo>
                  <a:lnTo>
                    <a:pt x="958" y="1008"/>
                  </a:lnTo>
                  <a:lnTo>
                    <a:pt x="958" y="1016"/>
                  </a:lnTo>
                  <a:lnTo>
                    <a:pt x="957" y="1022"/>
                  </a:lnTo>
                  <a:lnTo>
                    <a:pt x="951" y="1041"/>
                  </a:lnTo>
                  <a:lnTo>
                    <a:pt x="948" y="1048"/>
                  </a:lnTo>
                  <a:lnTo>
                    <a:pt x="943" y="1056"/>
                  </a:lnTo>
                  <a:lnTo>
                    <a:pt x="938" y="1061"/>
                  </a:lnTo>
                  <a:lnTo>
                    <a:pt x="931" y="1067"/>
                  </a:lnTo>
                  <a:lnTo>
                    <a:pt x="924" y="1071"/>
                  </a:lnTo>
                  <a:lnTo>
                    <a:pt x="916" y="1075"/>
                  </a:lnTo>
                  <a:lnTo>
                    <a:pt x="907" y="1077"/>
                  </a:lnTo>
                  <a:lnTo>
                    <a:pt x="895" y="1080"/>
                  </a:lnTo>
                  <a:lnTo>
                    <a:pt x="882" y="1080"/>
                  </a:lnTo>
                  <a:lnTo>
                    <a:pt x="685" y="1080"/>
                  </a:lnTo>
                  <a:lnTo>
                    <a:pt x="649" y="1079"/>
                  </a:lnTo>
                  <a:lnTo>
                    <a:pt x="613" y="1076"/>
                  </a:lnTo>
                  <a:lnTo>
                    <a:pt x="579" y="1073"/>
                  </a:lnTo>
                  <a:lnTo>
                    <a:pt x="549" y="1069"/>
                  </a:lnTo>
                  <a:lnTo>
                    <a:pt x="523" y="1065"/>
                  </a:lnTo>
                  <a:lnTo>
                    <a:pt x="504" y="1060"/>
                  </a:lnTo>
                  <a:lnTo>
                    <a:pt x="491" y="1058"/>
                  </a:lnTo>
                  <a:lnTo>
                    <a:pt x="485" y="1057"/>
                  </a:lnTo>
                  <a:lnTo>
                    <a:pt x="436" y="1045"/>
                  </a:lnTo>
                  <a:lnTo>
                    <a:pt x="398" y="1036"/>
                  </a:lnTo>
                  <a:lnTo>
                    <a:pt x="370" y="1030"/>
                  </a:lnTo>
                  <a:lnTo>
                    <a:pt x="349" y="1025"/>
                  </a:lnTo>
                  <a:lnTo>
                    <a:pt x="336" y="1021"/>
                  </a:lnTo>
                  <a:lnTo>
                    <a:pt x="328" y="1019"/>
                  </a:lnTo>
                  <a:lnTo>
                    <a:pt x="322" y="1018"/>
                  </a:lnTo>
                  <a:lnTo>
                    <a:pt x="319" y="1017"/>
                  </a:lnTo>
                  <a:lnTo>
                    <a:pt x="314" y="1016"/>
                  </a:lnTo>
                  <a:lnTo>
                    <a:pt x="304" y="1012"/>
                  </a:lnTo>
                  <a:lnTo>
                    <a:pt x="297" y="1007"/>
                  </a:lnTo>
                  <a:lnTo>
                    <a:pt x="293" y="1002"/>
                  </a:lnTo>
                  <a:lnTo>
                    <a:pt x="291" y="999"/>
                  </a:lnTo>
                  <a:lnTo>
                    <a:pt x="290" y="994"/>
                  </a:lnTo>
                  <a:lnTo>
                    <a:pt x="289" y="990"/>
                  </a:lnTo>
                  <a:lnTo>
                    <a:pt x="288" y="986"/>
                  </a:lnTo>
                  <a:lnTo>
                    <a:pt x="288" y="488"/>
                  </a:lnTo>
                  <a:lnTo>
                    <a:pt x="289" y="482"/>
                  </a:lnTo>
                  <a:lnTo>
                    <a:pt x="290" y="476"/>
                  </a:lnTo>
                  <a:lnTo>
                    <a:pt x="292" y="471"/>
                  </a:lnTo>
                  <a:lnTo>
                    <a:pt x="295" y="465"/>
                  </a:lnTo>
                  <a:lnTo>
                    <a:pt x="300" y="461"/>
                  </a:lnTo>
                  <a:lnTo>
                    <a:pt x="305" y="456"/>
                  </a:lnTo>
                  <a:lnTo>
                    <a:pt x="310" y="453"/>
                  </a:lnTo>
                  <a:lnTo>
                    <a:pt x="317" y="451"/>
                  </a:lnTo>
                  <a:lnTo>
                    <a:pt x="320" y="449"/>
                  </a:lnTo>
                  <a:lnTo>
                    <a:pt x="325" y="448"/>
                  </a:lnTo>
                  <a:lnTo>
                    <a:pt x="339" y="441"/>
                  </a:lnTo>
                  <a:lnTo>
                    <a:pt x="354" y="434"/>
                  </a:lnTo>
                  <a:lnTo>
                    <a:pt x="368" y="426"/>
                  </a:lnTo>
                  <a:lnTo>
                    <a:pt x="381" y="419"/>
                  </a:lnTo>
                  <a:lnTo>
                    <a:pt x="393" y="410"/>
                  </a:lnTo>
                  <a:lnTo>
                    <a:pt x="404" y="401"/>
                  </a:lnTo>
                  <a:lnTo>
                    <a:pt x="416" y="393"/>
                  </a:lnTo>
                  <a:lnTo>
                    <a:pt x="427" y="383"/>
                  </a:lnTo>
                  <a:lnTo>
                    <a:pt x="437" y="373"/>
                  </a:lnTo>
                  <a:lnTo>
                    <a:pt x="447" y="364"/>
                  </a:lnTo>
                  <a:lnTo>
                    <a:pt x="455" y="353"/>
                  </a:lnTo>
                  <a:lnTo>
                    <a:pt x="464" y="343"/>
                  </a:lnTo>
                  <a:lnTo>
                    <a:pt x="480" y="320"/>
                  </a:lnTo>
                  <a:lnTo>
                    <a:pt x="493" y="299"/>
                  </a:lnTo>
                  <a:lnTo>
                    <a:pt x="505" y="275"/>
                  </a:lnTo>
                  <a:lnTo>
                    <a:pt x="515" y="251"/>
                  </a:lnTo>
                  <a:lnTo>
                    <a:pt x="522" y="228"/>
                  </a:lnTo>
                  <a:lnTo>
                    <a:pt x="529" y="203"/>
                  </a:lnTo>
                  <a:lnTo>
                    <a:pt x="534" y="179"/>
                  </a:lnTo>
                  <a:lnTo>
                    <a:pt x="537" y="155"/>
                  </a:lnTo>
                  <a:lnTo>
                    <a:pt x="539" y="131"/>
                  </a:lnTo>
                  <a:lnTo>
                    <a:pt x="541" y="108"/>
                  </a:lnTo>
                  <a:lnTo>
                    <a:pt x="541" y="101"/>
                  </a:lnTo>
                  <a:lnTo>
                    <a:pt x="543" y="95"/>
                  </a:lnTo>
                  <a:lnTo>
                    <a:pt x="546" y="89"/>
                  </a:lnTo>
                  <a:lnTo>
                    <a:pt x="549" y="84"/>
                  </a:lnTo>
                  <a:lnTo>
                    <a:pt x="555" y="78"/>
                  </a:lnTo>
                  <a:lnTo>
                    <a:pt x="561" y="75"/>
                  </a:lnTo>
                  <a:lnTo>
                    <a:pt x="568" y="73"/>
                  </a:lnTo>
                  <a:lnTo>
                    <a:pt x="576" y="72"/>
                  </a:lnTo>
                  <a:lnTo>
                    <a:pt x="584" y="73"/>
                  </a:lnTo>
                  <a:lnTo>
                    <a:pt x="591" y="75"/>
                  </a:lnTo>
                  <a:lnTo>
                    <a:pt x="600" y="80"/>
                  </a:lnTo>
                  <a:lnTo>
                    <a:pt x="609" y="85"/>
                  </a:lnTo>
                  <a:lnTo>
                    <a:pt x="617" y="93"/>
                  </a:lnTo>
                  <a:lnTo>
                    <a:pt x="626" y="101"/>
                  </a:lnTo>
                  <a:lnTo>
                    <a:pt x="634" y="111"/>
                  </a:lnTo>
                  <a:lnTo>
                    <a:pt x="643" y="122"/>
                  </a:lnTo>
                  <a:lnTo>
                    <a:pt x="651" y="134"/>
                  </a:lnTo>
                  <a:lnTo>
                    <a:pt x="658" y="148"/>
                  </a:lnTo>
                  <a:lnTo>
                    <a:pt x="665" y="162"/>
                  </a:lnTo>
                  <a:lnTo>
                    <a:pt x="670" y="176"/>
                  </a:lnTo>
                  <a:lnTo>
                    <a:pt x="674" y="192"/>
                  </a:lnTo>
                  <a:lnTo>
                    <a:pt x="679" y="208"/>
                  </a:lnTo>
                  <a:lnTo>
                    <a:pt x="681" y="225"/>
                  </a:lnTo>
                  <a:lnTo>
                    <a:pt x="681" y="243"/>
                  </a:lnTo>
                  <a:lnTo>
                    <a:pt x="681" y="272"/>
                  </a:lnTo>
                  <a:lnTo>
                    <a:pt x="680" y="296"/>
                  </a:lnTo>
                  <a:lnTo>
                    <a:pt x="679" y="317"/>
                  </a:lnTo>
                  <a:lnTo>
                    <a:pt x="676" y="336"/>
                  </a:lnTo>
                  <a:lnTo>
                    <a:pt x="671" y="355"/>
                  </a:lnTo>
                  <a:lnTo>
                    <a:pt x="666" y="377"/>
                  </a:lnTo>
                  <a:lnTo>
                    <a:pt x="658" y="401"/>
                  </a:lnTo>
                  <a:lnTo>
                    <a:pt x="649" y="432"/>
                  </a:lnTo>
                  <a:lnTo>
                    <a:pt x="766" y="432"/>
                  </a:lnTo>
                  <a:lnTo>
                    <a:pt x="856" y="433"/>
                  </a:lnTo>
                  <a:lnTo>
                    <a:pt x="921" y="434"/>
                  </a:lnTo>
                  <a:lnTo>
                    <a:pt x="966" y="436"/>
                  </a:lnTo>
                  <a:lnTo>
                    <a:pt x="995" y="437"/>
                  </a:lnTo>
                  <a:lnTo>
                    <a:pt x="1014" y="439"/>
                  </a:lnTo>
                  <a:lnTo>
                    <a:pt x="1027" y="442"/>
                  </a:lnTo>
                  <a:lnTo>
                    <a:pt x="1037" y="446"/>
                  </a:lnTo>
                  <a:lnTo>
                    <a:pt x="1044" y="448"/>
                  </a:lnTo>
                  <a:lnTo>
                    <a:pt x="1050" y="450"/>
                  </a:lnTo>
                  <a:lnTo>
                    <a:pt x="1056" y="453"/>
                  </a:lnTo>
                  <a:lnTo>
                    <a:pt x="1060" y="458"/>
                  </a:lnTo>
                  <a:lnTo>
                    <a:pt x="1068" y="465"/>
                  </a:lnTo>
                  <a:lnTo>
                    <a:pt x="1073" y="473"/>
                  </a:lnTo>
                  <a:lnTo>
                    <a:pt x="1077" y="481"/>
                  </a:lnTo>
                  <a:lnTo>
                    <a:pt x="1078" y="489"/>
                  </a:lnTo>
                  <a:lnTo>
                    <a:pt x="1079" y="495"/>
                  </a:lnTo>
                  <a:lnTo>
                    <a:pt x="1081" y="501"/>
                  </a:lnTo>
                  <a:lnTo>
                    <a:pt x="1079" y="512"/>
                  </a:lnTo>
                  <a:lnTo>
                    <a:pt x="1079" y="523"/>
                  </a:lnTo>
                  <a:close/>
                  <a:moveTo>
                    <a:pt x="252" y="1044"/>
                  </a:moveTo>
                  <a:lnTo>
                    <a:pt x="251" y="1052"/>
                  </a:lnTo>
                  <a:lnTo>
                    <a:pt x="249" y="1058"/>
                  </a:lnTo>
                  <a:lnTo>
                    <a:pt x="246" y="1063"/>
                  </a:lnTo>
                  <a:lnTo>
                    <a:pt x="241" y="1069"/>
                  </a:lnTo>
                  <a:lnTo>
                    <a:pt x="236" y="1073"/>
                  </a:lnTo>
                  <a:lnTo>
                    <a:pt x="231" y="1077"/>
                  </a:lnTo>
                  <a:lnTo>
                    <a:pt x="223" y="1079"/>
                  </a:lnTo>
                  <a:lnTo>
                    <a:pt x="216" y="1080"/>
                  </a:lnTo>
                  <a:lnTo>
                    <a:pt x="108" y="1080"/>
                  </a:lnTo>
                  <a:lnTo>
                    <a:pt x="101" y="1079"/>
                  </a:lnTo>
                  <a:lnTo>
                    <a:pt x="94" y="1077"/>
                  </a:lnTo>
                  <a:lnTo>
                    <a:pt x="88" y="1073"/>
                  </a:lnTo>
                  <a:lnTo>
                    <a:pt x="83" y="1069"/>
                  </a:lnTo>
                  <a:lnTo>
                    <a:pt x="78" y="1063"/>
                  </a:lnTo>
                  <a:lnTo>
                    <a:pt x="75" y="1058"/>
                  </a:lnTo>
                  <a:lnTo>
                    <a:pt x="73" y="1052"/>
                  </a:lnTo>
                  <a:lnTo>
                    <a:pt x="72" y="1044"/>
                  </a:lnTo>
                  <a:lnTo>
                    <a:pt x="72" y="468"/>
                  </a:lnTo>
                  <a:lnTo>
                    <a:pt x="73" y="461"/>
                  </a:lnTo>
                  <a:lnTo>
                    <a:pt x="75" y="454"/>
                  </a:lnTo>
                  <a:lnTo>
                    <a:pt x="78" y="448"/>
                  </a:lnTo>
                  <a:lnTo>
                    <a:pt x="83" y="442"/>
                  </a:lnTo>
                  <a:lnTo>
                    <a:pt x="88" y="438"/>
                  </a:lnTo>
                  <a:lnTo>
                    <a:pt x="94" y="435"/>
                  </a:lnTo>
                  <a:lnTo>
                    <a:pt x="101" y="433"/>
                  </a:lnTo>
                  <a:lnTo>
                    <a:pt x="108" y="432"/>
                  </a:lnTo>
                  <a:lnTo>
                    <a:pt x="216" y="432"/>
                  </a:lnTo>
                  <a:lnTo>
                    <a:pt x="223" y="433"/>
                  </a:lnTo>
                  <a:lnTo>
                    <a:pt x="231" y="435"/>
                  </a:lnTo>
                  <a:lnTo>
                    <a:pt x="236" y="438"/>
                  </a:lnTo>
                  <a:lnTo>
                    <a:pt x="241" y="442"/>
                  </a:lnTo>
                  <a:lnTo>
                    <a:pt x="246" y="448"/>
                  </a:lnTo>
                  <a:lnTo>
                    <a:pt x="249" y="454"/>
                  </a:lnTo>
                  <a:lnTo>
                    <a:pt x="251" y="461"/>
                  </a:lnTo>
                  <a:lnTo>
                    <a:pt x="252" y="468"/>
                  </a:lnTo>
                  <a:lnTo>
                    <a:pt x="252" y="1044"/>
                  </a:lnTo>
                  <a:close/>
                  <a:moveTo>
                    <a:pt x="1050" y="377"/>
                  </a:moveTo>
                  <a:lnTo>
                    <a:pt x="1030" y="373"/>
                  </a:lnTo>
                  <a:lnTo>
                    <a:pt x="1005" y="370"/>
                  </a:lnTo>
                  <a:lnTo>
                    <a:pt x="975" y="368"/>
                  </a:lnTo>
                  <a:lnTo>
                    <a:pt x="938" y="366"/>
                  </a:lnTo>
                  <a:lnTo>
                    <a:pt x="897" y="365"/>
                  </a:lnTo>
                  <a:lnTo>
                    <a:pt x="852" y="364"/>
                  </a:lnTo>
                  <a:lnTo>
                    <a:pt x="800" y="363"/>
                  </a:lnTo>
                  <a:lnTo>
                    <a:pt x="745" y="361"/>
                  </a:lnTo>
                  <a:lnTo>
                    <a:pt x="749" y="336"/>
                  </a:lnTo>
                  <a:lnTo>
                    <a:pt x="751" y="310"/>
                  </a:lnTo>
                  <a:lnTo>
                    <a:pt x="753" y="279"/>
                  </a:lnTo>
                  <a:lnTo>
                    <a:pt x="753" y="243"/>
                  </a:lnTo>
                  <a:lnTo>
                    <a:pt x="752" y="219"/>
                  </a:lnTo>
                  <a:lnTo>
                    <a:pt x="749" y="195"/>
                  </a:lnTo>
                  <a:lnTo>
                    <a:pt x="744" y="172"/>
                  </a:lnTo>
                  <a:lnTo>
                    <a:pt x="737" y="151"/>
                  </a:lnTo>
                  <a:lnTo>
                    <a:pt x="728" y="129"/>
                  </a:lnTo>
                  <a:lnTo>
                    <a:pt x="719" y="109"/>
                  </a:lnTo>
                  <a:lnTo>
                    <a:pt x="708" y="90"/>
                  </a:lnTo>
                  <a:lnTo>
                    <a:pt x="696" y="73"/>
                  </a:lnTo>
                  <a:lnTo>
                    <a:pt x="683" y="57"/>
                  </a:lnTo>
                  <a:lnTo>
                    <a:pt x="669" y="43"/>
                  </a:lnTo>
                  <a:lnTo>
                    <a:pt x="654" y="30"/>
                  </a:lnTo>
                  <a:lnTo>
                    <a:pt x="639" y="20"/>
                  </a:lnTo>
                  <a:lnTo>
                    <a:pt x="624" y="12"/>
                  </a:lnTo>
                  <a:lnTo>
                    <a:pt x="607" y="5"/>
                  </a:lnTo>
                  <a:lnTo>
                    <a:pt x="600" y="3"/>
                  </a:lnTo>
                  <a:lnTo>
                    <a:pt x="591" y="1"/>
                  </a:lnTo>
                  <a:lnTo>
                    <a:pt x="584" y="0"/>
                  </a:lnTo>
                  <a:lnTo>
                    <a:pt x="576" y="0"/>
                  </a:lnTo>
                  <a:lnTo>
                    <a:pt x="565" y="1"/>
                  </a:lnTo>
                  <a:lnTo>
                    <a:pt x="555" y="2"/>
                  </a:lnTo>
                  <a:lnTo>
                    <a:pt x="544" y="5"/>
                  </a:lnTo>
                  <a:lnTo>
                    <a:pt x="534" y="8"/>
                  </a:lnTo>
                  <a:lnTo>
                    <a:pt x="525" y="13"/>
                  </a:lnTo>
                  <a:lnTo>
                    <a:pt x="516" y="18"/>
                  </a:lnTo>
                  <a:lnTo>
                    <a:pt x="508" y="24"/>
                  </a:lnTo>
                  <a:lnTo>
                    <a:pt x="501" y="31"/>
                  </a:lnTo>
                  <a:lnTo>
                    <a:pt x="493" y="39"/>
                  </a:lnTo>
                  <a:lnTo>
                    <a:pt x="487" y="47"/>
                  </a:lnTo>
                  <a:lnTo>
                    <a:pt x="481" y="56"/>
                  </a:lnTo>
                  <a:lnTo>
                    <a:pt x="477" y="66"/>
                  </a:lnTo>
                  <a:lnTo>
                    <a:pt x="474" y="75"/>
                  </a:lnTo>
                  <a:lnTo>
                    <a:pt x="470" y="85"/>
                  </a:lnTo>
                  <a:lnTo>
                    <a:pt x="469" y="96"/>
                  </a:lnTo>
                  <a:lnTo>
                    <a:pt x="468" y="107"/>
                  </a:lnTo>
                  <a:lnTo>
                    <a:pt x="467" y="122"/>
                  </a:lnTo>
                  <a:lnTo>
                    <a:pt x="467" y="137"/>
                  </a:lnTo>
                  <a:lnTo>
                    <a:pt x="465" y="153"/>
                  </a:lnTo>
                  <a:lnTo>
                    <a:pt x="462" y="169"/>
                  </a:lnTo>
                  <a:lnTo>
                    <a:pt x="458" y="186"/>
                  </a:lnTo>
                  <a:lnTo>
                    <a:pt x="454" y="205"/>
                  </a:lnTo>
                  <a:lnTo>
                    <a:pt x="448" y="223"/>
                  </a:lnTo>
                  <a:lnTo>
                    <a:pt x="441" y="240"/>
                  </a:lnTo>
                  <a:lnTo>
                    <a:pt x="433" y="259"/>
                  </a:lnTo>
                  <a:lnTo>
                    <a:pt x="423" y="277"/>
                  </a:lnTo>
                  <a:lnTo>
                    <a:pt x="411" y="294"/>
                  </a:lnTo>
                  <a:lnTo>
                    <a:pt x="397" y="311"/>
                  </a:lnTo>
                  <a:lnTo>
                    <a:pt x="382" y="327"/>
                  </a:lnTo>
                  <a:lnTo>
                    <a:pt x="364" y="342"/>
                  </a:lnTo>
                  <a:lnTo>
                    <a:pt x="356" y="348"/>
                  </a:lnTo>
                  <a:lnTo>
                    <a:pt x="345" y="356"/>
                  </a:lnTo>
                  <a:lnTo>
                    <a:pt x="335" y="363"/>
                  </a:lnTo>
                  <a:lnTo>
                    <a:pt x="325" y="368"/>
                  </a:lnTo>
                  <a:lnTo>
                    <a:pt x="315" y="373"/>
                  </a:lnTo>
                  <a:lnTo>
                    <a:pt x="303" y="379"/>
                  </a:lnTo>
                  <a:lnTo>
                    <a:pt x="292" y="384"/>
                  </a:lnTo>
                  <a:lnTo>
                    <a:pt x="286" y="387"/>
                  </a:lnTo>
                  <a:lnTo>
                    <a:pt x="288" y="388"/>
                  </a:lnTo>
                  <a:lnTo>
                    <a:pt x="280" y="383"/>
                  </a:lnTo>
                  <a:lnTo>
                    <a:pt x="273" y="378"/>
                  </a:lnTo>
                  <a:lnTo>
                    <a:pt x="264" y="372"/>
                  </a:lnTo>
                  <a:lnTo>
                    <a:pt x="255" y="368"/>
                  </a:lnTo>
                  <a:lnTo>
                    <a:pt x="246" y="365"/>
                  </a:lnTo>
                  <a:lnTo>
                    <a:pt x="236" y="363"/>
                  </a:lnTo>
                  <a:lnTo>
                    <a:pt x="226" y="360"/>
                  </a:lnTo>
                  <a:lnTo>
                    <a:pt x="216" y="360"/>
                  </a:lnTo>
                  <a:lnTo>
                    <a:pt x="108" y="360"/>
                  </a:lnTo>
                  <a:lnTo>
                    <a:pt x="97" y="360"/>
                  </a:lnTo>
                  <a:lnTo>
                    <a:pt x="86" y="363"/>
                  </a:lnTo>
                  <a:lnTo>
                    <a:pt x="76" y="365"/>
                  </a:lnTo>
                  <a:lnTo>
                    <a:pt x="66" y="368"/>
                  </a:lnTo>
                  <a:lnTo>
                    <a:pt x="57" y="373"/>
                  </a:lnTo>
                  <a:lnTo>
                    <a:pt x="48" y="379"/>
                  </a:lnTo>
                  <a:lnTo>
                    <a:pt x="39" y="384"/>
                  </a:lnTo>
                  <a:lnTo>
                    <a:pt x="32" y="392"/>
                  </a:lnTo>
                  <a:lnTo>
                    <a:pt x="24" y="399"/>
                  </a:lnTo>
                  <a:lnTo>
                    <a:pt x="19" y="408"/>
                  </a:lnTo>
                  <a:lnTo>
                    <a:pt x="13" y="417"/>
                  </a:lnTo>
                  <a:lnTo>
                    <a:pt x="8" y="426"/>
                  </a:lnTo>
                  <a:lnTo>
                    <a:pt x="5" y="436"/>
                  </a:lnTo>
                  <a:lnTo>
                    <a:pt x="3" y="446"/>
                  </a:lnTo>
                  <a:lnTo>
                    <a:pt x="0" y="456"/>
                  </a:lnTo>
                  <a:lnTo>
                    <a:pt x="0" y="468"/>
                  </a:lnTo>
                  <a:lnTo>
                    <a:pt x="0" y="1044"/>
                  </a:lnTo>
                  <a:lnTo>
                    <a:pt x="0" y="1055"/>
                  </a:lnTo>
                  <a:lnTo>
                    <a:pt x="3" y="1066"/>
                  </a:lnTo>
                  <a:lnTo>
                    <a:pt x="5" y="1076"/>
                  </a:lnTo>
                  <a:lnTo>
                    <a:pt x="8" y="1086"/>
                  </a:lnTo>
                  <a:lnTo>
                    <a:pt x="13" y="1095"/>
                  </a:lnTo>
                  <a:lnTo>
                    <a:pt x="19" y="1104"/>
                  </a:lnTo>
                  <a:lnTo>
                    <a:pt x="24" y="1112"/>
                  </a:lnTo>
                  <a:lnTo>
                    <a:pt x="32" y="1121"/>
                  </a:lnTo>
                  <a:lnTo>
                    <a:pt x="39" y="1127"/>
                  </a:lnTo>
                  <a:lnTo>
                    <a:pt x="48" y="1134"/>
                  </a:lnTo>
                  <a:lnTo>
                    <a:pt x="57" y="1139"/>
                  </a:lnTo>
                  <a:lnTo>
                    <a:pt x="66" y="1143"/>
                  </a:lnTo>
                  <a:lnTo>
                    <a:pt x="76" y="1147"/>
                  </a:lnTo>
                  <a:lnTo>
                    <a:pt x="86" y="1150"/>
                  </a:lnTo>
                  <a:lnTo>
                    <a:pt x="97" y="1151"/>
                  </a:lnTo>
                  <a:lnTo>
                    <a:pt x="108" y="1152"/>
                  </a:lnTo>
                  <a:lnTo>
                    <a:pt x="216" y="1152"/>
                  </a:lnTo>
                  <a:lnTo>
                    <a:pt x="224" y="1152"/>
                  </a:lnTo>
                  <a:lnTo>
                    <a:pt x="232" y="1151"/>
                  </a:lnTo>
                  <a:lnTo>
                    <a:pt x="239" y="1149"/>
                  </a:lnTo>
                  <a:lnTo>
                    <a:pt x="247" y="1148"/>
                  </a:lnTo>
                  <a:lnTo>
                    <a:pt x="254" y="1144"/>
                  </a:lnTo>
                  <a:lnTo>
                    <a:pt x="261" y="1141"/>
                  </a:lnTo>
                  <a:lnTo>
                    <a:pt x="267" y="1138"/>
                  </a:lnTo>
                  <a:lnTo>
                    <a:pt x="274" y="1135"/>
                  </a:lnTo>
                  <a:lnTo>
                    <a:pt x="286" y="1125"/>
                  </a:lnTo>
                  <a:lnTo>
                    <a:pt x="295" y="1114"/>
                  </a:lnTo>
                  <a:lnTo>
                    <a:pt x="305" y="1102"/>
                  </a:lnTo>
                  <a:lnTo>
                    <a:pt x="312" y="1089"/>
                  </a:lnTo>
                  <a:lnTo>
                    <a:pt x="313" y="1089"/>
                  </a:lnTo>
                  <a:lnTo>
                    <a:pt x="314" y="1090"/>
                  </a:lnTo>
                  <a:lnTo>
                    <a:pt x="318" y="1092"/>
                  </a:lnTo>
                  <a:lnTo>
                    <a:pt x="322" y="1093"/>
                  </a:lnTo>
                  <a:lnTo>
                    <a:pt x="323" y="1093"/>
                  </a:lnTo>
                  <a:lnTo>
                    <a:pt x="325" y="1093"/>
                  </a:lnTo>
                  <a:lnTo>
                    <a:pt x="344" y="1098"/>
                  </a:lnTo>
                  <a:lnTo>
                    <a:pt x="373" y="1104"/>
                  </a:lnTo>
                  <a:lnTo>
                    <a:pt x="414" y="1114"/>
                  </a:lnTo>
                  <a:lnTo>
                    <a:pt x="470" y="1127"/>
                  </a:lnTo>
                  <a:lnTo>
                    <a:pt x="480" y="1129"/>
                  </a:lnTo>
                  <a:lnTo>
                    <a:pt x="497" y="1133"/>
                  </a:lnTo>
                  <a:lnTo>
                    <a:pt x="520" y="1137"/>
                  </a:lnTo>
                  <a:lnTo>
                    <a:pt x="547" y="1141"/>
                  </a:lnTo>
                  <a:lnTo>
                    <a:pt x="578" y="1146"/>
                  </a:lnTo>
                  <a:lnTo>
                    <a:pt x="612" y="1149"/>
                  </a:lnTo>
                  <a:lnTo>
                    <a:pt x="647" y="1151"/>
                  </a:lnTo>
                  <a:lnTo>
                    <a:pt x="685" y="1152"/>
                  </a:lnTo>
                  <a:lnTo>
                    <a:pt x="882" y="1152"/>
                  </a:lnTo>
                  <a:lnTo>
                    <a:pt x="893" y="1152"/>
                  </a:lnTo>
                  <a:lnTo>
                    <a:pt x="903" y="1151"/>
                  </a:lnTo>
                  <a:lnTo>
                    <a:pt x="914" y="1150"/>
                  </a:lnTo>
                  <a:lnTo>
                    <a:pt x="924" y="1148"/>
                  </a:lnTo>
                  <a:lnTo>
                    <a:pt x="934" y="1146"/>
                  </a:lnTo>
                  <a:lnTo>
                    <a:pt x="942" y="1142"/>
                  </a:lnTo>
                  <a:lnTo>
                    <a:pt x="951" y="1139"/>
                  </a:lnTo>
                  <a:lnTo>
                    <a:pt x="960" y="1135"/>
                  </a:lnTo>
                  <a:lnTo>
                    <a:pt x="967" y="1130"/>
                  </a:lnTo>
                  <a:lnTo>
                    <a:pt x="975" y="1125"/>
                  </a:lnTo>
                  <a:lnTo>
                    <a:pt x="981" y="1119"/>
                  </a:lnTo>
                  <a:lnTo>
                    <a:pt x="989" y="1113"/>
                  </a:lnTo>
                  <a:lnTo>
                    <a:pt x="994" y="1106"/>
                  </a:lnTo>
                  <a:lnTo>
                    <a:pt x="1001" y="1099"/>
                  </a:lnTo>
                  <a:lnTo>
                    <a:pt x="1006" y="1090"/>
                  </a:lnTo>
                  <a:lnTo>
                    <a:pt x="1010" y="1083"/>
                  </a:lnTo>
                  <a:lnTo>
                    <a:pt x="1012" y="1080"/>
                  </a:lnTo>
                  <a:lnTo>
                    <a:pt x="1016" y="1071"/>
                  </a:lnTo>
                  <a:lnTo>
                    <a:pt x="1021" y="1059"/>
                  </a:lnTo>
                  <a:lnTo>
                    <a:pt x="1027" y="1044"/>
                  </a:lnTo>
                  <a:lnTo>
                    <a:pt x="1030" y="1030"/>
                  </a:lnTo>
                  <a:lnTo>
                    <a:pt x="1031" y="1015"/>
                  </a:lnTo>
                  <a:lnTo>
                    <a:pt x="1031" y="1006"/>
                  </a:lnTo>
                  <a:lnTo>
                    <a:pt x="1030" y="998"/>
                  </a:lnTo>
                  <a:lnTo>
                    <a:pt x="1029" y="989"/>
                  </a:lnTo>
                  <a:lnTo>
                    <a:pt x="1027" y="980"/>
                  </a:lnTo>
                  <a:lnTo>
                    <a:pt x="1034" y="975"/>
                  </a:lnTo>
                  <a:lnTo>
                    <a:pt x="1041" y="969"/>
                  </a:lnTo>
                  <a:lnTo>
                    <a:pt x="1046" y="964"/>
                  </a:lnTo>
                  <a:lnTo>
                    <a:pt x="1051" y="959"/>
                  </a:lnTo>
                  <a:lnTo>
                    <a:pt x="1061" y="946"/>
                  </a:lnTo>
                  <a:lnTo>
                    <a:pt x="1068" y="934"/>
                  </a:lnTo>
                  <a:lnTo>
                    <a:pt x="1074" y="921"/>
                  </a:lnTo>
                  <a:lnTo>
                    <a:pt x="1079" y="909"/>
                  </a:lnTo>
                  <a:lnTo>
                    <a:pt x="1083" y="898"/>
                  </a:lnTo>
                  <a:lnTo>
                    <a:pt x="1086" y="887"/>
                  </a:lnTo>
                  <a:lnTo>
                    <a:pt x="1090" y="872"/>
                  </a:lnTo>
                  <a:lnTo>
                    <a:pt x="1093" y="857"/>
                  </a:lnTo>
                  <a:lnTo>
                    <a:pt x="1095" y="843"/>
                  </a:lnTo>
                  <a:lnTo>
                    <a:pt x="1095" y="831"/>
                  </a:lnTo>
                  <a:lnTo>
                    <a:pt x="1093" y="819"/>
                  </a:lnTo>
                  <a:lnTo>
                    <a:pt x="1092" y="809"/>
                  </a:lnTo>
                  <a:lnTo>
                    <a:pt x="1089" y="799"/>
                  </a:lnTo>
                  <a:lnTo>
                    <a:pt x="1086" y="789"/>
                  </a:lnTo>
                  <a:lnTo>
                    <a:pt x="1095" y="782"/>
                  </a:lnTo>
                  <a:lnTo>
                    <a:pt x="1102" y="772"/>
                  </a:lnTo>
                  <a:lnTo>
                    <a:pt x="1109" y="761"/>
                  </a:lnTo>
                  <a:lnTo>
                    <a:pt x="1115" y="750"/>
                  </a:lnTo>
                  <a:lnTo>
                    <a:pt x="1122" y="737"/>
                  </a:lnTo>
                  <a:lnTo>
                    <a:pt x="1127" y="722"/>
                  </a:lnTo>
                  <a:lnTo>
                    <a:pt x="1131" y="707"/>
                  </a:lnTo>
                  <a:lnTo>
                    <a:pt x="1135" y="690"/>
                  </a:lnTo>
                  <a:lnTo>
                    <a:pt x="1136" y="679"/>
                  </a:lnTo>
                  <a:lnTo>
                    <a:pt x="1137" y="667"/>
                  </a:lnTo>
                  <a:lnTo>
                    <a:pt x="1136" y="656"/>
                  </a:lnTo>
                  <a:lnTo>
                    <a:pt x="1135" y="645"/>
                  </a:lnTo>
                  <a:lnTo>
                    <a:pt x="1132" y="635"/>
                  </a:lnTo>
                  <a:lnTo>
                    <a:pt x="1129" y="624"/>
                  </a:lnTo>
                  <a:lnTo>
                    <a:pt x="1125" y="614"/>
                  </a:lnTo>
                  <a:lnTo>
                    <a:pt x="1120" y="604"/>
                  </a:lnTo>
                  <a:lnTo>
                    <a:pt x="1128" y="596"/>
                  </a:lnTo>
                  <a:lnTo>
                    <a:pt x="1133" y="586"/>
                  </a:lnTo>
                  <a:lnTo>
                    <a:pt x="1139" y="576"/>
                  </a:lnTo>
                  <a:lnTo>
                    <a:pt x="1143" y="567"/>
                  </a:lnTo>
                  <a:lnTo>
                    <a:pt x="1146" y="557"/>
                  </a:lnTo>
                  <a:lnTo>
                    <a:pt x="1149" y="546"/>
                  </a:lnTo>
                  <a:lnTo>
                    <a:pt x="1151" y="536"/>
                  </a:lnTo>
                  <a:lnTo>
                    <a:pt x="1151" y="526"/>
                  </a:lnTo>
                  <a:lnTo>
                    <a:pt x="1152" y="518"/>
                  </a:lnTo>
                  <a:lnTo>
                    <a:pt x="1152" y="512"/>
                  </a:lnTo>
                  <a:lnTo>
                    <a:pt x="1152" y="501"/>
                  </a:lnTo>
                  <a:lnTo>
                    <a:pt x="1152" y="492"/>
                  </a:lnTo>
                  <a:lnTo>
                    <a:pt x="1151" y="482"/>
                  </a:lnTo>
                  <a:lnTo>
                    <a:pt x="1149" y="474"/>
                  </a:lnTo>
                  <a:lnTo>
                    <a:pt x="1146" y="465"/>
                  </a:lnTo>
                  <a:lnTo>
                    <a:pt x="1142" y="455"/>
                  </a:lnTo>
                  <a:lnTo>
                    <a:pt x="1139" y="447"/>
                  </a:lnTo>
                  <a:lnTo>
                    <a:pt x="1133" y="438"/>
                  </a:lnTo>
                  <a:lnTo>
                    <a:pt x="1127" y="429"/>
                  </a:lnTo>
                  <a:lnTo>
                    <a:pt x="1120" y="421"/>
                  </a:lnTo>
                  <a:lnTo>
                    <a:pt x="1113" y="413"/>
                  </a:lnTo>
                  <a:lnTo>
                    <a:pt x="1105" y="406"/>
                  </a:lnTo>
                  <a:lnTo>
                    <a:pt x="1096" y="398"/>
                  </a:lnTo>
                  <a:lnTo>
                    <a:pt x="1086" y="392"/>
                  </a:lnTo>
                  <a:lnTo>
                    <a:pt x="1074" y="386"/>
                  </a:lnTo>
                  <a:lnTo>
                    <a:pt x="1063" y="381"/>
                  </a:lnTo>
                  <a:lnTo>
                    <a:pt x="1050" y="37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0" name="Freeform 83"/>
            <p:cNvSpPr>
              <a:spLocks noEditPoints="1"/>
            </p:cNvSpPr>
            <p:nvPr/>
          </p:nvSpPr>
          <p:spPr bwMode="auto">
            <a:xfrm>
              <a:off x="8128794" y="2189559"/>
              <a:ext cx="42863" cy="42863"/>
            </a:xfrm>
            <a:custGeom>
              <a:avLst/>
              <a:gdLst>
                <a:gd name="T0" fmla="*/ 50 w 108"/>
                <a:gd name="T1" fmla="*/ 71 h 108"/>
                <a:gd name="T2" fmla="*/ 44 w 108"/>
                <a:gd name="T3" fmla="*/ 69 h 108"/>
                <a:gd name="T4" fmla="*/ 39 w 108"/>
                <a:gd name="T5" fmla="*/ 64 h 108"/>
                <a:gd name="T6" fmla="*/ 36 w 108"/>
                <a:gd name="T7" fmla="*/ 57 h 108"/>
                <a:gd name="T8" fmla="*/ 36 w 108"/>
                <a:gd name="T9" fmla="*/ 50 h 108"/>
                <a:gd name="T10" fmla="*/ 39 w 108"/>
                <a:gd name="T11" fmla="*/ 44 h 108"/>
                <a:gd name="T12" fmla="*/ 44 w 108"/>
                <a:gd name="T13" fmla="*/ 39 h 108"/>
                <a:gd name="T14" fmla="*/ 50 w 108"/>
                <a:gd name="T15" fmla="*/ 37 h 108"/>
                <a:gd name="T16" fmla="*/ 58 w 108"/>
                <a:gd name="T17" fmla="*/ 37 h 108"/>
                <a:gd name="T18" fmla="*/ 64 w 108"/>
                <a:gd name="T19" fmla="*/ 39 h 108"/>
                <a:gd name="T20" fmla="*/ 69 w 108"/>
                <a:gd name="T21" fmla="*/ 44 h 108"/>
                <a:gd name="T22" fmla="*/ 72 w 108"/>
                <a:gd name="T23" fmla="*/ 50 h 108"/>
                <a:gd name="T24" fmla="*/ 72 w 108"/>
                <a:gd name="T25" fmla="*/ 57 h 108"/>
                <a:gd name="T26" fmla="*/ 69 w 108"/>
                <a:gd name="T27" fmla="*/ 64 h 108"/>
                <a:gd name="T28" fmla="*/ 64 w 108"/>
                <a:gd name="T29" fmla="*/ 69 h 108"/>
                <a:gd name="T30" fmla="*/ 58 w 108"/>
                <a:gd name="T31" fmla="*/ 71 h 108"/>
                <a:gd name="T32" fmla="*/ 54 w 108"/>
                <a:gd name="T33" fmla="*/ 71 h 108"/>
                <a:gd name="T34" fmla="*/ 48 w 108"/>
                <a:gd name="T35" fmla="*/ 0 h 108"/>
                <a:gd name="T36" fmla="*/ 38 w 108"/>
                <a:gd name="T37" fmla="*/ 2 h 108"/>
                <a:gd name="T38" fmla="*/ 24 w 108"/>
                <a:gd name="T39" fmla="*/ 9 h 108"/>
                <a:gd name="T40" fmla="*/ 9 w 108"/>
                <a:gd name="T41" fmla="*/ 24 h 108"/>
                <a:gd name="T42" fmla="*/ 3 w 108"/>
                <a:gd name="T43" fmla="*/ 38 h 108"/>
                <a:gd name="T44" fmla="*/ 0 w 108"/>
                <a:gd name="T45" fmla="*/ 49 h 108"/>
                <a:gd name="T46" fmla="*/ 0 w 108"/>
                <a:gd name="T47" fmla="*/ 59 h 108"/>
                <a:gd name="T48" fmla="*/ 3 w 108"/>
                <a:gd name="T49" fmla="*/ 70 h 108"/>
                <a:gd name="T50" fmla="*/ 9 w 108"/>
                <a:gd name="T51" fmla="*/ 84 h 108"/>
                <a:gd name="T52" fmla="*/ 24 w 108"/>
                <a:gd name="T53" fmla="*/ 98 h 108"/>
                <a:gd name="T54" fmla="*/ 38 w 108"/>
                <a:gd name="T55" fmla="*/ 106 h 108"/>
                <a:gd name="T56" fmla="*/ 48 w 108"/>
                <a:gd name="T57" fmla="*/ 108 h 108"/>
                <a:gd name="T58" fmla="*/ 60 w 108"/>
                <a:gd name="T59" fmla="*/ 108 h 108"/>
                <a:gd name="T60" fmla="*/ 70 w 108"/>
                <a:gd name="T61" fmla="*/ 106 h 108"/>
                <a:gd name="T62" fmla="*/ 84 w 108"/>
                <a:gd name="T63" fmla="*/ 98 h 108"/>
                <a:gd name="T64" fmla="*/ 99 w 108"/>
                <a:gd name="T65" fmla="*/ 84 h 108"/>
                <a:gd name="T66" fmla="*/ 105 w 108"/>
                <a:gd name="T67" fmla="*/ 70 h 108"/>
                <a:gd name="T68" fmla="*/ 107 w 108"/>
                <a:gd name="T69" fmla="*/ 59 h 108"/>
                <a:gd name="T70" fmla="*/ 107 w 108"/>
                <a:gd name="T71" fmla="*/ 49 h 108"/>
                <a:gd name="T72" fmla="*/ 105 w 108"/>
                <a:gd name="T73" fmla="*/ 38 h 108"/>
                <a:gd name="T74" fmla="*/ 99 w 108"/>
                <a:gd name="T75" fmla="*/ 24 h 108"/>
                <a:gd name="T76" fmla="*/ 84 w 108"/>
                <a:gd name="T77" fmla="*/ 9 h 108"/>
                <a:gd name="T78" fmla="*/ 70 w 108"/>
                <a:gd name="T79" fmla="*/ 2 h 108"/>
                <a:gd name="T80" fmla="*/ 60 w 108"/>
                <a:gd name="T81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8" h="108">
                  <a:moveTo>
                    <a:pt x="54" y="71"/>
                  </a:moveTo>
                  <a:lnTo>
                    <a:pt x="50" y="71"/>
                  </a:lnTo>
                  <a:lnTo>
                    <a:pt x="47" y="70"/>
                  </a:lnTo>
                  <a:lnTo>
                    <a:pt x="44" y="69"/>
                  </a:lnTo>
                  <a:lnTo>
                    <a:pt x="42" y="67"/>
                  </a:lnTo>
                  <a:lnTo>
                    <a:pt x="39" y="64"/>
                  </a:lnTo>
                  <a:lnTo>
                    <a:pt x="37" y="60"/>
                  </a:lnTo>
                  <a:lnTo>
                    <a:pt x="36" y="57"/>
                  </a:lnTo>
                  <a:lnTo>
                    <a:pt x="36" y="54"/>
                  </a:lnTo>
                  <a:lnTo>
                    <a:pt x="36" y="50"/>
                  </a:lnTo>
                  <a:lnTo>
                    <a:pt x="37" y="46"/>
                  </a:lnTo>
                  <a:lnTo>
                    <a:pt x="39" y="44"/>
                  </a:lnTo>
                  <a:lnTo>
                    <a:pt x="42" y="41"/>
                  </a:lnTo>
                  <a:lnTo>
                    <a:pt x="44" y="39"/>
                  </a:lnTo>
                  <a:lnTo>
                    <a:pt x="47" y="37"/>
                  </a:lnTo>
                  <a:lnTo>
                    <a:pt x="50" y="37"/>
                  </a:lnTo>
                  <a:lnTo>
                    <a:pt x="54" y="36"/>
                  </a:lnTo>
                  <a:lnTo>
                    <a:pt x="58" y="37"/>
                  </a:lnTo>
                  <a:lnTo>
                    <a:pt x="61" y="37"/>
                  </a:lnTo>
                  <a:lnTo>
                    <a:pt x="64" y="39"/>
                  </a:lnTo>
                  <a:lnTo>
                    <a:pt x="66" y="41"/>
                  </a:lnTo>
                  <a:lnTo>
                    <a:pt x="69" y="44"/>
                  </a:lnTo>
                  <a:lnTo>
                    <a:pt x="71" y="46"/>
                  </a:lnTo>
                  <a:lnTo>
                    <a:pt x="72" y="50"/>
                  </a:lnTo>
                  <a:lnTo>
                    <a:pt x="72" y="54"/>
                  </a:lnTo>
                  <a:lnTo>
                    <a:pt x="72" y="57"/>
                  </a:lnTo>
                  <a:lnTo>
                    <a:pt x="71" y="60"/>
                  </a:lnTo>
                  <a:lnTo>
                    <a:pt x="69" y="64"/>
                  </a:lnTo>
                  <a:lnTo>
                    <a:pt x="66" y="67"/>
                  </a:lnTo>
                  <a:lnTo>
                    <a:pt x="64" y="69"/>
                  </a:lnTo>
                  <a:lnTo>
                    <a:pt x="61" y="70"/>
                  </a:lnTo>
                  <a:lnTo>
                    <a:pt x="58" y="71"/>
                  </a:lnTo>
                  <a:lnTo>
                    <a:pt x="54" y="71"/>
                  </a:lnTo>
                  <a:lnTo>
                    <a:pt x="54" y="71"/>
                  </a:lnTo>
                  <a:close/>
                  <a:moveTo>
                    <a:pt x="54" y="0"/>
                  </a:moveTo>
                  <a:lnTo>
                    <a:pt x="48" y="0"/>
                  </a:lnTo>
                  <a:lnTo>
                    <a:pt x="43" y="1"/>
                  </a:lnTo>
                  <a:lnTo>
                    <a:pt x="38" y="2"/>
                  </a:lnTo>
                  <a:lnTo>
                    <a:pt x="33" y="4"/>
                  </a:lnTo>
                  <a:lnTo>
                    <a:pt x="24" y="9"/>
                  </a:lnTo>
                  <a:lnTo>
                    <a:pt x="16" y="15"/>
                  </a:lnTo>
                  <a:lnTo>
                    <a:pt x="9" y="24"/>
                  </a:lnTo>
                  <a:lnTo>
                    <a:pt x="4" y="32"/>
                  </a:lnTo>
                  <a:lnTo>
                    <a:pt x="3" y="38"/>
                  </a:lnTo>
                  <a:lnTo>
                    <a:pt x="2" y="43"/>
                  </a:lnTo>
                  <a:lnTo>
                    <a:pt x="0" y="49"/>
                  </a:lnTo>
                  <a:lnTo>
                    <a:pt x="0" y="54"/>
                  </a:lnTo>
                  <a:lnTo>
                    <a:pt x="0" y="59"/>
                  </a:lnTo>
                  <a:lnTo>
                    <a:pt x="2" y="65"/>
                  </a:lnTo>
                  <a:lnTo>
                    <a:pt x="3" y="70"/>
                  </a:lnTo>
                  <a:lnTo>
                    <a:pt x="4" y="75"/>
                  </a:lnTo>
                  <a:lnTo>
                    <a:pt x="9" y="84"/>
                  </a:lnTo>
                  <a:lnTo>
                    <a:pt x="16" y="92"/>
                  </a:lnTo>
                  <a:lnTo>
                    <a:pt x="24" y="98"/>
                  </a:lnTo>
                  <a:lnTo>
                    <a:pt x="33" y="104"/>
                  </a:lnTo>
                  <a:lnTo>
                    <a:pt x="38" y="106"/>
                  </a:lnTo>
                  <a:lnTo>
                    <a:pt x="43" y="107"/>
                  </a:lnTo>
                  <a:lnTo>
                    <a:pt x="48" y="108"/>
                  </a:lnTo>
                  <a:lnTo>
                    <a:pt x="54" y="108"/>
                  </a:lnTo>
                  <a:lnTo>
                    <a:pt x="60" y="108"/>
                  </a:lnTo>
                  <a:lnTo>
                    <a:pt x="65" y="107"/>
                  </a:lnTo>
                  <a:lnTo>
                    <a:pt x="70" y="106"/>
                  </a:lnTo>
                  <a:lnTo>
                    <a:pt x="75" y="104"/>
                  </a:lnTo>
                  <a:lnTo>
                    <a:pt x="84" y="98"/>
                  </a:lnTo>
                  <a:lnTo>
                    <a:pt x="92" y="92"/>
                  </a:lnTo>
                  <a:lnTo>
                    <a:pt x="99" y="84"/>
                  </a:lnTo>
                  <a:lnTo>
                    <a:pt x="104" y="75"/>
                  </a:lnTo>
                  <a:lnTo>
                    <a:pt x="105" y="70"/>
                  </a:lnTo>
                  <a:lnTo>
                    <a:pt x="107" y="65"/>
                  </a:lnTo>
                  <a:lnTo>
                    <a:pt x="107" y="59"/>
                  </a:lnTo>
                  <a:lnTo>
                    <a:pt x="108" y="54"/>
                  </a:lnTo>
                  <a:lnTo>
                    <a:pt x="107" y="49"/>
                  </a:lnTo>
                  <a:lnTo>
                    <a:pt x="107" y="43"/>
                  </a:lnTo>
                  <a:lnTo>
                    <a:pt x="105" y="38"/>
                  </a:lnTo>
                  <a:lnTo>
                    <a:pt x="104" y="32"/>
                  </a:lnTo>
                  <a:lnTo>
                    <a:pt x="99" y="24"/>
                  </a:lnTo>
                  <a:lnTo>
                    <a:pt x="92" y="15"/>
                  </a:lnTo>
                  <a:lnTo>
                    <a:pt x="84" y="9"/>
                  </a:lnTo>
                  <a:lnTo>
                    <a:pt x="75" y="4"/>
                  </a:lnTo>
                  <a:lnTo>
                    <a:pt x="70" y="2"/>
                  </a:lnTo>
                  <a:lnTo>
                    <a:pt x="65" y="1"/>
                  </a:lnTo>
                  <a:lnTo>
                    <a:pt x="60" y="0"/>
                  </a:lnTo>
                  <a:lnTo>
                    <a:pt x="5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11" name="Group 475"/>
          <p:cNvGrpSpPr/>
          <p:nvPr/>
        </p:nvGrpSpPr>
        <p:grpSpPr>
          <a:xfrm>
            <a:off x="3081967" y="3638451"/>
            <a:ext cx="535622" cy="779084"/>
            <a:chOff x="3720306" y="3668315"/>
            <a:chExt cx="314325" cy="4572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2" name="Freeform 114"/>
            <p:cNvSpPr>
              <a:spLocks noEditPoints="1"/>
            </p:cNvSpPr>
            <p:nvPr/>
          </p:nvSpPr>
          <p:spPr bwMode="auto">
            <a:xfrm>
              <a:off x="3720306" y="3668315"/>
              <a:ext cx="314325" cy="457200"/>
            </a:xfrm>
            <a:custGeom>
              <a:avLst/>
              <a:gdLst>
                <a:gd name="T0" fmla="*/ 184 w 793"/>
                <a:gd name="T1" fmla="*/ 669 h 1152"/>
                <a:gd name="T2" fmla="*/ 103 w 793"/>
                <a:gd name="T3" fmla="*/ 514 h 1152"/>
                <a:gd name="T4" fmla="*/ 78 w 793"/>
                <a:gd name="T5" fmla="*/ 439 h 1152"/>
                <a:gd name="T6" fmla="*/ 75 w 793"/>
                <a:gd name="T7" fmla="*/ 363 h 1152"/>
                <a:gd name="T8" fmla="*/ 92 w 793"/>
                <a:gd name="T9" fmla="*/ 284 h 1152"/>
                <a:gd name="T10" fmla="*/ 128 w 793"/>
                <a:gd name="T11" fmla="*/ 215 h 1152"/>
                <a:gd name="T12" fmla="*/ 180 w 793"/>
                <a:gd name="T13" fmla="*/ 156 h 1152"/>
                <a:gd name="T14" fmla="*/ 242 w 793"/>
                <a:gd name="T15" fmla="*/ 112 h 1152"/>
                <a:gd name="T16" fmla="*/ 316 w 793"/>
                <a:gd name="T17" fmla="*/ 82 h 1152"/>
                <a:gd name="T18" fmla="*/ 397 w 793"/>
                <a:gd name="T19" fmla="*/ 72 h 1152"/>
                <a:gd name="T20" fmla="*/ 478 w 793"/>
                <a:gd name="T21" fmla="*/ 82 h 1152"/>
                <a:gd name="T22" fmla="*/ 551 w 793"/>
                <a:gd name="T23" fmla="*/ 112 h 1152"/>
                <a:gd name="T24" fmla="*/ 615 w 793"/>
                <a:gd name="T25" fmla="*/ 156 h 1152"/>
                <a:gd name="T26" fmla="*/ 666 w 793"/>
                <a:gd name="T27" fmla="*/ 215 h 1152"/>
                <a:gd name="T28" fmla="*/ 701 w 793"/>
                <a:gd name="T29" fmla="*/ 284 h 1152"/>
                <a:gd name="T30" fmla="*/ 720 w 793"/>
                <a:gd name="T31" fmla="*/ 363 h 1152"/>
                <a:gd name="T32" fmla="*/ 717 w 793"/>
                <a:gd name="T33" fmla="*/ 438 h 1152"/>
                <a:gd name="T34" fmla="*/ 691 w 793"/>
                <a:gd name="T35" fmla="*/ 513 h 1152"/>
                <a:gd name="T36" fmla="*/ 610 w 793"/>
                <a:gd name="T37" fmla="*/ 669 h 1152"/>
                <a:gd name="T38" fmla="*/ 397 w 793"/>
                <a:gd name="T39" fmla="*/ 1080 h 1152"/>
                <a:gd name="T40" fmla="*/ 346 w 793"/>
                <a:gd name="T41" fmla="*/ 1067 h 1152"/>
                <a:gd name="T42" fmla="*/ 469 w 793"/>
                <a:gd name="T43" fmla="*/ 1036 h 1152"/>
                <a:gd name="T44" fmla="*/ 445 w 793"/>
                <a:gd name="T45" fmla="*/ 1071 h 1152"/>
                <a:gd name="T46" fmla="*/ 412 w 793"/>
                <a:gd name="T47" fmla="*/ 1079 h 1152"/>
                <a:gd name="T48" fmla="*/ 263 w 793"/>
                <a:gd name="T49" fmla="*/ 846 h 1152"/>
                <a:gd name="T50" fmla="*/ 528 w 793"/>
                <a:gd name="T51" fmla="*/ 857 h 1152"/>
                <a:gd name="T52" fmla="*/ 307 w 793"/>
                <a:gd name="T53" fmla="*/ 986 h 1152"/>
                <a:gd name="T54" fmla="*/ 290 w 793"/>
                <a:gd name="T55" fmla="*/ 931 h 1152"/>
                <a:gd name="T56" fmla="*/ 496 w 793"/>
                <a:gd name="T57" fmla="*/ 958 h 1152"/>
                <a:gd name="T58" fmla="*/ 376 w 793"/>
                <a:gd name="T59" fmla="*/ 0 h 1152"/>
                <a:gd name="T60" fmla="*/ 279 w 793"/>
                <a:gd name="T61" fmla="*/ 18 h 1152"/>
                <a:gd name="T62" fmla="*/ 192 w 793"/>
                <a:gd name="T63" fmla="*/ 58 h 1152"/>
                <a:gd name="T64" fmla="*/ 117 w 793"/>
                <a:gd name="T65" fmla="*/ 116 h 1152"/>
                <a:gd name="T66" fmla="*/ 59 w 793"/>
                <a:gd name="T67" fmla="*/ 190 h 1152"/>
                <a:gd name="T68" fmla="*/ 19 w 793"/>
                <a:gd name="T69" fmla="*/ 278 h 1152"/>
                <a:gd name="T70" fmla="*/ 2 w 793"/>
                <a:gd name="T71" fmla="*/ 375 h 1152"/>
                <a:gd name="T72" fmla="*/ 7 w 793"/>
                <a:gd name="T73" fmla="*/ 451 h 1152"/>
                <a:gd name="T74" fmla="*/ 59 w 793"/>
                <a:gd name="T75" fmla="*/ 589 h 1152"/>
                <a:gd name="T76" fmla="*/ 160 w 793"/>
                <a:gd name="T77" fmla="*/ 778 h 1152"/>
                <a:gd name="T78" fmla="*/ 234 w 793"/>
                <a:gd name="T79" fmla="*/ 994 h 1152"/>
                <a:gd name="T80" fmla="*/ 270 w 793"/>
                <a:gd name="T81" fmla="*/ 1086 h 1152"/>
                <a:gd name="T82" fmla="*/ 302 w 793"/>
                <a:gd name="T83" fmla="*/ 1125 h 1152"/>
                <a:gd name="T84" fmla="*/ 347 w 793"/>
                <a:gd name="T85" fmla="*/ 1146 h 1152"/>
                <a:gd name="T86" fmla="*/ 411 w 793"/>
                <a:gd name="T87" fmla="*/ 1152 h 1152"/>
                <a:gd name="T88" fmla="*/ 467 w 793"/>
                <a:gd name="T89" fmla="*/ 1140 h 1152"/>
                <a:gd name="T90" fmla="*/ 507 w 793"/>
                <a:gd name="T91" fmla="*/ 1111 h 1152"/>
                <a:gd name="T92" fmla="*/ 535 w 793"/>
                <a:gd name="T93" fmla="*/ 1066 h 1152"/>
                <a:gd name="T94" fmla="*/ 578 w 793"/>
                <a:gd name="T95" fmla="*/ 935 h 1152"/>
                <a:gd name="T96" fmla="*/ 633 w 793"/>
                <a:gd name="T97" fmla="*/ 779 h 1152"/>
                <a:gd name="T98" fmla="*/ 735 w 793"/>
                <a:gd name="T99" fmla="*/ 589 h 1152"/>
                <a:gd name="T100" fmla="*/ 787 w 793"/>
                <a:gd name="T101" fmla="*/ 451 h 1152"/>
                <a:gd name="T102" fmla="*/ 792 w 793"/>
                <a:gd name="T103" fmla="*/ 375 h 1152"/>
                <a:gd name="T104" fmla="*/ 775 w 793"/>
                <a:gd name="T105" fmla="*/ 278 h 1152"/>
                <a:gd name="T106" fmla="*/ 736 w 793"/>
                <a:gd name="T107" fmla="*/ 190 h 1152"/>
                <a:gd name="T108" fmla="*/ 677 w 793"/>
                <a:gd name="T109" fmla="*/ 116 h 1152"/>
                <a:gd name="T110" fmla="*/ 602 w 793"/>
                <a:gd name="T111" fmla="*/ 58 h 1152"/>
                <a:gd name="T112" fmla="*/ 515 w 793"/>
                <a:gd name="T113" fmla="*/ 18 h 1152"/>
                <a:gd name="T114" fmla="*/ 417 w 793"/>
                <a:gd name="T115" fmla="*/ 0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793" h="1152">
                  <a:moveTo>
                    <a:pt x="565" y="756"/>
                  </a:moveTo>
                  <a:lnTo>
                    <a:pt x="229" y="756"/>
                  </a:lnTo>
                  <a:lnTo>
                    <a:pt x="215" y="727"/>
                  </a:lnTo>
                  <a:lnTo>
                    <a:pt x="200" y="698"/>
                  </a:lnTo>
                  <a:lnTo>
                    <a:pt x="184" y="669"/>
                  </a:lnTo>
                  <a:lnTo>
                    <a:pt x="169" y="640"/>
                  </a:lnTo>
                  <a:lnTo>
                    <a:pt x="151" y="608"/>
                  </a:lnTo>
                  <a:lnTo>
                    <a:pt x="133" y="577"/>
                  </a:lnTo>
                  <a:lnTo>
                    <a:pt x="117" y="545"/>
                  </a:lnTo>
                  <a:lnTo>
                    <a:pt x="103" y="514"/>
                  </a:lnTo>
                  <a:lnTo>
                    <a:pt x="97" y="498"/>
                  </a:lnTo>
                  <a:lnTo>
                    <a:pt x="91" y="483"/>
                  </a:lnTo>
                  <a:lnTo>
                    <a:pt x="86" y="468"/>
                  </a:lnTo>
                  <a:lnTo>
                    <a:pt x="81" y="453"/>
                  </a:lnTo>
                  <a:lnTo>
                    <a:pt x="78" y="439"/>
                  </a:lnTo>
                  <a:lnTo>
                    <a:pt x="75" y="424"/>
                  </a:lnTo>
                  <a:lnTo>
                    <a:pt x="74" y="410"/>
                  </a:lnTo>
                  <a:lnTo>
                    <a:pt x="73" y="396"/>
                  </a:lnTo>
                  <a:lnTo>
                    <a:pt x="74" y="379"/>
                  </a:lnTo>
                  <a:lnTo>
                    <a:pt x="75" y="363"/>
                  </a:lnTo>
                  <a:lnTo>
                    <a:pt x="77" y="347"/>
                  </a:lnTo>
                  <a:lnTo>
                    <a:pt x="79" y="331"/>
                  </a:lnTo>
                  <a:lnTo>
                    <a:pt x="84" y="315"/>
                  </a:lnTo>
                  <a:lnTo>
                    <a:pt x="88" y="300"/>
                  </a:lnTo>
                  <a:lnTo>
                    <a:pt x="92" y="284"/>
                  </a:lnTo>
                  <a:lnTo>
                    <a:pt x="99" y="270"/>
                  </a:lnTo>
                  <a:lnTo>
                    <a:pt x="105" y="255"/>
                  </a:lnTo>
                  <a:lnTo>
                    <a:pt x="112" y="241"/>
                  </a:lnTo>
                  <a:lnTo>
                    <a:pt x="120" y="228"/>
                  </a:lnTo>
                  <a:lnTo>
                    <a:pt x="128" y="215"/>
                  </a:lnTo>
                  <a:lnTo>
                    <a:pt x="138" y="202"/>
                  </a:lnTo>
                  <a:lnTo>
                    <a:pt x="147" y="190"/>
                  </a:lnTo>
                  <a:lnTo>
                    <a:pt x="157" y="179"/>
                  </a:lnTo>
                  <a:lnTo>
                    <a:pt x="168" y="167"/>
                  </a:lnTo>
                  <a:lnTo>
                    <a:pt x="180" y="156"/>
                  </a:lnTo>
                  <a:lnTo>
                    <a:pt x="191" y="146"/>
                  </a:lnTo>
                  <a:lnTo>
                    <a:pt x="204" y="136"/>
                  </a:lnTo>
                  <a:lnTo>
                    <a:pt x="216" y="128"/>
                  </a:lnTo>
                  <a:lnTo>
                    <a:pt x="229" y="119"/>
                  </a:lnTo>
                  <a:lnTo>
                    <a:pt x="242" y="112"/>
                  </a:lnTo>
                  <a:lnTo>
                    <a:pt x="256" y="104"/>
                  </a:lnTo>
                  <a:lnTo>
                    <a:pt x="270" y="98"/>
                  </a:lnTo>
                  <a:lnTo>
                    <a:pt x="286" y="91"/>
                  </a:lnTo>
                  <a:lnTo>
                    <a:pt x="301" y="87"/>
                  </a:lnTo>
                  <a:lnTo>
                    <a:pt x="316" y="82"/>
                  </a:lnTo>
                  <a:lnTo>
                    <a:pt x="332" y="78"/>
                  </a:lnTo>
                  <a:lnTo>
                    <a:pt x="348" y="76"/>
                  </a:lnTo>
                  <a:lnTo>
                    <a:pt x="364" y="74"/>
                  </a:lnTo>
                  <a:lnTo>
                    <a:pt x="381" y="73"/>
                  </a:lnTo>
                  <a:lnTo>
                    <a:pt x="397" y="72"/>
                  </a:lnTo>
                  <a:lnTo>
                    <a:pt x="414" y="73"/>
                  </a:lnTo>
                  <a:lnTo>
                    <a:pt x="430" y="74"/>
                  </a:lnTo>
                  <a:lnTo>
                    <a:pt x="447" y="76"/>
                  </a:lnTo>
                  <a:lnTo>
                    <a:pt x="463" y="78"/>
                  </a:lnTo>
                  <a:lnTo>
                    <a:pt x="478" y="82"/>
                  </a:lnTo>
                  <a:lnTo>
                    <a:pt x="493" y="87"/>
                  </a:lnTo>
                  <a:lnTo>
                    <a:pt x="508" y="91"/>
                  </a:lnTo>
                  <a:lnTo>
                    <a:pt x="523" y="98"/>
                  </a:lnTo>
                  <a:lnTo>
                    <a:pt x="537" y="104"/>
                  </a:lnTo>
                  <a:lnTo>
                    <a:pt x="551" y="112"/>
                  </a:lnTo>
                  <a:lnTo>
                    <a:pt x="565" y="119"/>
                  </a:lnTo>
                  <a:lnTo>
                    <a:pt x="578" y="128"/>
                  </a:lnTo>
                  <a:lnTo>
                    <a:pt x="591" y="136"/>
                  </a:lnTo>
                  <a:lnTo>
                    <a:pt x="603" y="146"/>
                  </a:lnTo>
                  <a:lnTo>
                    <a:pt x="615" y="156"/>
                  </a:lnTo>
                  <a:lnTo>
                    <a:pt x="626" y="167"/>
                  </a:lnTo>
                  <a:lnTo>
                    <a:pt x="637" y="179"/>
                  </a:lnTo>
                  <a:lnTo>
                    <a:pt x="647" y="190"/>
                  </a:lnTo>
                  <a:lnTo>
                    <a:pt x="656" y="202"/>
                  </a:lnTo>
                  <a:lnTo>
                    <a:pt x="666" y="215"/>
                  </a:lnTo>
                  <a:lnTo>
                    <a:pt x="674" y="228"/>
                  </a:lnTo>
                  <a:lnTo>
                    <a:pt x="682" y="241"/>
                  </a:lnTo>
                  <a:lnTo>
                    <a:pt x="688" y="255"/>
                  </a:lnTo>
                  <a:lnTo>
                    <a:pt x="696" y="270"/>
                  </a:lnTo>
                  <a:lnTo>
                    <a:pt x="701" y="284"/>
                  </a:lnTo>
                  <a:lnTo>
                    <a:pt x="707" y="300"/>
                  </a:lnTo>
                  <a:lnTo>
                    <a:pt x="711" y="315"/>
                  </a:lnTo>
                  <a:lnTo>
                    <a:pt x="714" y="331"/>
                  </a:lnTo>
                  <a:lnTo>
                    <a:pt x="718" y="347"/>
                  </a:lnTo>
                  <a:lnTo>
                    <a:pt x="720" y="363"/>
                  </a:lnTo>
                  <a:lnTo>
                    <a:pt x="721" y="379"/>
                  </a:lnTo>
                  <a:lnTo>
                    <a:pt x="721" y="396"/>
                  </a:lnTo>
                  <a:lnTo>
                    <a:pt x="721" y="410"/>
                  </a:lnTo>
                  <a:lnTo>
                    <a:pt x="719" y="424"/>
                  </a:lnTo>
                  <a:lnTo>
                    <a:pt x="717" y="438"/>
                  </a:lnTo>
                  <a:lnTo>
                    <a:pt x="712" y="453"/>
                  </a:lnTo>
                  <a:lnTo>
                    <a:pt x="708" y="468"/>
                  </a:lnTo>
                  <a:lnTo>
                    <a:pt x="704" y="483"/>
                  </a:lnTo>
                  <a:lnTo>
                    <a:pt x="697" y="498"/>
                  </a:lnTo>
                  <a:lnTo>
                    <a:pt x="691" y="513"/>
                  </a:lnTo>
                  <a:lnTo>
                    <a:pt x="677" y="545"/>
                  </a:lnTo>
                  <a:lnTo>
                    <a:pt x="660" y="577"/>
                  </a:lnTo>
                  <a:lnTo>
                    <a:pt x="643" y="608"/>
                  </a:lnTo>
                  <a:lnTo>
                    <a:pt x="626" y="641"/>
                  </a:lnTo>
                  <a:lnTo>
                    <a:pt x="610" y="669"/>
                  </a:lnTo>
                  <a:lnTo>
                    <a:pt x="594" y="698"/>
                  </a:lnTo>
                  <a:lnTo>
                    <a:pt x="579" y="727"/>
                  </a:lnTo>
                  <a:lnTo>
                    <a:pt x="565" y="756"/>
                  </a:lnTo>
                  <a:lnTo>
                    <a:pt x="565" y="756"/>
                  </a:lnTo>
                  <a:close/>
                  <a:moveTo>
                    <a:pt x="397" y="1080"/>
                  </a:moveTo>
                  <a:lnTo>
                    <a:pt x="384" y="1079"/>
                  </a:lnTo>
                  <a:lnTo>
                    <a:pt x="373" y="1078"/>
                  </a:lnTo>
                  <a:lnTo>
                    <a:pt x="363" y="1076"/>
                  </a:lnTo>
                  <a:lnTo>
                    <a:pt x="355" y="1073"/>
                  </a:lnTo>
                  <a:lnTo>
                    <a:pt x="346" y="1067"/>
                  </a:lnTo>
                  <a:lnTo>
                    <a:pt x="339" y="1059"/>
                  </a:lnTo>
                  <a:lnTo>
                    <a:pt x="332" y="1049"/>
                  </a:lnTo>
                  <a:lnTo>
                    <a:pt x="326" y="1035"/>
                  </a:lnTo>
                  <a:lnTo>
                    <a:pt x="478" y="1016"/>
                  </a:lnTo>
                  <a:lnTo>
                    <a:pt x="469" y="1036"/>
                  </a:lnTo>
                  <a:lnTo>
                    <a:pt x="462" y="1051"/>
                  </a:lnTo>
                  <a:lnTo>
                    <a:pt x="457" y="1057"/>
                  </a:lnTo>
                  <a:lnTo>
                    <a:pt x="454" y="1062"/>
                  </a:lnTo>
                  <a:lnTo>
                    <a:pt x="450" y="1066"/>
                  </a:lnTo>
                  <a:lnTo>
                    <a:pt x="445" y="1071"/>
                  </a:lnTo>
                  <a:lnTo>
                    <a:pt x="440" y="1073"/>
                  </a:lnTo>
                  <a:lnTo>
                    <a:pt x="436" y="1075"/>
                  </a:lnTo>
                  <a:lnTo>
                    <a:pt x="430" y="1077"/>
                  </a:lnTo>
                  <a:lnTo>
                    <a:pt x="425" y="1078"/>
                  </a:lnTo>
                  <a:lnTo>
                    <a:pt x="412" y="1079"/>
                  </a:lnTo>
                  <a:lnTo>
                    <a:pt x="397" y="1080"/>
                  </a:lnTo>
                  <a:close/>
                  <a:moveTo>
                    <a:pt x="279" y="897"/>
                  </a:moveTo>
                  <a:lnTo>
                    <a:pt x="275" y="881"/>
                  </a:lnTo>
                  <a:lnTo>
                    <a:pt x="269" y="863"/>
                  </a:lnTo>
                  <a:lnTo>
                    <a:pt x="263" y="846"/>
                  </a:lnTo>
                  <a:lnTo>
                    <a:pt x="258" y="828"/>
                  </a:lnTo>
                  <a:lnTo>
                    <a:pt x="537" y="828"/>
                  </a:lnTo>
                  <a:lnTo>
                    <a:pt x="534" y="837"/>
                  </a:lnTo>
                  <a:lnTo>
                    <a:pt x="531" y="847"/>
                  </a:lnTo>
                  <a:lnTo>
                    <a:pt x="528" y="857"/>
                  </a:lnTo>
                  <a:lnTo>
                    <a:pt x="524" y="867"/>
                  </a:lnTo>
                  <a:lnTo>
                    <a:pt x="279" y="897"/>
                  </a:lnTo>
                  <a:close/>
                  <a:moveTo>
                    <a:pt x="491" y="978"/>
                  </a:moveTo>
                  <a:lnTo>
                    <a:pt x="312" y="1000"/>
                  </a:lnTo>
                  <a:lnTo>
                    <a:pt x="307" y="986"/>
                  </a:lnTo>
                  <a:lnTo>
                    <a:pt x="302" y="970"/>
                  </a:lnTo>
                  <a:lnTo>
                    <a:pt x="296" y="952"/>
                  </a:lnTo>
                  <a:lnTo>
                    <a:pt x="290" y="932"/>
                  </a:lnTo>
                  <a:lnTo>
                    <a:pt x="290" y="931"/>
                  </a:lnTo>
                  <a:lnTo>
                    <a:pt x="290" y="931"/>
                  </a:lnTo>
                  <a:lnTo>
                    <a:pt x="512" y="903"/>
                  </a:lnTo>
                  <a:lnTo>
                    <a:pt x="508" y="919"/>
                  </a:lnTo>
                  <a:lnTo>
                    <a:pt x="504" y="936"/>
                  </a:lnTo>
                  <a:lnTo>
                    <a:pt x="499" y="946"/>
                  </a:lnTo>
                  <a:lnTo>
                    <a:pt x="496" y="958"/>
                  </a:lnTo>
                  <a:lnTo>
                    <a:pt x="493" y="968"/>
                  </a:lnTo>
                  <a:lnTo>
                    <a:pt x="491" y="978"/>
                  </a:lnTo>
                  <a:lnTo>
                    <a:pt x="491" y="978"/>
                  </a:lnTo>
                  <a:close/>
                  <a:moveTo>
                    <a:pt x="397" y="0"/>
                  </a:moveTo>
                  <a:lnTo>
                    <a:pt x="376" y="0"/>
                  </a:lnTo>
                  <a:lnTo>
                    <a:pt x="357" y="1"/>
                  </a:lnTo>
                  <a:lnTo>
                    <a:pt x="336" y="5"/>
                  </a:lnTo>
                  <a:lnTo>
                    <a:pt x="317" y="8"/>
                  </a:lnTo>
                  <a:lnTo>
                    <a:pt x="299" y="12"/>
                  </a:lnTo>
                  <a:lnTo>
                    <a:pt x="279" y="18"/>
                  </a:lnTo>
                  <a:lnTo>
                    <a:pt x="261" y="24"/>
                  </a:lnTo>
                  <a:lnTo>
                    <a:pt x="242" y="31"/>
                  </a:lnTo>
                  <a:lnTo>
                    <a:pt x="225" y="39"/>
                  </a:lnTo>
                  <a:lnTo>
                    <a:pt x="208" y="48"/>
                  </a:lnTo>
                  <a:lnTo>
                    <a:pt x="192" y="58"/>
                  </a:lnTo>
                  <a:lnTo>
                    <a:pt x="175" y="67"/>
                  </a:lnTo>
                  <a:lnTo>
                    <a:pt x="160" y="78"/>
                  </a:lnTo>
                  <a:lnTo>
                    <a:pt x="145" y="90"/>
                  </a:lnTo>
                  <a:lnTo>
                    <a:pt x="131" y="103"/>
                  </a:lnTo>
                  <a:lnTo>
                    <a:pt x="117" y="116"/>
                  </a:lnTo>
                  <a:lnTo>
                    <a:pt x="104" y="130"/>
                  </a:lnTo>
                  <a:lnTo>
                    <a:pt x="91" y="144"/>
                  </a:lnTo>
                  <a:lnTo>
                    <a:pt x="79" y="159"/>
                  </a:lnTo>
                  <a:lnTo>
                    <a:pt x="69" y="174"/>
                  </a:lnTo>
                  <a:lnTo>
                    <a:pt x="59" y="190"/>
                  </a:lnTo>
                  <a:lnTo>
                    <a:pt x="49" y="207"/>
                  </a:lnTo>
                  <a:lnTo>
                    <a:pt x="40" y="224"/>
                  </a:lnTo>
                  <a:lnTo>
                    <a:pt x="32" y="242"/>
                  </a:lnTo>
                  <a:lnTo>
                    <a:pt x="25" y="260"/>
                  </a:lnTo>
                  <a:lnTo>
                    <a:pt x="19" y="278"/>
                  </a:lnTo>
                  <a:lnTo>
                    <a:pt x="13" y="297"/>
                  </a:lnTo>
                  <a:lnTo>
                    <a:pt x="9" y="316"/>
                  </a:lnTo>
                  <a:lnTo>
                    <a:pt x="6" y="335"/>
                  </a:lnTo>
                  <a:lnTo>
                    <a:pt x="3" y="356"/>
                  </a:lnTo>
                  <a:lnTo>
                    <a:pt x="2" y="375"/>
                  </a:lnTo>
                  <a:lnTo>
                    <a:pt x="0" y="396"/>
                  </a:lnTo>
                  <a:lnTo>
                    <a:pt x="2" y="410"/>
                  </a:lnTo>
                  <a:lnTo>
                    <a:pt x="3" y="424"/>
                  </a:lnTo>
                  <a:lnTo>
                    <a:pt x="5" y="437"/>
                  </a:lnTo>
                  <a:lnTo>
                    <a:pt x="7" y="451"/>
                  </a:lnTo>
                  <a:lnTo>
                    <a:pt x="13" y="479"/>
                  </a:lnTo>
                  <a:lnTo>
                    <a:pt x="22" y="506"/>
                  </a:lnTo>
                  <a:lnTo>
                    <a:pt x="33" y="534"/>
                  </a:lnTo>
                  <a:lnTo>
                    <a:pt x="46" y="561"/>
                  </a:lnTo>
                  <a:lnTo>
                    <a:pt x="59" y="589"/>
                  </a:lnTo>
                  <a:lnTo>
                    <a:pt x="74" y="617"/>
                  </a:lnTo>
                  <a:lnTo>
                    <a:pt x="103" y="671"/>
                  </a:lnTo>
                  <a:lnTo>
                    <a:pt x="133" y="725"/>
                  </a:lnTo>
                  <a:lnTo>
                    <a:pt x="147" y="752"/>
                  </a:lnTo>
                  <a:lnTo>
                    <a:pt x="160" y="778"/>
                  </a:lnTo>
                  <a:lnTo>
                    <a:pt x="172" y="804"/>
                  </a:lnTo>
                  <a:lnTo>
                    <a:pt x="182" y="830"/>
                  </a:lnTo>
                  <a:lnTo>
                    <a:pt x="206" y="901"/>
                  </a:lnTo>
                  <a:lnTo>
                    <a:pt x="225" y="965"/>
                  </a:lnTo>
                  <a:lnTo>
                    <a:pt x="234" y="994"/>
                  </a:lnTo>
                  <a:lnTo>
                    <a:pt x="242" y="1020"/>
                  </a:lnTo>
                  <a:lnTo>
                    <a:pt x="251" y="1045"/>
                  </a:lnTo>
                  <a:lnTo>
                    <a:pt x="260" y="1066"/>
                  </a:lnTo>
                  <a:lnTo>
                    <a:pt x="265" y="1076"/>
                  </a:lnTo>
                  <a:lnTo>
                    <a:pt x="270" y="1086"/>
                  </a:lnTo>
                  <a:lnTo>
                    <a:pt x="276" y="1094"/>
                  </a:lnTo>
                  <a:lnTo>
                    <a:pt x="281" y="1103"/>
                  </a:lnTo>
                  <a:lnTo>
                    <a:pt x="288" y="1111"/>
                  </a:lnTo>
                  <a:lnTo>
                    <a:pt x="295" y="1118"/>
                  </a:lnTo>
                  <a:lnTo>
                    <a:pt x="302" y="1125"/>
                  </a:lnTo>
                  <a:lnTo>
                    <a:pt x="310" y="1130"/>
                  </a:lnTo>
                  <a:lnTo>
                    <a:pt x="318" y="1135"/>
                  </a:lnTo>
                  <a:lnTo>
                    <a:pt x="328" y="1140"/>
                  </a:lnTo>
                  <a:lnTo>
                    <a:pt x="337" y="1143"/>
                  </a:lnTo>
                  <a:lnTo>
                    <a:pt x="347" y="1146"/>
                  </a:lnTo>
                  <a:lnTo>
                    <a:pt x="359" y="1148"/>
                  </a:lnTo>
                  <a:lnTo>
                    <a:pt x="371" y="1151"/>
                  </a:lnTo>
                  <a:lnTo>
                    <a:pt x="383" y="1152"/>
                  </a:lnTo>
                  <a:lnTo>
                    <a:pt x="397" y="1152"/>
                  </a:lnTo>
                  <a:lnTo>
                    <a:pt x="411" y="1152"/>
                  </a:lnTo>
                  <a:lnTo>
                    <a:pt x="424" y="1151"/>
                  </a:lnTo>
                  <a:lnTo>
                    <a:pt x="436" y="1148"/>
                  </a:lnTo>
                  <a:lnTo>
                    <a:pt x="448" y="1146"/>
                  </a:lnTo>
                  <a:lnTo>
                    <a:pt x="457" y="1143"/>
                  </a:lnTo>
                  <a:lnTo>
                    <a:pt x="467" y="1140"/>
                  </a:lnTo>
                  <a:lnTo>
                    <a:pt x="477" y="1135"/>
                  </a:lnTo>
                  <a:lnTo>
                    <a:pt x="485" y="1130"/>
                  </a:lnTo>
                  <a:lnTo>
                    <a:pt x="493" y="1125"/>
                  </a:lnTo>
                  <a:lnTo>
                    <a:pt x="501" y="1118"/>
                  </a:lnTo>
                  <a:lnTo>
                    <a:pt x="507" y="1111"/>
                  </a:lnTo>
                  <a:lnTo>
                    <a:pt x="513" y="1103"/>
                  </a:lnTo>
                  <a:lnTo>
                    <a:pt x="519" y="1095"/>
                  </a:lnTo>
                  <a:lnTo>
                    <a:pt x="524" y="1086"/>
                  </a:lnTo>
                  <a:lnTo>
                    <a:pt x="530" y="1077"/>
                  </a:lnTo>
                  <a:lnTo>
                    <a:pt x="535" y="1066"/>
                  </a:lnTo>
                  <a:lnTo>
                    <a:pt x="544" y="1045"/>
                  </a:lnTo>
                  <a:lnTo>
                    <a:pt x="552" y="1021"/>
                  </a:lnTo>
                  <a:lnTo>
                    <a:pt x="561" y="994"/>
                  </a:lnTo>
                  <a:lnTo>
                    <a:pt x="570" y="966"/>
                  </a:lnTo>
                  <a:lnTo>
                    <a:pt x="578" y="935"/>
                  </a:lnTo>
                  <a:lnTo>
                    <a:pt x="588" y="902"/>
                  </a:lnTo>
                  <a:lnTo>
                    <a:pt x="599" y="868"/>
                  </a:lnTo>
                  <a:lnTo>
                    <a:pt x="612" y="831"/>
                  </a:lnTo>
                  <a:lnTo>
                    <a:pt x="621" y="805"/>
                  </a:lnTo>
                  <a:lnTo>
                    <a:pt x="633" y="779"/>
                  </a:lnTo>
                  <a:lnTo>
                    <a:pt x="646" y="753"/>
                  </a:lnTo>
                  <a:lnTo>
                    <a:pt x="660" y="726"/>
                  </a:lnTo>
                  <a:lnTo>
                    <a:pt x="691" y="672"/>
                  </a:lnTo>
                  <a:lnTo>
                    <a:pt x="721" y="617"/>
                  </a:lnTo>
                  <a:lnTo>
                    <a:pt x="735" y="589"/>
                  </a:lnTo>
                  <a:lnTo>
                    <a:pt x="749" y="561"/>
                  </a:lnTo>
                  <a:lnTo>
                    <a:pt x="761" y="533"/>
                  </a:lnTo>
                  <a:lnTo>
                    <a:pt x="772" y="506"/>
                  </a:lnTo>
                  <a:lnTo>
                    <a:pt x="780" y="478"/>
                  </a:lnTo>
                  <a:lnTo>
                    <a:pt x="787" y="451"/>
                  </a:lnTo>
                  <a:lnTo>
                    <a:pt x="790" y="437"/>
                  </a:lnTo>
                  <a:lnTo>
                    <a:pt x="791" y="423"/>
                  </a:lnTo>
                  <a:lnTo>
                    <a:pt x="792" y="410"/>
                  </a:lnTo>
                  <a:lnTo>
                    <a:pt x="793" y="396"/>
                  </a:lnTo>
                  <a:lnTo>
                    <a:pt x="792" y="375"/>
                  </a:lnTo>
                  <a:lnTo>
                    <a:pt x="791" y="356"/>
                  </a:lnTo>
                  <a:lnTo>
                    <a:pt x="789" y="335"/>
                  </a:lnTo>
                  <a:lnTo>
                    <a:pt x="785" y="316"/>
                  </a:lnTo>
                  <a:lnTo>
                    <a:pt x="780" y="297"/>
                  </a:lnTo>
                  <a:lnTo>
                    <a:pt x="775" y="278"/>
                  </a:lnTo>
                  <a:lnTo>
                    <a:pt x="769" y="260"/>
                  </a:lnTo>
                  <a:lnTo>
                    <a:pt x="762" y="242"/>
                  </a:lnTo>
                  <a:lnTo>
                    <a:pt x="754" y="224"/>
                  </a:lnTo>
                  <a:lnTo>
                    <a:pt x="746" y="207"/>
                  </a:lnTo>
                  <a:lnTo>
                    <a:pt x="736" y="190"/>
                  </a:lnTo>
                  <a:lnTo>
                    <a:pt x="725" y="174"/>
                  </a:lnTo>
                  <a:lnTo>
                    <a:pt x="714" y="159"/>
                  </a:lnTo>
                  <a:lnTo>
                    <a:pt x="703" y="144"/>
                  </a:lnTo>
                  <a:lnTo>
                    <a:pt x="691" y="130"/>
                  </a:lnTo>
                  <a:lnTo>
                    <a:pt x="677" y="116"/>
                  </a:lnTo>
                  <a:lnTo>
                    <a:pt x="664" y="103"/>
                  </a:lnTo>
                  <a:lnTo>
                    <a:pt x="648" y="90"/>
                  </a:lnTo>
                  <a:lnTo>
                    <a:pt x="633" y="78"/>
                  </a:lnTo>
                  <a:lnTo>
                    <a:pt x="618" y="67"/>
                  </a:lnTo>
                  <a:lnTo>
                    <a:pt x="602" y="58"/>
                  </a:lnTo>
                  <a:lnTo>
                    <a:pt x="586" y="48"/>
                  </a:lnTo>
                  <a:lnTo>
                    <a:pt x="569" y="39"/>
                  </a:lnTo>
                  <a:lnTo>
                    <a:pt x="551" y="31"/>
                  </a:lnTo>
                  <a:lnTo>
                    <a:pt x="533" y="24"/>
                  </a:lnTo>
                  <a:lnTo>
                    <a:pt x="515" y="18"/>
                  </a:lnTo>
                  <a:lnTo>
                    <a:pt x="496" y="12"/>
                  </a:lnTo>
                  <a:lnTo>
                    <a:pt x="477" y="8"/>
                  </a:lnTo>
                  <a:lnTo>
                    <a:pt x="457" y="5"/>
                  </a:lnTo>
                  <a:lnTo>
                    <a:pt x="438" y="1"/>
                  </a:lnTo>
                  <a:lnTo>
                    <a:pt x="417" y="0"/>
                  </a:lnTo>
                  <a:lnTo>
                    <a:pt x="39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3" name="Freeform 115"/>
            <p:cNvSpPr>
              <a:spLocks/>
            </p:cNvSpPr>
            <p:nvPr/>
          </p:nvSpPr>
          <p:spPr bwMode="auto">
            <a:xfrm>
              <a:off x="3791743" y="3739753"/>
              <a:ext cx="93663" cy="93663"/>
            </a:xfrm>
            <a:custGeom>
              <a:avLst/>
              <a:gdLst>
                <a:gd name="T0" fmla="*/ 205 w 234"/>
                <a:gd name="T1" fmla="*/ 1 h 234"/>
                <a:gd name="T2" fmla="*/ 183 w 234"/>
                <a:gd name="T3" fmla="*/ 3 h 234"/>
                <a:gd name="T4" fmla="*/ 152 w 234"/>
                <a:gd name="T5" fmla="*/ 9 h 234"/>
                <a:gd name="T6" fmla="*/ 113 w 234"/>
                <a:gd name="T7" fmla="*/ 26 h 234"/>
                <a:gd name="T8" fmla="*/ 79 w 234"/>
                <a:gd name="T9" fmla="*/ 49 h 234"/>
                <a:gd name="T10" fmla="*/ 50 w 234"/>
                <a:gd name="T11" fmla="*/ 78 h 234"/>
                <a:gd name="T12" fmla="*/ 26 w 234"/>
                <a:gd name="T13" fmla="*/ 113 h 234"/>
                <a:gd name="T14" fmla="*/ 10 w 234"/>
                <a:gd name="T15" fmla="*/ 152 h 234"/>
                <a:gd name="T16" fmla="*/ 2 w 234"/>
                <a:gd name="T17" fmla="*/ 183 h 234"/>
                <a:gd name="T18" fmla="*/ 0 w 234"/>
                <a:gd name="T19" fmla="*/ 205 h 234"/>
                <a:gd name="T20" fmla="*/ 0 w 234"/>
                <a:gd name="T21" fmla="*/ 220 h 234"/>
                <a:gd name="T22" fmla="*/ 3 w 234"/>
                <a:gd name="T23" fmla="*/ 226 h 234"/>
                <a:gd name="T24" fmla="*/ 7 w 234"/>
                <a:gd name="T25" fmla="*/ 231 h 234"/>
                <a:gd name="T26" fmla="*/ 14 w 234"/>
                <a:gd name="T27" fmla="*/ 234 h 234"/>
                <a:gd name="T28" fmla="*/ 21 w 234"/>
                <a:gd name="T29" fmla="*/ 234 h 234"/>
                <a:gd name="T30" fmla="*/ 28 w 234"/>
                <a:gd name="T31" fmla="*/ 231 h 234"/>
                <a:gd name="T32" fmla="*/ 33 w 234"/>
                <a:gd name="T33" fmla="*/ 226 h 234"/>
                <a:gd name="T34" fmla="*/ 35 w 234"/>
                <a:gd name="T35" fmla="*/ 220 h 234"/>
                <a:gd name="T36" fmla="*/ 37 w 234"/>
                <a:gd name="T37" fmla="*/ 197 h 234"/>
                <a:gd name="T38" fmla="*/ 44 w 234"/>
                <a:gd name="T39" fmla="*/ 163 h 234"/>
                <a:gd name="T40" fmla="*/ 58 w 234"/>
                <a:gd name="T41" fmla="*/ 130 h 234"/>
                <a:gd name="T42" fmla="*/ 78 w 234"/>
                <a:gd name="T43" fmla="*/ 101 h 234"/>
                <a:gd name="T44" fmla="*/ 101 w 234"/>
                <a:gd name="T45" fmla="*/ 77 h 234"/>
                <a:gd name="T46" fmla="*/ 131 w 234"/>
                <a:gd name="T47" fmla="*/ 58 h 234"/>
                <a:gd name="T48" fmla="*/ 163 w 234"/>
                <a:gd name="T49" fmla="*/ 44 h 234"/>
                <a:gd name="T50" fmla="*/ 197 w 234"/>
                <a:gd name="T51" fmla="*/ 36 h 234"/>
                <a:gd name="T52" fmla="*/ 219 w 234"/>
                <a:gd name="T53" fmla="*/ 35 h 234"/>
                <a:gd name="T54" fmla="*/ 226 w 234"/>
                <a:gd name="T55" fmla="*/ 33 h 234"/>
                <a:gd name="T56" fmla="*/ 231 w 234"/>
                <a:gd name="T57" fmla="*/ 28 h 234"/>
                <a:gd name="T58" fmla="*/ 233 w 234"/>
                <a:gd name="T59" fmla="*/ 21 h 234"/>
                <a:gd name="T60" fmla="*/ 233 w 234"/>
                <a:gd name="T61" fmla="*/ 15 h 234"/>
                <a:gd name="T62" fmla="*/ 231 w 234"/>
                <a:gd name="T63" fmla="*/ 8 h 234"/>
                <a:gd name="T64" fmla="*/ 226 w 234"/>
                <a:gd name="T65" fmla="*/ 3 h 234"/>
                <a:gd name="T66" fmla="*/ 219 w 234"/>
                <a:gd name="T67" fmla="*/ 1 h 2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4" h="234">
                  <a:moveTo>
                    <a:pt x="216" y="0"/>
                  </a:moveTo>
                  <a:lnTo>
                    <a:pt x="205" y="1"/>
                  </a:lnTo>
                  <a:lnTo>
                    <a:pt x="194" y="1"/>
                  </a:lnTo>
                  <a:lnTo>
                    <a:pt x="183" y="3"/>
                  </a:lnTo>
                  <a:lnTo>
                    <a:pt x="173" y="4"/>
                  </a:lnTo>
                  <a:lnTo>
                    <a:pt x="152" y="9"/>
                  </a:lnTo>
                  <a:lnTo>
                    <a:pt x="132" y="17"/>
                  </a:lnTo>
                  <a:lnTo>
                    <a:pt x="113" y="26"/>
                  </a:lnTo>
                  <a:lnTo>
                    <a:pt x="95" y="36"/>
                  </a:lnTo>
                  <a:lnTo>
                    <a:pt x="79" y="49"/>
                  </a:lnTo>
                  <a:lnTo>
                    <a:pt x="64" y="63"/>
                  </a:lnTo>
                  <a:lnTo>
                    <a:pt x="50" y="78"/>
                  </a:lnTo>
                  <a:lnTo>
                    <a:pt x="37" y="95"/>
                  </a:lnTo>
                  <a:lnTo>
                    <a:pt x="26" y="113"/>
                  </a:lnTo>
                  <a:lnTo>
                    <a:pt x="17" y="131"/>
                  </a:lnTo>
                  <a:lnTo>
                    <a:pt x="10" y="152"/>
                  </a:lnTo>
                  <a:lnTo>
                    <a:pt x="4" y="172"/>
                  </a:lnTo>
                  <a:lnTo>
                    <a:pt x="2" y="183"/>
                  </a:lnTo>
                  <a:lnTo>
                    <a:pt x="1" y="194"/>
                  </a:lnTo>
                  <a:lnTo>
                    <a:pt x="0" y="205"/>
                  </a:lnTo>
                  <a:lnTo>
                    <a:pt x="0" y="216"/>
                  </a:lnTo>
                  <a:lnTo>
                    <a:pt x="0" y="220"/>
                  </a:lnTo>
                  <a:lnTo>
                    <a:pt x="1" y="223"/>
                  </a:lnTo>
                  <a:lnTo>
                    <a:pt x="3" y="226"/>
                  </a:lnTo>
                  <a:lnTo>
                    <a:pt x="5" y="229"/>
                  </a:lnTo>
                  <a:lnTo>
                    <a:pt x="7" y="231"/>
                  </a:lnTo>
                  <a:lnTo>
                    <a:pt x="11" y="233"/>
                  </a:lnTo>
                  <a:lnTo>
                    <a:pt x="14" y="234"/>
                  </a:lnTo>
                  <a:lnTo>
                    <a:pt x="18" y="234"/>
                  </a:lnTo>
                  <a:lnTo>
                    <a:pt x="21" y="234"/>
                  </a:lnTo>
                  <a:lnTo>
                    <a:pt x="25" y="233"/>
                  </a:lnTo>
                  <a:lnTo>
                    <a:pt x="28" y="231"/>
                  </a:lnTo>
                  <a:lnTo>
                    <a:pt x="31" y="229"/>
                  </a:lnTo>
                  <a:lnTo>
                    <a:pt x="33" y="226"/>
                  </a:lnTo>
                  <a:lnTo>
                    <a:pt x="34" y="223"/>
                  </a:lnTo>
                  <a:lnTo>
                    <a:pt x="35" y="220"/>
                  </a:lnTo>
                  <a:lnTo>
                    <a:pt x="35" y="216"/>
                  </a:lnTo>
                  <a:lnTo>
                    <a:pt x="37" y="197"/>
                  </a:lnTo>
                  <a:lnTo>
                    <a:pt x="40" y="180"/>
                  </a:lnTo>
                  <a:lnTo>
                    <a:pt x="44" y="163"/>
                  </a:lnTo>
                  <a:lnTo>
                    <a:pt x="51" y="145"/>
                  </a:lnTo>
                  <a:lnTo>
                    <a:pt x="58" y="130"/>
                  </a:lnTo>
                  <a:lnTo>
                    <a:pt x="67" y="115"/>
                  </a:lnTo>
                  <a:lnTo>
                    <a:pt x="78" y="101"/>
                  </a:lnTo>
                  <a:lnTo>
                    <a:pt x="88" y="88"/>
                  </a:lnTo>
                  <a:lnTo>
                    <a:pt x="101" y="77"/>
                  </a:lnTo>
                  <a:lnTo>
                    <a:pt x="115" y="67"/>
                  </a:lnTo>
                  <a:lnTo>
                    <a:pt x="131" y="58"/>
                  </a:lnTo>
                  <a:lnTo>
                    <a:pt x="146" y="50"/>
                  </a:lnTo>
                  <a:lnTo>
                    <a:pt x="163" y="44"/>
                  </a:lnTo>
                  <a:lnTo>
                    <a:pt x="180" y="40"/>
                  </a:lnTo>
                  <a:lnTo>
                    <a:pt x="197" y="36"/>
                  </a:lnTo>
                  <a:lnTo>
                    <a:pt x="216" y="36"/>
                  </a:lnTo>
                  <a:lnTo>
                    <a:pt x="219" y="35"/>
                  </a:lnTo>
                  <a:lnTo>
                    <a:pt x="223" y="34"/>
                  </a:lnTo>
                  <a:lnTo>
                    <a:pt x="226" y="33"/>
                  </a:lnTo>
                  <a:lnTo>
                    <a:pt x="229" y="31"/>
                  </a:lnTo>
                  <a:lnTo>
                    <a:pt x="231" y="28"/>
                  </a:lnTo>
                  <a:lnTo>
                    <a:pt x="232" y="24"/>
                  </a:lnTo>
                  <a:lnTo>
                    <a:pt x="233" y="21"/>
                  </a:lnTo>
                  <a:lnTo>
                    <a:pt x="234" y="18"/>
                  </a:lnTo>
                  <a:lnTo>
                    <a:pt x="233" y="15"/>
                  </a:lnTo>
                  <a:lnTo>
                    <a:pt x="232" y="10"/>
                  </a:lnTo>
                  <a:lnTo>
                    <a:pt x="231" y="8"/>
                  </a:lnTo>
                  <a:lnTo>
                    <a:pt x="229" y="5"/>
                  </a:lnTo>
                  <a:lnTo>
                    <a:pt x="226" y="3"/>
                  </a:lnTo>
                  <a:lnTo>
                    <a:pt x="223" y="2"/>
                  </a:lnTo>
                  <a:lnTo>
                    <a:pt x="219" y="1"/>
                  </a:lnTo>
                  <a:lnTo>
                    <a:pt x="216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14" name="Group 478"/>
          <p:cNvGrpSpPr/>
          <p:nvPr/>
        </p:nvGrpSpPr>
        <p:grpSpPr>
          <a:xfrm>
            <a:off x="5743931" y="3675925"/>
            <a:ext cx="704135" cy="704135"/>
            <a:chOff x="4563268" y="2753915"/>
            <a:chExt cx="457200" cy="4572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15" name="Freeform 124"/>
            <p:cNvSpPr>
              <a:spLocks noEditPoints="1"/>
            </p:cNvSpPr>
            <p:nvPr/>
          </p:nvSpPr>
          <p:spPr bwMode="auto">
            <a:xfrm>
              <a:off x="4563268" y="2753915"/>
              <a:ext cx="457200" cy="457200"/>
            </a:xfrm>
            <a:custGeom>
              <a:avLst/>
              <a:gdLst>
                <a:gd name="T0" fmla="*/ 924 w 1152"/>
                <a:gd name="T1" fmla="*/ 677 h 1152"/>
                <a:gd name="T2" fmla="*/ 896 w 1152"/>
                <a:gd name="T3" fmla="*/ 742 h 1152"/>
                <a:gd name="T4" fmla="*/ 905 w 1152"/>
                <a:gd name="T5" fmla="*/ 804 h 1152"/>
                <a:gd name="T6" fmla="*/ 765 w 1152"/>
                <a:gd name="T7" fmla="*/ 893 h 1152"/>
                <a:gd name="T8" fmla="*/ 704 w 1152"/>
                <a:gd name="T9" fmla="*/ 912 h 1152"/>
                <a:gd name="T10" fmla="*/ 653 w 1152"/>
                <a:gd name="T11" fmla="*/ 952 h 1152"/>
                <a:gd name="T12" fmla="*/ 499 w 1152"/>
                <a:gd name="T13" fmla="*/ 952 h 1152"/>
                <a:gd name="T14" fmla="*/ 448 w 1152"/>
                <a:gd name="T15" fmla="*/ 912 h 1152"/>
                <a:gd name="T16" fmla="*/ 388 w 1152"/>
                <a:gd name="T17" fmla="*/ 893 h 1152"/>
                <a:gd name="T18" fmla="*/ 247 w 1152"/>
                <a:gd name="T19" fmla="*/ 804 h 1152"/>
                <a:gd name="T20" fmla="*/ 256 w 1152"/>
                <a:gd name="T21" fmla="*/ 742 h 1152"/>
                <a:gd name="T22" fmla="*/ 228 w 1152"/>
                <a:gd name="T23" fmla="*/ 677 h 1152"/>
                <a:gd name="T24" fmla="*/ 72 w 1152"/>
                <a:gd name="T25" fmla="*/ 625 h 1152"/>
                <a:gd name="T26" fmla="*/ 222 w 1152"/>
                <a:gd name="T27" fmla="*/ 482 h 1152"/>
                <a:gd name="T28" fmla="*/ 253 w 1152"/>
                <a:gd name="T29" fmla="*/ 420 h 1152"/>
                <a:gd name="T30" fmla="*/ 253 w 1152"/>
                <a:gd name="T31" fmla="*/ 356 h 1152"/>
                <a:gd name="T32" fmla="*/ 378 w 1152"/>
                <a:gd name="T33" fmla="*/ 259 h 1152"/>
                <a:gd name="T34" fmla="*/ 438 w 1152"/>
                <a:gd name="T35" fmla="*/ 244 h 1152"/>
                <a:gd name="T36" fmla="*/ 495 w 1152"/>
                <a:gd name="T37" fmla="*/ 208 h 1152"/>
                <a:gd name="T38" fmla="*/ 649 w 1152"/>
                <a:gd name="T39" fmla="*/ 192 h 1152"/>
                <a:gd name="T40" fmla="*/ 694 w 1152"/>
                <a:gd name="T41" fmla="*/ 236 h 1152"/>
                <a:gd name="T42" fmla="*/ 756 w 1152"/>
                <a:gd name="T43" fmla="*/ 259 h 1152"/>
                <a:gd name="T44" fmla="*/ 967 w 1152"/>
                <a:gd name="T45" fmla="*/ 255 h 1152"/>
                <a:gd name="T46" fmla="*/ 894 w 1152"/>
                <a:gd name="T47" fmla="*/ 401 h 1152"/>
                <a:gd name="T48" fmla="*/ 919 w 1152"/>
                <a:gd name="T49" fmla="*/ 466 h 1152"/>
                <a:gd name="T50" fmla="*/ 970 w 1152"/>
                <a:gd name="T51" fmla="*/ 505 h 1152"/>
                <a:gd name="T52" fmla="*/ 975 w 1152"/>
                <a:gd name="T53" fmla="*/ 411 h 1152"/>
                <a:gd name="T54" fmla="*/ 1037 w 1152"/>
                <a:gd name="T55" fmla="*/ 272 h 1152"/>
                <a:gd name="T56" fmla="*/ 1023 w 1152"/>
                <a:gd name="T57" fmla="*/ 208 h 1152"/>
                <a:gd name="T58" fmla="*/ 918 w 1152"/>
                <a:gd name="T59" fmla="*/ 116 h 1152"/>
                <a:gd name="T60" fmla="*/ 857 w 1152"/>
                <a:gd name="T61" fmla="*/ 125 h 1152"/>
                <a:gd name="T62" fmla="*/ 694 w 1152"/>
                <a:gd name="T63" fmla="*/ 51 h 1152"/>
                <a:gd name="T64" fmla="*/ 649 w 1152"/>
                <a:gd name="T65" fmla="*/ 4 h 1152"/>
                <a:gd name="T66" fmla="*/ 514 w 1152"/>
                <a:gd name="T67" fmla="*/ 1 h 1152"/>
                <a:gd name="T68" fmla="*/ 462 w 1152"/>
                <a:gd name="T69" fmla="*/ 40 h 1152"/>
                <a:gd name="T70" fmla="*/ 400 w 1152"/>
                <a:gd name="T71" fmla="*/ 182 h 1152"/>
                <a:gd name="T72" fmla="*/ 247 w 1152"/>
                <a:gd name="T73" fmla="*/ 113 h 1152"/>
                <a:gd name="T74" fmla="*/ 203 w 1152"/>
                <a:gd name="T75" fmla="*/ 134 h 1152"/>
                <a:gd name="T76" fmla="*/ 113 w 1152"/>
                <a:gd name="T77" fmla="*/ 247 h 1152"/>
                <a:gd name="T78" fmla="*/ 188 w 1152"/>
                <a:gd name="T79" fmla="*/ 387 h 1152"/>
                <a:gd name="T80" fmla="*/ 45 w 1152"/>
                <a:gd name="T81" fmla="*/ 460 h 1152"/>
                <a:gd name="T82" fmla="*/ 2 w 1152"/>
                <a:gd name="T83" fmla="*/ 508 h 1152"/>
                <a:gd name="T84" fmla="*/ 2 w 1152"/>
                <a:gd name="T85" fmla="*/ 643 h 1152"/>
                <a:gd name="T86" fmla="*/ 45 w 1152"/>
                <a:gd name="T87" fmla="*/ 692 h 1152"/>
                <a:gd name="T88" fmla="*/ 188 w 1152"/>
                <a:gd name="T89" fmla="*/ 764 h 1152"/>
                <a:gd name="T90" fmla="*/ 113 w 1152"/>
                <a:gd name="T91" fmla="*/ 905 h 1152"/>
                <a:gd name="T92" fmla="*/ 203 w 1152"/>
                <a:gd name="T93" fmla="*/ 1018 h 1152"/>
                <a:gd name="T94" fmla="*/ 247 w 1152"/>
                <a:gd name="T95" fmla="*/ 1039 h 1152"/>
                <a:gd name="T96" fmla="*/ 400 w 1152"/>
                <a:gd name="T97" fmla="*/ 969 h 1152"/>
                <a:gd name="T98" fmla="*/ 462 w 1152"/>
                <a:gd name="T99" fmla="*/ 1112 h 1152"/>
                <a:gd name="T100" fmla="*/ 514 w 1152"/>
                <a:gd name="T101" fmla="*/ 1151 h 1152"/>
                <a:gd name="T102" fmla="*/ 649 w 1152"/>
                <a:gd name="T103" fmla="*/ 1148 h 1152"/>
                <a:gd name="T104" fmla="*/ 694 w 1152"/>
                <a:gd name="T105" fmla="*/ 1100 h 1152"/>
                <a:gd name="T106" fmla="*/ 857 w 1152"/>
                <a:gd name="T107" fmla="*/ 1027 h 1152"/>
                <a:gd name="T108" fmla="*/ 918 w 1152"/>
                <a:gd name="T109" fmla="*/ 1036 h 1152"/>
                <a:gd name="T110" fmla="*/ 1023 w 1152"/>
                <a:gd name="T111" fmla="*/ 944 h 1152"/>
                <a:gd name="T112" fmla="*/ 1037 w 1152"/>
                <a:gd name="T113" fmla="*/ 881 h 1152"/>
                <a:gd name="T114" fmla="*/ 975 w 1152"/>
                <a:gd name="T115" fmla="*/ 742 h 1152"/>
                <a:gd name="T116" fmla="*/ 1118 w 1152"/>
                <a:gd name="T117" fmla="*/ 687 h 1152"/>
                <a:gd name="T118" fmla="*/ 1151 w 1152"/>
                <a:gd name="T119" fmla="*/ 631 h 1152"/>
                <a:gd name="T120" fmla="*/ 1143 w 1152"/>
                <a:gd name="T121" fmla="*/ 491 h 1152"/>
                <a:gd name="T122" fmla="*/ 1094 w 1152"/>
                <a:gd name="T123" fmla="*/ 456 h 1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152" h="1152">
                  <a:moveTo>
                    <a:pt x="970" y="647"/>
                  </a:moveTo>
                  <a:lnTo>
                    <a:pt x="960" y="650"/>
                  </a:lnTo>
                  <a:lnTo>
                    <a:pt x="951" y="653"/>
                  </a:lnTo>
                  <a:lnTo>
                    <a:pt x="944" y="657"/>
                  </a:lnTo>
                  <a:lnTo>
                    <a:pt x="936" y="664"/>
                  </a:lnTo>
                  <a:lnTo>
                    <a:pt x="930" y="670"/>
                  </a:lnTo>
                  <a:lnTo>
                    <a:pt x="924" y="677"/>
                  </a:lnTo>
                  <a:lnTo>
                    <a:pt x="919" y="685"/>
                  </a:lnTo>
                  <a:lnTo>
                    <a:pt x="916" y="694"/>
                  </a:lnTo>
                  <a:lnTo>
                    <a:pt x="913" y="704"/>
                  </a:lnTo>
                  <a:lnTo>
                    <a:pt x="908" y="714"/>
                  </a:lnTo>
                  <a:lnTo>
                    <a:pt x="904" y="723"/>
                  </a:lnTo>
                  <a:lnTo>
                    <a:pt x="900" y="733"/>
                  </a:lnTo>
                  <a:lnTo>
                    <a:pt x="896" y="742"/>
                  </a:lnTo>
                  <a:lnTo>
                    <a:pt x="894" y="750"/>
                  </a:lnTo>
                  <a:lnTo>
                    <a:pt x="893" y="760"/>
                  </a:lnTo>
                  <a:lnTo>
                    <a:pt x="893" y="769"/>
                  </a:lnTo>
                  <a:lnTo>
                    <a:pt x="894" y="778"/>
                  </a:lnTo>
                  <a:lnTo>
                    <a:pt x="896" y="787"/>
                  </a:lnTo>
                  <a:lnTo>
                    <a:pt x="900" y="796"/>
                  </a:lnTo>
                  <a:lnTo>
                    <a:pt x="905" y="804"/>
                  </a:lnTo>
                  <a:lnTo>
                    <a:pt x="967" y="898"/>
                  </a:lnTo>
                  <a:lnTo>
                    <a:pt x="897" y="967"/>
                  </a:lnTo>
                  <a:lnTo>
                    <a:pt x="805" y="905"/>
                  </a:lnTo>
                  <a:lnTo>
                    <a:pt x="795" y="899"/>
                  </a:lnTo>
                  <a:lnTo>
                    <a:pt x="785" y="895"/>
                  </a:lnTo>
                  <a:lnTo>
                    <a:pt x="774" y="893"/>
                  </a:lnTo>
                  <a:lnTo>
                    <a:pt x="765" y="893"/>
                  </a:lnTo>
                  <a:lnTo>
                    <a:pt x="756" y="893"/>
                  </a:lnTo>
                  <a:lnTo>
                    <a:pt x="748" y="894"/>
                  </a:lnTo>
                  <a:lnTo>
                    <a:pt x="741" y="896"/>
                  </a:lnTo>
                  <a:lnTo>
                    <a:pt x="733" y="899"/>
                  </a:lnTo>
                  <a:lnTo>
                    <a:pt x="724" y="904"/>
                  </a:lnTo>
                  <a:lnTo>
                    <a:pt x="714" y="908"/>
                  </a:lnTo>
                  <a:lnTo>
                    <a:pt x="704" y="912"/>
                  </a:lnTo>
                  <a:lnTo>
                    <a:pt x="694" y="915"/>
                  </a:lnTo>
                  <a:lnTo>
                    <a:pt x="686" y="920"/>
                  </a:lnTo>
                  <a:lnTo>
                    <a:pt x="677" y="924"/>
                  </a:lnTo>
                  <a:lnTo>
                    <a:pt x="670" y="930"/>
                  </a:lnTo>
                  <a:lnTo>
                    <a:pt x="663" y="936"/>
                  </a:lnTo>
                  <a:lnTo>
                    <a:pt x="658" y="944"/>
                  </a:lnTo>
                  <a:lnTo>
                    <a:pt x="653" y="952"/>
                  </a:lnTo>
                  <a:lnTo>
                    <a:pt x="650" y="961"/>
                  </a:lnTo>
                  <a:lnTo>
                    <a:pt x="647" y="969"/>
                  </a:lnTo>
                  <a:lnTo>
                    <a:pt x="625" y="1080"/>
                  </a:lnTo>
                  <a:lnTo>
                    <a:pt x="527" y="1080"/>
                  </a:lnTo>
                  <a:lnTo>
                    <a:pt x="505" y="969"/>
                  </a:lnTo>
                  <a:lnTo>
                    <a:pt x="502" y="961"/>
                  </a:lnTo>
                  <a:lnTo>
                    <a:pt x="499" y="952"/>
                  </a:lnTo>
                  <a:lnTo>
                    <a:pt x="495" y="944"/>
                  </a:lnTo>
                  <a:lnTo>
                    <a:pt x="489" y="936"/>
                  </a:lnTo>
                  <a:lnTo>
                    <a:pt x="483" y="930"/>
                  </a:lnTo>
                  <a:lnTo>
                    <a:pt x="475" y="924"/>
                  </a:lnTo>
                  <a:lnTo>
                    <a:pt x="466" y="920"/>
                  </a:lnTo>
                  <a:lnTo>
                    <a:pt x="458" y="915"/>
                  </a:lnTo>
                  <a:lnTo>
                    <a:pt x="448" y="912"/>
                  </a:lnTo>
                  <a:lnTo>
                    <a:pt x="438" y="908"/>
                  </a:lnTo>
                  <a:lnTo>
                    <a:pt x="429" y="904"/>
                  </a:lnTo>
                  <a:lnTo>
                    <a:pt x="419" y="899"/>
                  </a:lnTo>
                  <a:lnTo>
                    <a:pt x="411" y="896"/>
                  </a:lnTo>
                  <a:lnTo>
                    <a:pt x="404" y="894"/>
                  </a:lnTo>
                  <a:lnTo>
                    <a:pt x="396" y="893"/>
                  </a:lnTo>
                  <a:lnTo>
                    <a:pt x="388" y="893"/>
                  </a:lnTo>
                  <a:lnTo>
                    <a:pt x="378" y="893"/>
                  </a:lnTo>
                  <a:lnTo>
                    <a:pt x="367" y="895"/>
                  </a:lnTo>
                  <a:lnTo>
                    <a:pt x="357" y="899"/>
                  </a:lnTo>
                  <a:lnTo>
                    <a:pt x="348" y="905"/>
                  </a:lnTo>
                  <a:lnTo>
                    <a:pt x="255" y="967"/>
                  </a:lnTo>
                  <a:lnTo>
                    <a:pt x="185" y="898"/>
                  </a:lnTo>
                  <a:lnTo>
                    <a:pt x="247" y="804"/>
                  </a:lnTo>
                  <a:lnTo>
                    <a:pt x="253" y="796"/>
                  </a:lnTo>
                  <a:lnTo>
                    <a:pt x="256" y="787"/>
                  </a:lnTo>
                  <a:lnTo>
                    <a:pt x="258" y="778"/>
                  </a:lnTo>
                  <a:lnTo>
                    <a:pt x="259" y="769"/>
                  </a:lnTo>
                  <a:lnTo>
                    <a:pt x="259" y="760"/>
                  </a:lnTo>
                  <a:lnTo>
                    <a:pt x="258" y="750"/>
                  </a:lnTo>
                  <a:lnTo>
                    <a:pt x="256" y="742"/>
                  </a:lnTo>
                  <a:lnTo>
                    <a:pt x="253" y="733"/>
                  </a:lnTo>
                  <a:lnTo>
                    <a:pt x="248" y="723"/>
                  </a:lnTo>
                  <a:lnTo>
                    <a:pt x="244" y="714"/>
                  </a:lnTo>
                  <a:lnTo>
                    <a:pt x="240" y="704"/>
                  </a:lnTo>
                  <a:lnTo>
                    <a:pt x="236" y="694"/>
                  </a:lnTo>
                  <a:lnTo>
                    <a:pt x="232" y="685"/>
                  </a:lnTo>
                  <a:lnTo>
                    <a:pt x="228" y="677"/>
                  </a:lnTo>
                  <a:lnTo>
                    <a:pt x="222" y="670"/>
                  </a:lnTo>
                  <a:lnTo>
                    <a:pt x="216" y="664"/>
                  </a:lnTo>
                  <a:lnTo>
                    <a:pt x="208" y="657"/>
                  </a:lnTo>
                  <a:lnTo>
                    <a:pt x="200" y="653"/>
                  </a:lnTo>
                  <a:lnTo>
                    <a:pt x="191" y="650"/>
                  </a:lnTo>
                  <a:lnTo>
                    <a:pt x="182" y="647"/>
                  </a:lnTo>
                  <a:lnTo>
                    <a:pt x="72" y="625"/>
                  </a:lnTo>
                  <a:lnTo>
                    <a:pt x="72" y="527"/>
                  </a:lnTo>
                  <a:lnTo>
                    <a:pt x="182" y="505"/>
                  </a:lnTo>
                  <a:lnTo>
                    <a:pt x="191" y="503"/>
                  </a:lnTo>
                  <a:lnTo>
                    <a:pt x="200" y="499"/>
                  </a:lnTo>
                  <a:lnTo>
                    <a:pt x="208" y="494"/>
                  </a:lnTo>
                  <a:lnTo>
                    <a:pt x="216" y="489"/>
                  </a:lnTo>
                  <a:lnTo>
                    <a:pt x="222" y="482"/>
                  </a:lnTo>
                  <a:lnTo>
                    <a:pt x="228" y="475"/>
                  </a:lnTo>
                  <a:lnTo>
                    <a:pt x="232" y="466"/>
                  </a:lnTo>
                  <a:lnTo>
                    <a:pt x="236" y="458"/>
                  </a:lnTo>
                  <a:lnTo>
                    <a:pt x="240" y="448"/>
                  </a:lnTo>
                  <a:lnTo>
                    <a:pt x="244" y="438"/>
                  </a:lnTo>
                  <a:lnTo>
                    <a:pt x="248" y="428"/>
                  </a:lnTo>
                  <a:lnTo>
                    <a:pt x="253" y="420"/>
                  </a:lnTo>
                  <a:lnTo>
                    <a:pt x="256" y="410"/>
                  </a:lnTo>
                  <a:lnTo>
                    <a:pt x="258" y="401"/>
                  </a:lnTo>
                  <a:lnTo>
                    <a:pt x="259" y="392"/>
                  </a:lnTo>
                  <a:lnTo>
                    <a:pt x="259" y="383"/>
                  </a:lnTo>
                  <a:lnTo>
                    <a:pt x="258" y="373"/>
                  </a:lnTo>
                  <a:lnTo>
                    <a:pt x="256" y="365"/>
                  </a:lnTo>
                  <a:lnTo>
                    <a:pt x="253" y="356"/>
                  </a:lnTo>
                  <a:lnTo>
                    <a:pt x="247" y="347"/>
                  </a:lnTo>
                  <a:lnTo>
                    <a:pt x="185" y="255"/>
                  </a:lnTo>
                  <a:lnTo>
                    <a:pt x="255" y="185"/>
                  </a:lnTo>
                  <a:lnTo>
                    <a:pt x="348" y="247"/>
                  </a:lnTo>
                  <a:lnTo>
                    <a:pt x="357" y="252"/>
                  </a:lnTo>
                  <a:lnTo>
                    <a:pt x="367" y="257"/>
                  </a:lnTo>
                  <a:lnTo>
                    <a:pt x="378" y="259"/>
                  </a:lnTo>
                  <a:lnTo>
                    <a:pt x="388" y="260"/>
                  </a:lnTo>
                  <a:lnTo>
                    <a:pt x="396" y="259"/>
                  </a:lnTo>
                  <a:lnTo>
                    <a:pt x="404" y="258"/>
                  </a:lnTo>
                  <a:lnTo>
                    <a:pt x="411" y="256"/>
                  </a:lnTo>
                  <a:lnTo>
                    <a:pt x="419" y="252"/>
                  </a:lnTo>
                  <a:lnTo>
                    <a:pt x="429" y="248"/>
                  </a:lnTo>
                  <a:lnTo>
                    <a:pt x="438" y="244"/>
                  </a:lnTo>
                  <a:lnTo>
                    <a:pt x="448" y="239"/>
                  </a:lnTo>
                  <a:lnTo>
                    <a:pt x="458" y="236"/>
                  </a:lnTo>
                  <a:lnTo>
                    <a:pt x="466" y="233"/>
                  </a:lnTo>
                  <a:lnTo>
                    <a:pt x="475" y="228"/>
                  </a:lnTo>
                  <a:lnTo>
                    <a:pt x="482" y="222"/>
                  </a:lnTo>
                  <a:lnTo>
                    <a:pt x="489" y="216"/>
                  </a:lnTo>
                  <a:lnTo>
                    <a:pt x="495" y="208"/>
                  </a:lnTo>
                  <a:lnTo>
                    <a:pt x="499" y="201"/>
                  </a:lnTo>
                  <a:lnTo>
                    <a:pt x="502" y="192"/>
                  </a:lnTo>
                  <a:lnTo>
                    <a:pt x="505" y="182"/>
                  </a:lnTo>
                  <a:lnTo>
                    <a:pt x="527" y="72"/>
                  </a:lnTo>
                  <a:lnTo>
                    <a:pt x="625" y="72"/>
                  </a:lnTo>
                  <a:lnTo>
                    <a:pt x="647" y="182"/>
                  </a:lnTo>
                  <a:lnTo>
                    <a:pt x="649" y="192"/>
                  </a:lnTo>
                  <a:lnTo>
                    <a:pt x="653" y="201"/>
                  </a:lnTo>
                  <a:lnTo>
                    <a:pt x="658" y="208"/>
                  </a:lnTo>
                  <a:lnTo>
                    <a:pt x="663" y="216"/>
                  </a:lnTo>
                  <a:lnTo>
                    <a:pt x="670" y="222"/>
                  </a:lnTo>
                  <a:lnTo>
                    <a:pt x="677" y="228"/>
                  </a:lnTo>
                  <a:lnTo>
                    <a:pt x="686" y="233"/>
                  </a:lnTo>
                  <a:lnTo>
                    <a:pt x="694" y="236"/>
                  </a:lnTo>
                  <a:lnTo>
                    <a:pt x="704" y="239"/>
                  </a:lnTo>
                  <a:lnTo>
                    <a:pt x="714" y="244"/>
                  </a:lnTo>
                  <a:lnTo>
                    <a:pt x="724" y="248"/>
                  </a:lnTo>
                  <a:lnTo>
                    <a:pt x="732" y="252"/>
                  </a:lnTo>
                  <a:lnTo>
                    <a:pt x="741" y="256"/>
                  </a:lnTo>
                  <a:lnTo>
                    <a:pt x="748" y="258"/>
                  </a:lnTo>
                  <a:lnTo>
                    <a:pt x="756" y="259"/>
                  </a:lnTo>
                  <a:lnTo>
                    <a:pt x="765" y="260"/>
                  </a:lnTo>
                  <a:lnTo>
                    <a:pt x="774" y="259"/>
                  </a:lnTo>
                  <a:lnTo>
                    <a:pt x="785" y="257"/>
                  </a:lnTo>
                  <a:lnTo>
                    <a:pt x="795" y="252"/>
                  </a:lnTo>
                  <a:lnTo>
                    <a:pt x="805" y="247"/>
                  </a:lnTo>
                  <a:lnTo>
                    <a:pt x="897" y="185"/>
                  </a:lnTo>
                  <a:lnTo>
                    <a:pt x="967" y="255"/>
                  </a:lnTo>
                  <a:lnTo>
                    <a:pt x="905" y="347"/>
                  </a:lnTo>
                  <a:lnTo>
                    <a:pt x="900" y="356"/>
                  </a:lnTo>
                  <a:lnTo>
                    <a:pt x="896" y="365"/>
                  </a:lnTo>
                  <a:lnTo>
                    <a:pt x="894" y="373"/>
                  </a:lnTo>
                  <a:lnTo>
                    <a:pt x="893" y="383"/>
                  </a:lnTo>
                  <a:lnTo>
                    <a:pt x="893" y="392"/>
                  </a:lnTo>
                  <a:lnTo>
                    <a:pt x="894" y="401"/>
                  </a:lnTo>
                  <a:lnTo>
                    <a:pt x="896" y="410"/>
                  </a:lnTo>
                  <a:lnTo>
                    <a:pt x="900" y="419"/>
                  </a:lnTo>
                  <a:lnTo>
                    <a:pt x="904" y="428"/>
                  </a:lnTo>
                  <a:lnTo>
                    <a:pt x="908" y="438"/>
                  </a:lnTo>
                  <a:lnTo>
                    <a:pt x="913" y="448"/>
                  </a:lnTo>
                  <a:lnTo>
                    <a:pt x="916" y="458"/>
                  </a:lnTo>
                  <a:lnTo>
                    <a:pt x="919" y="466"/>
                  </a:lnTo>
                  <a:lnTo>
                    <a:pt x="924" y="475"/>
                  </a:lnTo>
                  <a:lnTo>
                    <a:pt x="930" y="482"/>
                  </a:lnTo>
                  <a:lnTo>
                    <a:pt x="936" y="489"/>
                  </a:lnTo>
                  <a:lnTo>
                    <a:pt x="944" y="494"/>
                  </a:lnTo>
                  <a:lnTo>
                    <a:pt x="951" y="499"/>
                  </a:lnTo>
                  <a:lnTo>
                    <a:pt x="960" y="503"/>
                  </a:lnTo>
                  <a:lnTo>
                    <a:pt x="970" y="505"/>
                  </a:lnTo>
                  <a:lnTo>
                    <a:pt x="1080" y="527"/>
                  </a:lnTo>
                  <a:lnTo>
                    <a:pt x="1080" y="625"/>
                  </a:lnTo>
                  <a:lnTo>
                    <a:pt x="970" y="647"/>
                  </a:lnTo>
                  <a:close/>
                  <a:moveTo>
                    <a:pt x="1094" y="456"/>
                  </a:moveTo>
                  <a:lnTo>
                    <a:pt x="984" y="434"/>
                  </a:lnTo>
                  <a:lnTo>
                    <a:pt x="979" y="422"/>
                  </a:lnTo>
                  <a:lnTo>
                    <a:pt x="975" y="411"/>
                  </a:lnTo>
                  <a:lnTo>
                    <a:pt x="970" y="399"/>
                  </a:lnTo>
                  <a:lnTo>
                    <a:pt x="964" y="387"/>
                  </a:lnTo>
                  <a:lnTo>
                    <a:pt x="1027" y="294"/>
                  </a:lnTo>
                  <a:lnTo>
                    <a:pt x="1030" y="289"/>
                  </a:lnTo>
                  <a:lnTo>
                    <a:pt x="1033" y="283"/>
                  </a:lnTo>
                  <a:lnTo>
                    <a:pt x="1036" y="277"/>
                  </a:lnTo>
                  <a:lnTo>
                    <a:pt x="1037" y="272"/>
                  </a:lnTo>
                  <a:lnTo>
                    <a:pt x="1039" y="259"/>
                  </a:lnTo>
                  <a:lnTo>
                    <a:pt x="1039" y="247"/>
                  </a:lnTo>
                  <a:lnTo>
                    <a:pt x="1037" y="235"/>
                  </a:lnTo>
                  <a:lnTo>
                    <a:pt x="1032" y="223"/>
                  </a:lnTo>
                  <a:lnTo>
                    <a:pt x="1029" y="218"/>
                  </a:lnTo>
                  <a:lnTo>
                    <a:pt x="1026" y="213"/>
                  </a:lnTo>
                  <a:lnTo>
                    <a:pt x="1023" y="208"/>
                  </a:lnTo>
                  <a:lnTo>
                    <a:pt x="1018" y="204"/>
                  </a:lnTo>
                  <a:lnTo>
                    <a:pt x="948" y="134"/>
                  </a:lnTo>
                  <a:lnTo>
                    <a:pt x="943" y="129"/>
                  </a:lnTo>
                  <a:lnTo>
                    <a:pt x="937" y="125"/>
                  </a:lnTo>
                  <a:lnTo>
                    <a:pt x="931" y="122"/>
                  </a:lnTo>
                  <a:lnTo>
                    <a:pt x="925" y="118"/>
                  </a:lnTo>
                  <a:lnTo>
                    <a:pt x="918" y="116"/>
                  </a:lnTo>
                  <a:lnTo>
                    <a:pt x="911" y="114"/>
                  </a:lnTo>
                  <a:lnTo>
                    <a:pt x="905" y="113"/>
                  </a:lnTo>
                  <a:lnTo>
                    <a:pt x="897" y="113"/>
                  </a:lnTo>
                  <a:lnTo>
                    <a:pt x="888" y="114"/>
                  </a:lnTo>
                  <a:lnTo>
                    <a:pt x="877" y="116"/>
                  </a:lnTo>
                  <a:lnTo>
                    <a:pt x="867" y="120"/>
                  </a:lnTo>
                  <a:lnTo>
                    <a:pt x="857" y="125"/>
                  </a:lnTo>
                  <a:lnTo>
                    <a:pt x="765" y="188"/>
                  </a:lnTo>
                  <a:lnTo>
                    <a:pt x="753" y="182"/>
                  </a:lnTo>
                  <a:lnTo>
                    <a:pt x="741" y="177"/>
                  </a:lnTo>
                  <a:lnTo>
                    <a:pt x="730" y="172"/>
                  </a:lnTo>
                  <a:lnTo>
                    <a:pt x="718" y="168"/>
                  </a:lnTo>
                  <a:lnTo>
                    <a:pt x="695" y="58"/>
                  </a:lnTo>
                  <a:lnTo>
                    <a:pt x="694" y="51"/>
                  </a:lnTo>
                  <a:lnTo>
                    <a:pt x="692" y="46"/>
                  </a:lnTo>
                  <a:lnTo>
                    <a:pt x="689" y="40"/>
                  </a:lnTo>
                  <a:lnTo>
                    <a:pt x="687" y="34"/>
                  </a:lnTo>
                  <a:lnTo>
                    <a:pt x="679" y="24"/>
                  </a:lnTo>
                  <a:lnTo>
                    <a:pt x="671" y="16"/>
                  </a:lnTo>
                  <a:lnTo>
                    <a:pt x="661" y="9"/>
                  </a:lnTo>
                  <a:lnTo>
                    <a:pt x="649" y="4"/>
                  </a:lnTo>
                  <a:lnTo>
                    <a:pt x="644" y="3"/>
                  </a:lnTo>
                  <a:lnTo>
                    <a:pt x="637" y="1"/>
                  </a:lnTo>
                  <a:lnTo>
                    <a:pt x="632" y="1"/>
                  </a:lnTo>
                  <a:lnTo>
                    <a:pt x="625" y="0"/>
                  </a:lnTo>
                  <a:lnTo>
                    <a:pt x="527" y="0"/>
                  </a:lnTo>
                  <a:lnTo>
                    <a:pt x="520" y="1"/>
                  </a:lnTo>
                  <a:lnTo>
                    <a:pt x="514" y="1"/>
                  </a:lnTo>
                  <a:lnTo>
                    <a:pt x="509" y="3"/>
                  </a:lnTo>
                  <a:lnTo>
                    <a:pt x="502" y="4"/>
                  </a:lnTo>
                  <a:lnTo>
                    <a:pt x="491" y="9"/>
                  </a:lnTo>
                  <a:lnTo>
                    <a:pt x="482" y="16"/>
                  </a:lnTo>
                  <a:lnTo>
                    <a:pt x="473" y="24"/>
                  </a:lnTo>
                  <a:lnTo>
                    <a:pt x="465" y="34"/>
                  </a:lnTo>
                  <a:lnTo>
                    <a:pt x="462" y="40"/>
                  </a:lnTo>
                  <a:lnTo>
                    <a:pt x="460" y="46"/>
                  </a:lnTo>
                  <a:lnTo>
                    <a:pt x="458" y="51"/>
                  </a:lnTo>
                  <a:lnTo>
                    <a:pt x="457" y="58"/>
                  </a:lnTo>
                  <a:lnTo>
                    <a:pt x="434" y="168"/>
                  </a:lnTo>
                  <a:lnTo>
                    <a:pt x="422" y="172"/>
                  </a:lnTo>
                  <a:lnTo>
                    <a:pt x="410" y="177"/>
                  </a:lnTo>
                  <a:lnTo>
                    <a:pt x="400" y="182"/>
                  </a:lnTo>
                  <a:lnTo>
                    <a:pt x="388" y="188"/>
                  </a:lnTo>
                  <a:lnTo>
                    <a:pt x="295" y="125"/>
                  </a:lnTo>
                  <a:lnTo>
                    <a:pt x="285" y="120"/>
                  </a:lnTo>
                  <a:lnTo>
                    <a:pt x="275" y="116"/>
                  </a:lnTo>
                  <a:lnTo>
                    <a:pt x="265" y="114"/>
                  </a:lnTo>
                  <a:lnTo>
                    <a:pt x="255" y="113"/>
                  </a:lnTo>
                  <a:lnTo>
                    <a:pt x="247" y="113"/>
                  </a:lnTo>
                  <a:lnTo>
                    <a:pt x="241" y="114"/>
                  </a:lnTo>
                  <a:lnTo>
                    <a:pt x="233" y="116"/>
                  </a:lnTo>
                  <a:lnTo>
                    <a:pt x="227" y="118"/>
                  </a:lnTo>
                  <a:lnTo>
                    <a:pt x="220" y="122"/>
                  </a:lnTo>
                  <a:lnTo>
                    <a:pt x="215" y="125"/>
                  </a:lnTo>
                  <a:lnTo>
                    <a:pt x="208" y="129"/>
                  </a:lnTo>
                  <a:lnTo>
                    <a:pt x="203" y="134"/>
                  </a:lnTo>
                  <a:lnTo>
                    <a:pt x="134" y="204"/>
                  </a:lnTo>
                  <a:lnTo>
                    <a:pt x="130" y="208"/>
                  </a:lnTo>
                  <a:lnTo>
                    <a:pt x="126" y="213"/>
                  </a:lnTo>
                  <a:lnTo>
                    <a:pt x="123" y="218"/>
                  </a:lnTo>
                  <a:lnTo>
                    <a:pt x="120" y="223"/>
                  </a:lnTo>
                  <a:lnTo>
                    <a:pt x="115" y="235"/>
                  </a:lnTo>
                  <a:lnTo>
                    <a:pt x="113" y="247"/>
                  </a:lnTo>
                  <a:lnTo>
                    <a:pt x="113" y="259"/>
                  </a:lnTo>
                  <a:lnTo>
                    <a:pt x="115" y="272"/>
                  </a:lnTo>
                  <a:lnTo>
                    <a:pt x="117" y="277"/>
                  </a:lnTo>
                  <a:lnTo>
                    <a:pt x="119" y="283"/>
                  </a:lnTo>
                  <a:lnTo>
                    <a:pt x="122" y="289"/>
                  </a:lnTo>
                  <a:lnTo>
                    <a:pt x="125" y="294"/>
                  </a:lnTo>
                  <a:lnTo>
                    <a:pt x="188" y="387"/>
                  </a:lnTo>
                  <a:lnTo>
                    <a:pt x="182" y="399"/>
                  </a:lnTo>
                  <a:lnTo>
                    <a:pt x="177" y="411"/>
                  </a:lnTo>
                  <a:lnTo>
                    <a:pt x="173" y="422"/>
                  </a:lnTo>
                  <a:lnTo>
                    <a:pt x="168" y="434"/>
                  </a:lnTo>
                  <a:lnTo>
                    <a:pt x="58" y="456"/>
                  </a:lnTo>
                  <a:lnTo>
                    <a:pt x="52" y="458"/>
                  </a:lnTo>
                  <a:lnTo>
                    <a:pt x="45" y="460"/>
                  </a:lnTo>
                  <a:lnTo>
                    <a:pt x="40" y="463"/>
                  </a:lnTo>
                  <a:lnTo>
                    <a:pt x="34" y="465"/>
                  </a:lnTo>
                  <a:lnTo>
                    <a:pt x="25" y="473"/>
                  </a:lnTo>
                  <a:lnTo>
                    <a:pt x="16" y="481"/>
                  </a:lnTo>
                  <a:lnTo>
                    <a:pt x="10" y="491"/>
                  </a:lnTo>
                  <a:lnTo>
                    <a:pt x="4" y="503"/>
                  </a:lnTo>
                  <a:lnTo>
                    <a:pt x="2" y="508"/>
                  </a:lnTo>
                  <a:lnTo>
                    <a:pt x="1" y="515"/>
                  </a:lnTo>
                  <a:lnTo>
                    <a:pt x="0" y="520"/>
                  </a:lnTo>
                  <a:lnTo>
                    <a:pt x="0" y="527"/>
                  </a:lnTo>
                  <a:lnTo>
                    <a:pt x="0" y="625"/>
                  </a:lnTo>
                  <a:lnTo>
                    <a:pt x="0" y="631"/>
                  </a:lnTo>
                  <a:lnTo>
                    <a:pt x="1" y="638"/>
                  </a:lnTo>
                  <a:lnTo>
                    <a:pt x="2" y="643"/>
                  </a:lnTo>
                  <a:lnTo>
                    <a:pt x="4" y="650"/>
                  </a:lnTo>
                  <a:lnTo>
                    <a:pt x="10" y="661"/>
                  </a:lnTo>
                  <a:lnTo>
                    <a:pt x="16" y="670"/>
                  </a:lnTo>
                  <a:lnTo>
                    <a:pt x="25" y="679"/>
                  </a:lnTo>
                  <a:lnTo>
                    <a:pt x="34" y="687"/>
                  </a:lnTo>
                  <a:lnTo>
                    <a:pt x="40" y="690"/>
                  </a:lnTo>
                  <a:lnTo>
                    <a:pt x="45" y="692"/>
                  </a:lnTo>
                  <a:lnTo>
                    <a:pt x="52" y="694"/>
                  </a:lnTo>
                  <a:lnTo>
                    <a:pt x="58" y="695"/>
                  </a:lnTo>
                  <a:lnTo>
                    <a:pt x="168" y="718"/>
                  </a:lnTo>
                  <a:lnTo>
                    <a:pt x="173" y="730"/>
                  </a:lnTo>
                  <a:lnTo>
                    <a:pt x="177" y="742"/>
                  </a:lnTo>
                  <a:lnTo>
                    <a:pt x="182" y="752"/>
                  </a:lnTo>
                  <a:lnTo>
                    <a:pt x="188" y="764"/>
                  </a:lnTo>
                  <a:lnTo>
                    <a:pt x="125" y="858"/>
                  </a:lnTo>
                  <a:lnTo>
                    <a:pt x="122" y="864"/>
                  </a:lnTo>
                  <a:lnTo>
                    <a:pt x="119" y="869"/>
                  </a:lnTo>
                  <a:lnTo>
                    <a:pt x="117" y="874"/>
                  </a:lnTo>
                  <a:lnTo>
                    <a:pt x="115" y="881"/>
                  </a:lnTo>
                  <a:lnTo>
                    <a:pt x="113" y="893"/>
                  </a:lnTo>
                  <a:lnTo>
                    <a:pt x="113" y="905"/>
                  </a:lnTo>
                  <a:lnTo>
                    <a:pt x="115" y="917"/>
                  </a:lnTo>
                  <a:lnTo>
                    <a:pt x="120" y="928"/>
                  </a:lnTo>
                  <a:lnTo>
                    <a:pt x="123" y="934"/>
                  </a:lnTo>
                  <a:lnTo>
                    <a:pt x="126" y="939"/>
                  </a:lnTo>
                  <a:lnTo>
                    <a:pt x="130" y="944"/>
                  </a:lnTo>
                  <a:lnTo>
                    <a:pt x="134" y="949"/>
                  </a:lnTo>
                  <a:lnTo>
                    <a:pt x="203" y="1018"/>
                  </a:lnTo>
                  <a:lnTo>
                    <a:pt x="208" y="1022"/>
                  </a:lnTo>
                  <a:lnTo>
                    <a:pt x="215" y="1027"/>
                  </a:lnTo>
                  <a:lnTo>
                    <a:pt x="220" y="1031"/>
                  </a:lnTo>
                  <a:lnTo>
                    <a:pt x="227" y="1033"/>
                  </a:lnTo>
                  <a:lnTo>
                    <a:pt x="233" y="1036"/>
                  </a:lnTo>
                  <a:lnTo>
                    <a:pt x="241" y="1038"/>
                  </a:lnTo>
                  <a:lnTo>
                    <a:pt x="247" y="1039"/>
                  </a:lnTo>
                  <a:lnTo>
                    <a:pt x="255" y="1039"/>
                  </a:lnTo>
                  <a:lnTo>
                    <a:pt x="265" y="1039"/>
                  </a:lnTo>
                  <a:lnTo>
                    <a:pt x="275" y="1036"/>
                  </a:lnTo>
                  <a:lnTo>
                    <a:pt x="285" y="1032"/>
                  </a:lnTo>
                  <a:lnTo>
                    <a:pt x="295" y="1027"/>
                  </a:lnTo>
                  <a:lnTo>
                    <a:pt x="388" y="964"/>
                  </a:lnTo>
                  <a:lnTo>
                    <a:pt x="400" y="969"/>
                  </a:lnTo>
                  <a:lnTo>
                    <a:pt x="410" y="975"/>
                  </a:lnTo>
                  <a:lnTo>
                    <a:pt x="422" y="979"/>
                  </a:lnTo>
                  <a:lnTo>
                    <a:pt x="434" y="984"/>
                  </a:lnTo>
                  <a:lnTo>
                    <a:pt x="457" y="1094"/>
                  </a:lnTo>
                  <a:lnTo>
                    <a:pt x="458" y="1100"/>
                  </a:lnTo>
                  <a:lnTo>
                    <a:pt x="460" y="1107"/>
                  </a:lnTo>
                  <a:lnTo>
                    <a:pt x="462" y="1112"/>
                  </a:lnTo>
                  <a:lnTo>
                    <a:pt x="465" y="1117"/>
                  </a:lnTo>
                  <a:lnTo>
                    <a:pt x="473" y="1127"/>
                  </a:lnTo>
                  <a:lnTo>
                    <a:pt x="482" y="1136"/>
                  </a:lnTo>
                  <a:lnTo>
                    <a:pt x="491" y="1142"/>
                  </a:lnTo>
                  <a:lnTo>
                    <a:pt x="502" y="1148"/>
                  </a:lnTo>
                  <a:lnTo>
                    <a:pt x="509" y="1150"/>
                  </a:lnTo>
                  <a:lnTo>
                    <a:pt x="514" y="1151"/>
                  </a:lnTo>
                  <a:lnTo>
                    <a:pt x="520" y="1152"/>
                  </a:lnTo>
                  <a:lnTo>
                    <a:pt x="527" y="1152"/>
                  </a:lnTo>
                  <a:lnTo>
                    <a:pt x="625" y="1152"/>
                  </a:lnTo>
                  <a:lnTo>
                    <a:pt x="632" y="1152"/>
                  </a:lnTo>
                  <a:lnTo>
                    <a:pt x="637" y="1151"/>
                  </a:lnTo>
                  <a:lnTo>
                    <a:pt x="644" y="1150"/>
                  </a:lnTo>
                  <a:lnTo>
                    <a:pt x="649" y="1148"/>
                  </a:lnTo>
                  <a:lnTo>
                    <a:pt x="661" y="1142"/>
                  </a:lnTo>
                  <a:lnTo>
                    <a:pt x="671" y="1136"/>
                  </a:lnTo>
                  <a:lnTo>
                    <a:pt x="679" y="1127"/>
                  </a:lnTo>
                  <a:lnTo>
                    <a:pt x="687" y="1117"/>
                  </a:lnTo>
                  <a:lnTo>
                    <a:pt x="689" y="1112"/>
                  </a:lnTo>
                  <a:lnTo>
                    <a:pt x="692" y="1107"/>
                  </a:lnTo>
                  <a:lnTo>
                    <a:pt x="694" y="1100"/>
                  </a:lnTo>
                  <a:lnTo>
                    <a:pt x="695" y="1094"/>
                  </a:lnTo>
                  <a:lnTo>
                    <a:pt x="718" y="984"/>
                  </a:lnTo>
                  <a:lnTo>
                    <a:pt x="730" y="979"/>
                  </a:lnTo>
                  <a:lnTo>
                    <a:pt x="741" y="975"/>
                  </a:lnTo>
                  <a:lnTo>
                    <a:pt x="753" y="969"/>
                  </a:lnTo>
                  <a:lnTo>
                    <a:pt x="765" y="964"/>
                  </a:lnTo>
                  <a:lnTo>
                    <a:pt x="857" y="1027"/>
                  </a:lnTo>
                  <a:lnTo>
                    <a:pt x="867" y="1032"/>
                  </a:lnTo>
                  <a:lnTo>
                    <a:pt x="877" y="1036"/>
                  </a:lnTo>
                  <a:lnTo>
                    <a:pt x="888" y="1039"/>
                  </a:lnTo>
                  <a:lnTo>
                    <a:pt x="897" y="1039"/>
                  </a:lnTo>
                  <a:lnTo>
                    <a:pt x="905" y="1039"/>
                  </a:lnTo>
                  <a:lnTo>
                    <a:pt x="911" y="1038"/>
                  </a:lnTo>
                  <a:lnTo>
                    <a:pt x="918" y="1036"/>
                  </a:lnTo>
                  <a:lnTo>
                    <a:pt x="925" y="1033"/>
                  </a:lnTo>
                  <a:lnTo>
                    <a:pt x="931" y="1031"/>
                  </a:lnTo>
                  <a:lnTo>
                    <a:pt x="937" y="1027"/>
                  </a:lnTo>
                  <a:lnTo>
                    <a:pt x="943" y="1022"/>
                  </a:lnTo>
                  <a:lnTo>
                    <a:pt x="948" y="1018"/>
                  </a:lnTo>
                  <a:lnTo>
                    <a:pt x="1018" y="949"/>
                  </a:lnTo>
                  <a:lnTo>
                    <a:pt x="1023" y="944"/>
                  </a:lnTo>
                  <a:lnTo>
                    <a:pt x="1026" y="939"/>
                  </a:lnTo>
                  <a:lnTo>
                    <a:pt x="1029" y="934"/>
                  </a:lnTo>
                  <a:lnTo>
                    <a:pt x="1032" y="928"/>
                  </a:lnTo>
                  <a:lnTo>
                    <a:pt x="1037" y="917"/>
                  </a:lnTo>
                  <a:lnTo>
                    <a:pt x="1039" y="905"/>
                  </a:lnTo>
                  <a:lnTo>
                    <a:pt x="1039" y="893"/>
                  </a:lnTo>
                  <a:lnTo>
                    <a:pt x="1037" y="881"/>
                  </a:lnTo>
                  <a:lnTo>
                    <a:pt x="1036" y="874"/>
                  </a:lnTo>
                  <a:lnTo>
                    <a:pt x="1033" y="869"/>
                  </a:lnTo>
                  <a:lnTo>
                    <a:pt x="1030" y="864"/>
                  </a:lnTo>
                  <a:lnTo>
                    <a:pt x="1027" y="858"/>
                  </a:lnTo>
                  <a:lnTo>
                    <a:pt x="964" y="764"/>
                  </a:lnTo>
                  <a:lnTo>
                    <a:pt x="970" y="752"/>
                  </a:lnTo>
                  <a:lnTo>
                    <a:pt x="975" y="742"/>
                  </a:lnTo>
                  <a:lnTo>
                    <a:pt x="979" y="730"/>
                  </a:lnTo>
                  <a:lnTo>
                    <a:pt x="984" y="718"/>
                  </a:lnTo>
                  <a:lnTo>
                    <a:pt x="1094" y="695"/>
                  </a:lnTo>
                  <a:lnTo>
                    <a:pt x="1100" y="694"/>
                  </a:lnTo>
                  <a:lnTo>
                    <a:pt x="1106" y="692"/>
                  </a:lnTo>
                  <a:lnTo>
                    <a:pt x="1112" y="690"/>
                  </a:lnTo>
                  <a:lnTo>
                    <a:pt x="1118" y="687"/>
                  </a:lnTo>
                  <a:lnTo>
                    <a:pt x="1127" y="679"/>
                  </a:lnTo>
                  <a:lnTo>
                    <a:pt x="1136" y="670"/>
                  </a:lnTo>
                  <a:lnTo>
                    <a:pt x="1143" y="661"/>
                  </a:lnTo>
                  <a:lnTo>
                    <a:pt x="1148" y="650"/>
                  </a:lnTo>
                  <a:lnTo>
                    <a:pt x="1149" y="643"/>
                  </a:lnTo>
                  <a:lnTo>
                    <a:pt x="1151" y="638"/>
                  </a:lnTo>
                  <a:lnTo>
                    <a:pt x="1151" y="631"/>
                  </a:lnTo>
                  <a:lnTo>
                    <a:pt x="1152" y="625"/>
                  </a:lnTo>
                  <a:lnTo>
                    <a:pt x="1152" y="527"/>
                  </a:lnTo>
                  <a:lnTo>
                    <a:pt x="1151" y="520"/>
                  </a:lnTo>
                  <a:lnTo>
                    <a:pt x="1151" y="515"/>
                  </a:lnTo>
                  <a:lnTo>
                    <a:pt x="1149" y="508"/>
                  </a:lnTo>
                  <a:lnTo>
                    <a:pt x="1148" y="503"/>
                  </a:lnTo>
                  <a:lnTo>
                    <a:pt x="1143" y="491"/>
                  </a:lnTo>
                  <a:lnTo>
                    <a:pt x="1136" y="481"/>
                  </a:lnTo>
                  <a:lnTo>
                    <a:pt x="1127" y="473"/>
                  </a:lnTo>
                  <a:lnTo>
                    <a:pt x="1118" y="465"/>
                  </a:lnTo>
                  <a:lnTo>
                    <a:pt x="1112" y="463"/>
                  </a:lnTo>
                  <a:lnTo>
                    <a:pt x="1106" y="460"/>
                  </a:lnTo>
                  <a:lnTo>
                    <a:pt x="1100" y="458"/>
                  </a:lnTo>
                  <a:lnTo>
                    <a:pt x="1094" y="45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6" name="Freeform 125"/>
            <p:cNvSpPr>
              <a:spLocks noEditPoints="1"/>
            </p:cNvSpPr>
            <p:nvPr/>
          </p:nvSpPr>
          <p:spPr bwMode="auto">
            <a:xfrm>
              <a:off x="4691856" y="2882503"/>
              <a:ext cx="200025" cy="200025"/>
            </a:xfrm>
            <a:custGeom>
              <a:avLst/>
              <a:gdLst>
                <a:gd name="T0" fmla="*/ 218 w 504"/>
                <a:gd name="T1" fmla="*/ 469 h 504"/>
                <a:gd name="T2" fmla="*/ 147 w 504"/>
                <a:gd name="T3" fmla="*/ 446 h 504"/>
                <a:gd name="T4" fmla="*/ 82 w 504"/>
                <a:gd name="T5" fmla="*/ 392 h 504"/>
                <a:gd name="T6" fmla="*/ 41 w 504"/>
                <a:gd name="T7" fmla="*/ 317 h 504"/>
                <a:gd name="T8" fmla="*/ 32 w 504"/>
                <a:gd name="T9" fmla="*/ 263 h 504"/>
                <a:gd name="T10" fmla="*/ 34 w 504"/>
                <a:gd name="T11" fmla="*/ 219 h 504"/>
                <a:gd name="T12" fmla="*/ 58 w 504"/>
                <a:gd name="T13" fmla="*/ 147 h 504"/>
                <a:gd name="T14" fmla="*/ 112 w 504"/>
                <a:gd name="T15" fmla="*/ 82 h 504"/>
                <a:gd name="T16" fmla="*/ 187 w 504"/>
                <a:gd name="T17" fmla="*/ 42 h 504"/>
                <a:gd name="T18" fmla="*/ 241 w 504"/>
                <a:gd name="T19" fmla="*/ 32 h 504"/>
                <a:gd name="T20" fmla="*/ 286 w 504"/>
                <a:gd name="T21" fmla="*/ 34 h 504"/>
                <a:gd name="T22" fmla="*/ 357 w 504"/>
                <a:gd name="T23" fmla="*/ 58 h 504"/>
                <a:gd name="T24" fmla="*/ 422 w 504"/>
                <a:gd name="T25" fmla="*/ 112 h 504"/>
                <a:gd name="T26" fmla="*/ 462 w 504"/>
                <a:gd name="T27" fmla="*/ 186 h 504"/>
                <a:gd name="T28" fmla="*/ 472 w 504"/>
                <a:gd name="T29" fmla="*/ 240 h 504"/>
                <a:gd name="T30" fmla="*/ 470 w 504"/>
                <a:gd name="T31" fmla="*/ 286 h 504"/>
                <a:gd name="T32" fmla="*/ 446 w 504"/>
                <a:gd name="T33" fmla="*/ 357 h 504"/>
                <a:gd name="T34" fmla="*/ 392 w 504"/>
                <a:gd name="T35" fmla="*/ 422 h 504"/>
                <a:gd name="T36" fmla="*/ 317 w 504"/>
                <a:gd name="T37" fmla="*/ 463 h 504"/>
                <a:gd name="T38" fmla="*/ 263 w 504"/>
                <a:gd name="T39" fmla="*/ 473 h 504"/>
                <a:gd name="T40" fmla="*/ 239 w 504"/>
                <a:gd name="T41" fmla="*/ 1 h 504"/>
                <a:gd name="T42" fmla="*/ 189 w 504"/>
                <a:gd name="T43" fmla="*/ 8 h 504"/>
                <a:gd name="T44" fmla="*/ 142 w 504"/>
                <a:gd name="T45" fmla="*/ 24 h 504"/>
                <a:gd name="T46" fmla="*/ 101 w 504"/>
                <a:gd name="T47" fmla="*/ 50 h 504"/>
                <a:gd name="T48" fmla="*/ 66 w 504"/>
                <a:gd name="T49" fmla="*/ 83 h 504"/>
                <a:gd name="T50" fmla="*/ 37 w 504"/>
                <a:gd name="T51" fmla="*/ 122 h 504"/>
                <a:gd name="T52" fmla="*/ 15 w 504"/>
                <a:gd name="T53" fmla="*/ 165 h 504"/>
                <a:gd name="T54" fmla="*/ 3 w 504"/>
                <a:gd name="T55" fmla="*/ 213 h 504"/>
                <a:gd name="T56" fmla="*/ 0 w 504"/>
                <a:gd name="T57" fmla="*/ 265 h 504"/>
                <a:gd name="T58" fmla="*/ 7 w 504"/>
                <a:gd name="T59" fmla="*/ 315 h 504"/>
                <a:gd name="T60" fmla="*/ 25 w 504"/>
                <a:gd name="T61" fmla="*/ 361 h 504"/>
                <a:gd name="T62" fmla="*/ 50 w 504"/>
                <a:gd name="T63" fmla="*/ 402 h 504"/>
                <a:gd name="T64" fmla="*/ 83 w 504"/>
                <a:gd name="T65" fmla="*/ 438 h 504"/>
                <a:gd name="T66" fmla="*/ 121 w 504"/>
                <a:gd name="T67" fmla="*/ 467 h 504"/>
                <a:gd name="T68" fmla="*/ 165 w 504"/>
                <a:gd name="T69" fmla="*/ 489 h 504"/>
                <a:gd name="T70" fmla="*/ 214 w 504"/>
                <a:gd name="T71" fmla="*/ 501 h 504"/>
                <a:gd name="T72" fmla="*/ 265 w 504"/>
                <a:gd name="T73" fmla="*/ 504 h 504"/>
                <a:gd name="T74" fmla="*/ 315 w 504"/>
                <a:gd name="T75" fmla="*/ 496 h 504"/>
                <a:gd name="T76" fmla="*/ 362 w 504"/>
                <a:gd name="T77" fmla="*/ 479 h 504"/>
                <a:gd name="T78" fmla="*/ 403 w 504"/>
                <a:gd name="T79" fmla="*/ 454 h 504"/>
                <a:gd name="T80" fmla="*/ 438 w 504"/>
                <a:gd name="T81" fmla="*/ 421 h 504"/>
                <a:gd name="T82" fmla="*/ 468 w 504"/>
                <a:gd name="T83" fmla="*/ 383 h 504"/>
                <a:gd name="T84" fmla="*/ 489 w 504"/>
                <a:gd name="T85" fmla="*/ 339 h 504"/>
                <a:gd name="T86" fmla="*/ 501 w 504"/>
                <a:gd name="T87" fmla="*/ 290 h 504"/>
                <a:gd name="T88" fmla="*/ 503 w 504"/>
                <a:gd name="T89" fmla="*/ 239 h 504"/>
                <a:gd name="T90" fmla="*/ 496 w 504"/>
                <a:gd name="T91" fmla="*/ 189 h 504"/>
                <a:gd name="T92" fmla="*/ 479 w 504"/>
                <a:gd name="T93" fmla="*/ 142 h 504"/>
                <a:gd name="T94" fmla="*/ 454 w 504"/>
                <a:gd name="T95" fmla="*/ 101 h 504"/>
                <a:gd name="T96" fmla="*/ 421 w 504"/>
                <a:gd name="T97" fmla="*/ 66 h 504"/>
                <a:gd name="T98" fmla="*/ 382 w 504"/>
                <a:gd name="T99" fmla="*/ 36 h 504"/>
                <a:gd name="T100" fmla="*/ 339 w 504"/>
                <a:gd name="T101" fmla="*/ 15 h 504"/>
                <a:gd name="T102" fmla="*/ 290 w 504"/>
                <a:gd name="T103" fmla="*/ 3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04" h="504">
                  <a:moveTo>
                    <a:pt x="252" y="473"/>
                  </a:moveTo>
                  <a:lnTo>
                    <a:pt x="241" y="473"/>
                  </a:lnTo>
                  <a:lnTo>
                    <a:pt x="230" y="472"/>
                  </a:lnTo>
                  <a:lnTo>
                    <a:pt x="218" y="469"/>
                  </a:lnTo>
                  <a:lnTo>
                    <a:pt x="207" y="468"/>
                  </a:lnTo>
                  <a:lnTo>
                    <a:pt x="187" y="463"/>
                  </a:lnTo>
                  <a:lnTo>
                    <a:pt x="166" y="455"/>
                  </a:lnTo>
                  <a:lnTo>
                    <a:pt x="147" y="446"/>
                  </a:lnTo>
                  <a:lnTo>
                    <a:pt x="128" y="435"/>
                  </a:lnTo>
                  <a:lnTo>
                    <a:pt x="112" y="422"/>
                  </a:lnTo>
                  <a:lnTo>
                    <a:pt x="96" y="408"/>
                  </a:lnTo>
                  <a:lnTo>
                    <a:pt x="82" y="392"/>
                  </a:lnTo>
                  <a:lnTo>
                    <a:pt x="69" y="375"/>
                  </a:lnTo>
                  <a:lnTo>
                    <a:pt x="58" y="357"/>
                  </a:lnTo>
                  <a:lnTo>
                    <a:pt x="49" y="338"/>
                  </a:lnTo>
                  <a:lnTo>
                    <a:pt x="41" y="317"/>
                  </a:lnTo>
                  <a:lnTo>
                    <a:pt x="36" y="297"/>
                  </a:lnTo>
                  <a:lnTo>
                    <a:pt x="34" y="286"/>
                  </a:lnTo>
                  <a:lnTo>
                    <a:pt x="32" y="274"/>
                  </a:lnTo>
                  <a:lnTo>
                    <a:pt x="32" y="263"/>
                  </a:lnTo>
                  <a:lnTo>
                    <a:pt x="31" y="252"/>
                  </a:lnTo>
                  <a:lnTo>
                    <a:pt x="32" y="240"/>
                  </a:lnTo>
                  <a:lnTo>
                    <a:pt x="32" y="230"/>
                  </a:lnTo>
                  <a:lnTo>
                    <a:pt x="34" y="219"/>
                  </a:lnTo>
                  <a:lnTo>
                    <a:pt x="36" y="207"/>
                  </a:lnTo>
                  <a:lnTo>
                    <a:pt x="41" y="186"/>
                  </a:lnTo>
                  <a:lnTo>
                    <a:pt x="49" y="166"/>
                  </a:lnTo>
                  <a:lnTo>
                    <a:pt x="58" y="147"/>
                  </a:lnTo>
                  <a:lnTo>
                    <a:pt x="69" y="128"/>
                  </a:lnTo>
                  <a:lnTo>
                    <a:pt x="82" y="112"/>
                  </a:lnTo>
                  <a:lnTo>
                    <a:pt x="96" y="96"/>
                  </a:lnTo>
                  <a:lnTo>
                    <a:pt x="112" y="82"/>
                  </a:lnTo>
                  <a:lnTo>
                    <a:pt x="128" y="69"/>
                  </a:lnTo>
                  <a:lnTo>
                    <a:pt x="147" y="58"/>
                  </a:lnTo>
                  <a:lnTo>
                    <a:pt x="166" y="49"/>
                  </a:lnTo>
                  <a:lnTo>
                    <a:pt x="187" y="42"/>
                  </a:lnTo>
                  <a:lnTo>
                    <a:pt x="207" y="36"/>
                  </a:lnTo>
                  <a:lnTo>
                    <a:pt x="218" y="34"/>
                  </a:lnTo>
                  <a:lnTo>
                    <a:pt x="230" y="33"/>
                  </a:lnTo>
                  <a:lnTo>
                    <a:pt x="241" y="32"/>
                  </a:lnTo>
                  <a:lnTo>
                    <a:pt x="252" y="31"/>
                  </a:lnTo>
                  <a:lnTo>
                    <a:pt x="263" y="32"/>
                  </a:lnTo>
                  <a:lnTo>
                    <a:pt x="274" y="33"/>
                  </a:lnTo>
                  <a:lnTo>
                    <a:pt x="286" y="34"/>
                  </a:lnTo>
                  <a:lnTo>
                    <a:pt x="297" y="36"/>
                  </a:lnTo>
                  <a:lnTo>
                    <a:pt x="317" y="42"/>
                  </a:lnTo>
                  <a:lnTo>
                    <a:pt x="338" y="49"/>
                  </a:lnTo>
                  <a:lnTo>
                    <a:pt x="357" y="58"/>
                  </a:lnTo>
                  <a:lnTo>
                    <a:pt x="376" y="69"/>
                  </a:lnTo>
                  <a:lnTo>
                    <a:pt x="392" y="82"/>
                  </a:lnTo>
                  <a:lnTo>
                    <a:pt x="408" y="96"/>
                  </a:lnTo>
                  <a:lnTo>
                    <a:pt x="422" y="112"/>
                  </a:lnTo>
                  <a:lnTo>
                    <a:pt x="435" y="128"/>
                  </a:lnTo>
                  <a:lnTo>
                    <a:pt x="446" y="147"/>
                  </a:lnTo>
                  <a:lnTo>
                    <a:pt x="456" y="166"/>
                  </a:lnTo>
                  <a:lnTo>
                    <a:pt x="462" y="186"/>
                  </a:lnTo>
                  <a:lnTo>
                    <a:pt x="468" y="207"/>
                  </a:lnTo>
                  <a:lnTo>
                    <a:pt x="470" y="219"/>
                  </a:lnTo>
                  <a:lnTo>
                    <a:pt x="472" y="230"/>
                  </a:lnTo>
                  <a:lnTo>
                    <a:pt x="472" y="240"/>
                  </a:lnTo>
                  <a:lnTo>
                    <a:pt x="473" y="252"/>
                  </a:lnTo>
                  <a:lnTo>
                    <a:pt x="472" y="263"/>
                  </a:lnTo>
                  <a:lnTo>
                    <a:pt x="472" y="274"/>
                  </a:lnTo>
                  <a:lnTo>
                    <a:pt x="470" y="286"/>
                  </a:lnTo>
                  <a:lnTo>
                    <a:pt x="468" y="297"/>
                  </a:lnTo>
                  <a:lnTo>
                    <a:pt x="462" y="317"/>
                  </a:lnTo>
                  <a:lnTo>
                    <a:pt x="456" y="338"/>
                  </a:lnTo>
                  <a:lnTo>
                    <a:pt x="446" y="357"/>
                  </a:lnTo>
                  <a:lnTo>
                    <a:pt x="435" y="375"/>
                  </a:lnTo>
                  <a:lnTo>
                    <a:pt x="422" y="392"/>
                  </a:lnTo>
                  <a:lnTo>
                    <a:pt x="408" y="408"/>
                  </a:lnTo>
                  <a:lnTo>
                    <a:pt x="392" y="422"/>
                  </a:lnTo>
                  <a:lnTo>
                    <a:pt x="376" y="435"/>
                  </a:lnTo>
                  <a:lnTo>
                    <a:pt x="357" y="446"/>
                  </a:lnTo>
                  <a:lnTo>
                    <a:pt x="338" y="455"/>
                  </a:lnTo>
                  <a:lnTo>
                    <a:pt x="317" y="463"/>
                  </a:lnTo>
                  <a:lnTo>
                    <a:pt x="297" y="468"/>
                  </a:lnTo>
                  <a:lnTo>
                    <a:pt x="286" y="469"/>
                  </a:lnTo>
                  <a:lnTo>
                    <a:pt x="274" y="472"/>
                  </a:lnTo>
                  <a:lnTo>
                    <a:pt x="263" y="473"/>
                  </a:lnTo>
                  <a:lnTo>
                    <a:pt x="252" y="473"/>
                  </a:lnTo>
                  <a:lnTo>
                    <a:pt x="252" y="473"/>
                  </a:lnTo>
                  <a:close/>
                  <a:moveTo>
                    <a:pt x="252" y="0"/>
                  </a:moveTo>
                  <a:lnTo>
                    <a:pt x="239" y="1"/>
                  </a:lnTo>
                  <a:lnTo>
                    <a:pt x="227" y="1"/>
                  </a:lnTo>
                  <a:lnTo>
                    <a:pt x="214" y="3"/>
                  </a:lnTo>
                  <a:lnTo>
                    <a:pt x="201" y="5"/>
                  </a:lnTo>
                  <a:lnTo>
                    <a:pt x="189" y="8"/>
                  </a:lnTo>
                  <a:lnTo>
                    <a:pt x="177" y="12"/>
                  </a:lnTo>
                  <a:lnTo>
                    <a:pt x="165" y="15"/>
                  </a:lnTo>
                  <a:lnTo>
                    <a:pt x="154" y="20"/>
                  </a:lnTo>
                  <a:lnTo>
                    <a:pt x="142" y="24"/>
                  </a:lnTo>
                  <a:lnTo>
                    <a:pt x="132" y="30"/>
                  </a:lnTo>
                  <a:lnTo>
                    <a:pt x="121" y="36"/>
                  </a:lnTo>
                  <a:lnTo>
                    <a:pt x="111" y="43"/>
                  </a:lnTo>
                  <a:lnTo>
                    <a:pt x="101" y="50"/>
                  </a:lnTo>
                  <a:lnTo>
                    <a:pt x="92" y="58"/>
                  </a:lnTo>
                  <a:lnTo>
                    <a:pt x="83" y="66"/>
                  </a:lnTo>
                  <a:lnTo>
                    <a:pt x="73" y="74"/>
                  </a:lnTo>
                  <a:lnTo>
                    <a:pt x="66" y="83"/>
                  </a:lnTo>
                  <a:lnTo>
                    <a:pt x="57" y="91"/>
                  </a:lnTo>
                  <a:lnTo>
                    <a:pt x="50" y="101"/>
                  </a:lnTo>
                  <a:lnTo>
                    <a:pt x="43" y="111"/>
                  </a:lnTo>
                  <a:lnTo>
                    <a:pt x="37" y="122"/>
                  </a:lnTo>
                  <a:lnTo>
                    <a:pt x="30" y="131"/>
                  </a:lnTo>
                  <a:lnTo>
                    <a:pt x="25" y="142"/>
                  </a:lnTo>
                  <a:lnTo>
                    <a:pt x="19" y="154"/>
                  </a:lnTo>
                  <a:lnTo>
                    <a:pt x="15" y="165"/>
                  </a:lnTo>
                  <a:lnTo>
                    <a:pt x="12" y="177"/>
                  </a:lnTo>
                  <a:lnTo>
                    <a:pt x="7" y="189"/>
                  </a:lnTo>
                  <a:lnTo>
                    <a:pt x="5" y="202"/>
                  </a:lnTo>
                  <a:lnTo>
                    <a:pt x="3" y="213"/>
                  </a:lnTo>
                  <a:lnTo>
                    <a:pt x="1" y="226"/>
                  </a:lnTo>
                  <a:lnTo>
                    <a:pt x="0" y="239"/>
                  </a:lnTo>
                  <a:lnTo>
                    <a:pt x="0" y="252"/>
                  </a:lnTo>
                  <a:lnTo>
                    <a:pt x="0" y="265"/>
                  </a:lnTo>
                  <a:lnTo>
                    <a:pt x="1" y="277"/>
                  </a:lnTo>
                  <a:lnTo>
                    <a:pt x="3" y="290"/>
                  </a:lnTo>
                  <a:lnTo>
                    <a:pt x="5" y="303"/>
                  </a:lnTo>
                  <a:lnTo>
                    <a:pt x="7" y="315"/>
                  </a:lnTo>
                  <a:lnTo>
                    <a:pt x="12" y="327"/>
                  </a:lnTo>
                  <a:lnTo>
                    <a:pt x="15" y="339"/>
                  </a:lnTo>
                  <a:lnTo>
                    <a:pt x="19" y="350"/>
                  </a:lnTo>
                  <a:lnTo>
                    <a:pt x="25" y="361"/>
                  </a:lnTo>
                  <a:lnTo>
                    <a:pt x="30" y="372"/>
                  </a:lnTo>
                  <a:lnTo>
                    <a:pt x="37" y="383"/>
                  </a:lnTo>
                  <a:lnTo>
                    <a:pt x="43" y="393"/>
                  </a:lnTo>
                  <a:lnTo>
                    <a:pt x="50" y="402"/>
                  </a:lnTo>
                  <a:lnTo>
                    <a:pt x="57" y="412"/>
                  </a:lnTo>
                  <a:lnTo>
                    <a:pt x="66" y="421"/>
                  </a:lnTo>
                  <a:lnTo>
                    <a:pt x="73" y="431"/>
                  </a:lnTo>
                  <a:lnTo>
                    <a:pt x="83" y="438"/>
                  </a:lnTo>
                  <a:lnTo>
                    <a:pt x="92" y="447"/>
                  </a:lnTo>
                  <a:lnTo>
                    <a:pt x="101" y="454"/>
                  </a:lnTo>
                  <a:lnTo>
                    <a:pt x="111" y="461"/>
                  </a:lnTo>
                  <a:lnTo>
                    <a:pt x="121" y="467"/>
                  </a:lnTo>
                  <a:lnTo>
                    <a:pt x="132" y="474"/>
                  </a:lnTo>
                  <a:lnTo>
                    <a:pt x="142" y="479"/>
                  </a:lnTo>
                  <a:lnTo>
                    <a:pt x="154" y="485"/>
                  </a:lnTo>
                  <a:lnTo>
                    <a:pt x="165" y="489"/>
                  </a:lnTo>
                  <a:lnTo>
                    <a:pt x="177" y="492"/>
                  </a:lnTo>
                  <a:lnTo>
                    <a:pt x="189" y="496"/>
                  </a:lnTo>
                  <a:lnTo>
                    <a:pt x="201" y="499"/>
                  </a:lnTo>
                  <a:lnTo>
                    <a:pt x="214" y="501"/>
                  </a:lnTo>
                  <a:lnTo>
                    <a:pt x="227" y="503"/>
                  </a:lnTo>
                  <a:lnTo>
                    <a:pt x="239" y="504"/>
                  </a:lnTo>
                  <a:lnTo>
                    <a:pt x="252" y="504"/>
                  </a:lnTo>
                  <a:lnTo>
                    <a:pt x="265" y="504"/>
                  </a:lnTo>
                  <a:lnTo>
                    <a:pt x="277" y="503"/>
                  </a:lnTo>
                  <a:lnTo>
                    <a:pt x="290" y="501"/>
                  </a:lnTo>
                  <a:lnTo>
                    <a:pt x="302" y="499"/>
                  </a:lnTo>
                  <a:lnTo>
                    <a:pt x="315" y="496"/>
                  </a:lnTo>
                  <a:lnTo>
                    <a:pt x="327" y="492"/>
                  </a:lnTo>
                  <a:lnTo>
                    <a:pt x="339" y="489"/>
                  </a:lnTo>
                  <a:lnTo>
                    <a:pt x="350" y="485"/>
                  </a:lnTo>
                  <a:lnTo>
                    <a:pt x="362" y="479"/>
                  </a:lnTo>
                  <a:lnTo>
                    <a:pt x="373" y="474"/>
                  </a:lnTo>
                  <a:lnTo>
                    <a:pt x="382" y="467"/>
                  </a:lnTo>
                  <a:lnTo>
                    <a:pt x="393" y="461"/>
                  </a:lnTo>
                  <a:lnTo>
                    <a:pt x="403" y="454"/>
                  </a:lnTo>
                  <a:lnTo>
                    <a:pt x="412" y="447"/>
                  </a:lnTo>
                  <a:lnTo>
                    <a:pt x="421" y="438"/>
                  </a:lnTo>
                  <a:lnTo>
                    <a:pt x="430" y="431"/>
                  </a:lnTo>
                  <a:lnTo>
                    <a:pt x="438" y="421"/>
                  </a:lnTo>
                  <a:lnTo>
                    <a:pt x="446" y="412"/>
                  </a:lnTo>
                  <a:lnTo>
                    <a:pt x="454" y="402"/>
                  </a:lnTo>
                  <a:lnTo>
                    <a:pt x="461" y="393"/>
                  </a:lnTo>
                  <a:lnTo>
                    <a:pt x="468" y="383"/>
                  </a:lnTo>
                  <a:lnTo>
                    <a:pt x="474" y="372"/>
                  </a:lnTo>
                  <a:lnTo>
                    <a:pt x="479" y="361"/>
                  </a:lnTo>
                  <a:lnTo>
                    <a:pt x="484" y="350"/>
                  </a:lnTo>
                  <a:lnTo>
                    <a:pt x="489" y="339"/>
                  </a:lnTo>
                  <a:lnTo>
                    <a:pt x="492" y="327"/>
                  </a:lnTo>
                  <a:lnTo>
                    <a:pt x="496" y="315"/>
                  </a:lnTo>
                  <a:lnTo>
                    <a:pt x="499" y="303"/>
                  </a:lnTo>
                  <a:lnTo>
                    <a:pt x="501" y="290"/>
                  </a:lnTo>
                  <a:lnTo>
                    <a:pt x="503" y="277"/>
                  </a:lnTo>
                  <a:lnTo>
                    <a:pt x="503" y="265"/>
                  </a:lnTo>
                  <a:lnTo>
                    <a:pt x="504" y="252"/>
                  </a:lnTo>
                  <a:lnTo>
                    <a:pt x="503" y="239"/>
                  </a:lnTo>
                  <a:lnTo>
                    <a:pt x="503" y="226"/>
                  </a:lnTo>
                  <a:lnTo>
                    <a:pt x="501" y="213"/>
                  </a:lnTo>
                  <a:lnTo>
                    <a:pt x="499" y="202"/>
                  </a:lnTo>
                  <a:lnTo>
                    <a:pt x="496" y="189"/>
                  </a:lnTo>
                  <a:lnTo>
                    <a:pt x="492" y="177"/>
                  </a:lnTo>
                  <a:lnTo>
                    <a:pt x="489" y="165"/>
                  </a:lnTo>
                  <a:lnTo>
                    <a:pt x="484" y="154"/>
                  </a:lnTo>
                  <a:lnTo>
                    <a:pt x="479" y="142"/>
                  </a:lnTo>
                  <a:lnTo>
                    <a:pt x="474" y="131"/>
                  </a:lnTo>
                  <a:lnTo>
                    <a:pt x="468" y="122"/>
                  </a:lnTo>
                  <a:lnTo>
                    <a:pt x="461" y="111"/>
                  </a:lnTo>
                  <a:lnTo>
                    <a:pt x="454" y="101"/>
                  </a:lnTo>
                  <a:lnTo>
                    <a:pt x="446" y="91"/>
                  </a:lnTo>
                  <a:lnTo>
                    <a:pt x="438" y="83"/>
                  </a:lnTo>
                  <a:lnTo>
                    <a:pt x="430" y="74"/>
                  </a:lnTo>
                  <a:lnTo>
                    <a:pt x="421" y="66"/>
                  </a:lnTo>
                  <a:lnTo>
                    <a:pt x="412" y="58"/>
                  </a:lnTo>
                  <a:lnTo>
                    <a:pt x="403" y="50"/>
                  </a:lnTo>
                  <a:lnTo>
                    <a:pt x="393" y="43"/>
                  </a:lnTo>
                  <a:lnTo>
                    <a:pt x="382" y="36"/>
                  </a:lnTo>
                  <a:lnTo>
                    <a:pt x="373" y="30"/>
                  </a:lnTo>
                  <a:lnTo>
                    <a:pt x="362" y="24"/>
                  </a:lnTo>
                  <a:lnTo>
                    <a:pt x="350" y="20"/>
                  </a:lnTo>
                  <a:lnTo>
                    <a:pt x="339" y="15"/>
                  </a:lnTo>
                  <a:lnTo>
                    <a:pt x="327" y="12"/>
                  </a:lnTo>
                  <a:lnTo>
                    <a:pt x="315" y="8"/>
                  </a:lnTo>
                  <a:lnTo>
                    <a:pt x="302" y="5"/>
                  </a:lnTo>
                  <a:lnTo>
                    <a:pt x="290" y="3"/>
                  </a:lnTo>
                  <a:lnTo>
                    <a:pt x="277" y="1"/>
                  </a:lnTo>
                  <a:lnTo>
                    <a:pt x="265" y="1"/>
                  </a:lnTo>
                  <a:lnTo>
                    <a:pt x="252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17" name="Freeform 126"/>
            <p:cNvSpPr>
              <a:spLocks noEditPoints="1"/>
            </p:cNvSpPr>
            <p:nvPr/>
          </p:nvSpPr>
          <p:spPr bwMode="auto">
            <a:xfrm>
              <a:off x="4734718" y="2925365"/>
              <a:ext cx="114300" cy="114300"/>
            </a:xfrm>
            <a:custGeom>
              <a:avLst/>
              <a:gdLst>
                <a:gd name="T0" fmla="*/ 122 w 288"/>
                <a:gd name="T1" fmla="*/ 250 h 288"/>
                <a:gd name="T2" fmla="*/ 93 w 288"/>
                <a:gd name="T3" fmla="*/ 239 h 288"/>
                <a:gd name="T4" fmla="*/ 68 w 288"/>
                <a:gd name="T5" fmla="*/ 220 h 288"/>
                <a:gd name="T6" fmla="*/ 50 w 288"/>
                <a:gd name="T7" fmla="*/ 195 h 288"/>
                <a:gd name="T8" fmla="*/ 38 w 288"/>
                <a:gd name="T9" fmla="*/ 166 h 288"/>
                <a:gd name="T10" fmla="*/ 37 w 288"/>
                <a:gd name="T11" fmla="*/ 132 h 288"/>
                <a:gd name="T12" fmla="*/ 44 w 288"/>
                <a:gd name="T13" fmla="*/ 102 h 288"/>
                <a:gd name="T14" fmla="*/ 60 w 288"/>
                <a:gd name="T15" fmla="*/ 75 h 288"/>
                <a:gd name="T16" fmla="*/ 84 w 288"/>
                <a:gd name="T17" fmla="*/ 55 h 288"/>
                <a:gd name="T18" fmla="*/ 112 w 288"/>
                <a:gd name="T19" fmla="*/ 41 h 288"/>
                <a:gd name="T20" fmla="*/ 144 w 288"/>
                <a:gd name="T21" fmla="*/ 36 h 288"/>
                <a:gd name="T22" fmla="*/ 176 w 288"/>
                <a:gd name="T23" fmla="*/ 41 h 288"/>
                <a:gd name="T24" fmla="*/ 204 w 288"/>
                <a:gd name="T25" fmla="*/ 55 h 288"/>
                <a:gd name="T26" fmla="*/ 228 w 288"/>
                <a:gd name="T27" fmla="*/ 75 h 288"/>
                <a:gd name="T28" fmla="*/ 244 w 288"/>
                <a:gd name="T29" fmla="*/ 102 h 288"/>
                <a:gd name="T30" fmla="*/ 252 w 288"/>
                <a:gd name="T31" fmla="*/ 132 h 288"/>
                <a:gd name="T32" fmla="*/ 249 w 288"/>
                <a:gd name="T33" fmla="*/ 166 h 288"/>
                <a:gd name="T34" fmla="*/ 239 w 288"/>
                <a:gd name="T35" fmla="*/ 195 h 288"/>
                <a:gd name="T36" fmla="*/ 220 w 288"/>
                <a:gd name="T37" fmla="*/ 220 h 288"/>
                <a:gd name="T38" fmla="*/ 195 w 288"/>
                <a:gd name="T39" fmla="*/ 239 h 288"/>
                <a:gd name="T40" fmla="*/ 166 w 288"/>
                <a:gd name="T41" fmla="*/ 250 h 288"/>
                <a:gd name="T42" fmla="*/ 144 w 288"/>
                <a:gd name="T43" fmla="*/ 252 h 288"/>
                <a:gd name="T44" fmla="*/ 115 w 288"/>
                <a:gd name="T45" fmla="*/ 3 h 288"/>
                <a:gd name="T46" fmla="*/ 76 w 288"/>
                <a:gd name="T47" fmla="*/ 17 h 288"/>
                <a:gd name="T48" fmla="*/ 42 w 288"/>
                <a:gd name="T49" fmla="*/ 42 h 288"/>
                <a:gd name="T50" fmla="*/ 17 w 288"/>
                <a:gd name="T51" fmla="*/ 75 h 288"/>
                <a:gd name="T52" fmla="*/ 3 w 288"/>
                <a:gd name="T53" fmla="*/ 115 h 288"/>
                <a:gd name="T54" fmla="*/ 1 w 288"/>
                <a:gd name="T55" fmla="*/ 158 h 288"/>
                <a:gd name="T56" fmla="*/ 12 w 288"/>
                <a:gd name="T57" fmla="*/ 201 h 288"/>
                <a:gd name="T58" fmla="*/ 33 w 288"/>
                <a:gd name="T59" fmla="*/ 235 h 288"/>
                <a:gd name="T60" fmla="*/ 64 w 288"/>
                <a:gd name="T61" fmla="*/ 263 h 288"/>
                <a:gd name="T62" fmla="*/ 101 w 288"/>
                <a:gd name="T63" fmla="*/ 282 h 288"/>
                <a:gd name="T64" fmla="*/ 144 w 288"/>
                <a:gd name="T65" fmla="*/ 288 h 288"/>
                <a:gd name="T66" fmla="*/ 187 w 288"/>
                <a:gd name="T67" fmla="*/ 282 h 288"/>
                <a:gd name="T68" fmla="*/ 225 w 288"/>
                <a:gd name="T69" fmla="*/ 263 h 288"/>
                <a:gd name="T70" fmla="*/ 255 w 288"/>
                <a:gd name="T71" fmla="*/ 235 h 288"/>
                <a:gd name="T72" fmla="*/ 276 w 288"/>
                <a:gd name="T73" fmla="*/ 201 h 288"/>
                <a:gd name="T74" fmla="*/ 287 w 288"/>
                <a:gd name="T75" fmla="*/ 158 h 288"/>
                <a:gd name="T76" fmla="*/ 285 w 288"/>
                <a:gd name="T77" fmla="*/ 115 h 288"/>
                <a:gd name="T78" fmla="*/ 271 w 288"/>
                <a:gd name="T79" fmla="*/ 75 h 288"/>
                <a:gd name="T80" fmla="*/ 246 w 288"/>
                <a:gd name="T81" fmla="*/ 42 h 288"/>
                <a:gd name="T82" fmla="*/ 213 w 288"/>
                <a:gd name="T83" fmla="*/ 17 h 288"/>
                <a:gd name="T84" fmla="*/ 173 w 288"/>
                <a:gd name="T85" fmla="*/ 3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88" h="288">
                  <a:moveTo>
                    <a:pt x="144" y="252"/>
                  </a:moveTo>
                  <a:lnTo>
                    <a:pt x="133" y="251"/>
                  </a:lnTo>
                  <a:lnTo>
                    <a:pt x="122" y="250"/>
                  </a:lnTo>
                  <a:lnTo>
                    <a:pt x="112" y="247"/>
                  </a:lnTo>
                  <a:lnTo>
                    <a:pt x="103" y="244"/>
                  </a:lnTo>
                  <a:lnTo>
                    <a:pt x="93" y="239"/>
                  </a:lnTo>
                  <a:lnTo>
                    <a:pt x="84" y="234"/>
                  </a:lnTo>
                  <a:lnTo>
                    <a:pt x="76" y="228"/>
                  </a:lnTo>
                  <a:lnTo>
                    <a:pt x="68" y="220"/>
                  </a:lnTo>
                  <a:lnTo>
                    <a:pt x="60" y="212"/>
                  </a:lnTo>
                  <a:lnTo>
                    <a:pt x="55" y="205"/>
                  </a:lnTo>
                  <a:lnTo>
                    <a:pt x="50" y="195"/>
                  </a:lnTo>
                  <a:lnTo>
                    <a:pt x="44" y="186"/>
                  </a:lnTo>
                  <a:lnTo>
                    <a:pt x="41" y="176"/>
                  </a:lnTo>
                  <a:lnTo>
                    <a:pt x="38" y="166"/>
                  </a:lnTo>
                  <a:lnTo>
                    <a:pt x="37" y="155"/>
                  </a:lnTo>
                  <a:lnTo>
                    <a:pt x="36" y="144"/>
                  </a:lnTo>
                  <a:lnTo>
                    <a:pt x="37" y="132"/>
                  </a:lnTo>
                  <a:lnTo>
                    <a:pt x="38" y="122"/>
                  </a:lnTo>
                  <a:lnTo>
                    <a:pt x="41" y="112"/>
                  </a:lnTo>
                  <a:lnTo>
                    <a:pt x="44" y="102"/>
                  </a:lnTo>
                  <a:lnTo>
                    <a:pt x="50" y="93"/>
                  </a:lnTo>
                  <a:lnTo>
                    <a:pt x="55" y="84"/>
                  </a:lnTo>
                  <a:lnTo>
                    <a:pt x="60" y="75"/>
                  </a:lnTo>
                  <a:lnTo>
                    <a:pt x="68" y="68"/>
                  </a:lnTo>
                  <a:lnTo>
                    <a:pt x="76" y="60"/>
                  </a:lnTo>
                  <a:lnTo>
                    <a:pt x="84" y="55"/>
                  </a:lnTo>
                  <a:lnTo>
                    <a:pt x="93" y="49"/>
                  </a:lnTo>
                  <a:lnTo>
                    <a:pt x="103" y="44"/>
                  </a:lnTo>
                  <a:lnTo>
                    <a:pt x="112" y="41"/>
                  </a:lnTo>
                  <a:lnTo>
                    <a:pt x="122" y="39"/>
                  </a:lnTo>
                  <a:lnTo>
                    <a:pt x="133" y="36"/>
                  </a:lnTo>
                  <a:lnTo>
                    <a:pt x="144" y="36"/>
                  </a:lnTo>
                  <a:lnTo>
                    <a:pt x="155" y="36"/>
                  </a:lnTo>
                  <a:lnTo>
                    <a:pt x="166" y="39"/>
                  </a:lnTo>
                  <a:lnTo>
                    <a:pt x="176" y="41"/>
                  </a:lnTo>
                  <a:lnTo>
                    <a:pt x="186" y="44"/>
                  </a:lnTo>
                  <a:lnTo>
                    <a:pt x="195" y="49"/>
                  </a:lnTo>
                  <a:lnTo>
                    <a:pt x="204" y="55"/>
                  </a:lnTo>
                  <a:lnTo>
                    <a:pt x="213" y="60"/>
                  </a:lnTo>
                  <a:lnTo>
                    <a:pt x="220" y="68"/>
                  </a:lnTo>
                  <a:lnTo>
                    <a:pt x="228" y="75"/>
                  </a:lnTo>
                  <a:lnTo>
                    <a:pt x="233" y="84"/>
                  </a:lnTo>
                  <a:lnTo>
                    <a:pt x="239" y="93"/>
                  </a:lnTo>
                  <a:lnTo>
                    <a:pt x="244" y="102"/>
                  </a:lnTo>
                  <a:lnTo>
                    <a:pt x="247" y="112"/>
                  </a:lnTo>
                  <a:lnTo>
                    <a:pt x="249" y="122"/>
                  </a:lnTo>
                  <a:lnTo>
                    <a:pt x="252" y="132"/>
                  </a:lnTo>
                  <a:lnTo>
                    <a:pt x="252" y="144"/>
                  </a:lnTo>
                  <a:lnTo>
                    <a:pt x="252" y="155"/>
                  </a:lnTo>
                  <a:lnTo>
                    <a:pt x="249" y="166"/>
                  </a:lnTo>
                  <a:lnTo>
                    <a:pt x="247" y="176"/>
                  </a:lnTo>
                  <a:lnTo>
                    <a:pt x="244" y="186"/>
                  </a:lnTo>
                  <a:lnTo>
                    <a:pt x="239" y="195"/>
                  </a:lnTo>
                  <a:lnTo>
                    <a:pt x="233" y="205"/>
                  </a:lnTo>
                  <a:lnTo>
                    <a:pt x="228" y="212"/>
                  </a:lnTo>
                  <a:lnTo>
                    <a:pt x="220" y="220"/>
                  </a:lnTo>
                  <a:lnTo>
                    <a:pt x="213" y="228"/>
                  </a:lnTo>
                  <a:lnTo>
                    <a:pt x="204" y="234"/>
                  </a:lnTo>
                  <a:lnTo>
                    <a:pt x="195" y="239"/>
                  </a:lnTo>
                  <a:lnTo>
                    <a:pt x="186" y="244"/>
                  </a:lnTo>
                  <a:lnTo>
                    <a:pt x="176" y="247"/>
                  </a:lnTo>
                  <a:lnTo>
                    <a:pt x="166" y="250"/>
                  </a:lnTo>
                  <a:lnTo>
                    <a:pt x="155" y="251"/>
                  </a:lnTo>
                  <a:lnTo>
                    <a:pt x="144" y="252"/>
                  </a:lnTo>
                  <a:lnTo>
                    <a:pt x="144" y="252"/>
                  </a:lnTo>
                  <a:close/>
                  <a:moveTo>
                    <a:pt x="144" y="0"/>
                  </a:moveTo>
                  <a:lnTo>
                    <a:pt x="130" y="1"/>
                  </a:lnTo>
                  <a:lnTo>
                    <a:pt x="115" y="3"/>
                  </a:lnTo>
                  <a:lnTo>
                    <a:pt x="101" y="6"/>
                  </a:lnTo>
                  <a:lnTo>
                    <a:pt x="88" y="12"/>
                  </a:lnTo>
                  <a:lnTo>
                    <a:pt x="76" y="17"/>
                  </a:lnTo>
                  <a:lnTo>
                    <a:pt x="64" y="24"/>
                  </a:lnTo>
                  <a:lnTo>
                    <a:pt x="53" y="33"/>
                  </a:lnTo>
                  <a:lnTo>
                    <a:pt x="42" y="42"/>
                  </a:lnTo>
                  <a:lnTo>
                    <a:pt x="33" y="53"/>
                  </a:lnTo>
                  <a:lnTo>
                    <a:pt x="25" y="63"/>
                  </a:lnTo>
                  <a:lnTo>
                    <a:pt x="17" y="75"/>
                  </a:lnTo>
                  <a:lnTo>
                    <a:pt x="12" y="88"/>
                  </a:lnTo>
                  <a:lnTo>
                    <a:pt x="6" y="101"/>
                  </a:lnTo>
                  <a:lnTo>
                    <a:pt x="3" y="115"/>
                  </a:lnTo>
                  <a:lnTo>
                    <a:pt x="1" y="129"/>
                  </a:lnTo>
                  <a:lnTo>
                    <a:pt x="0" y="144"/>
                  </a:lnTo>
                  <a:lnTo>
                    <a:pt x="1" y="158"/>
                  </a:lnTo>
                  <a:lnTo>
                    <a:pt x="3" y="174"/>
                  </a:lnTo>
                  <a:lnTo>
                    <a:pt x="6" y="186"/>
                  </a:lnTo>
                  <a:lnTo>
                    <a:pt x="12" y="201"/>
                  </a:lnTo>
                  <a:lnTo>
                    <a:pt x="17" y="212"/>
                  </a:lnTo>
                  <a:lnTo>
                    <a:pt x="25" y="224"/>
                  </a:lnTo>
                  <a:lnTo>
                    <a:pt x="33" y="235"/>
                  </a:lnTo>
                  <a:lnTo>
                    <a:pt x="42" y="246"/>
                  </a:lnTo>
                  <a:lnTo>
                    <a:pt x="53" y="256"/>
                  </a:lnTo>
                  <a:lnTo>
                    <a:pt x="64" y="263"/>
                  </a:lnTo>
                  <a:lnTo>
                    <a:pt x="76" y="271"/>
                  </a:lnTo>
                  <a:lnTo>
                    <a:pt x="88" y="276"/>
                  </a:lnTo>
                  <a:lnTo>
                    <a:pt x="101" y="282"/>
                  </a:lnTo>
                  <a:lnTo>
                    <a:pt x="115" y="285"/>
                  </a:lnTo>
                  <a:lnTo>
                    <a:pt x="130" y="287"/>
                  </a:lnTo>
                  <a:lnTo>
                    <a:pt x="144" y="288"/>
                  </a:lnTo>
                  <a:lnTo>
                    <a:pt x="159" y="287"/>
                  </a:lnTo>
                  <a:lnTo>
                    <a:pt x="173" y="285"/>
                  </a:lnTo>
                  <a:lnTo>
                    <a:pt x="187" y="282"/>
                  </a:lnTo>
                  <a:lnTo>
                    <a:pt x="200" y="276"/>
                  </a:lnTo>
                  <a:lnTo>
                    <a:pt x="213" y="271"/>
                  </a:lnTo>
                  <a:lnTo>
                    <a:pt x="225" y="263"/>
                  </a:lnTo>
                  <a:lnTo>
                    <a:pt x="235" y="256"/>
                  </a:lnTo>
                  <a:lnTo>
                    <a:pt x="246" y="246"/>
                  </a:lnTo>
                  <a:lnTo>
                    <a:pt x="255" y="235"/>
                  </a:lnTo>
                  <a:lnTo>
                    <a:pt x="263" y="224"/>
                  </a:lnTo>
                  <a:lnTo>
                    <a:pt x="271" y="212"/>
                  </a:lnTo>
                  <a:lnTo>
                    <a:pt x="276" y="201"/>
                  </a:lnTo>
                  <a:lnTo>
                    <a:pt x="282" y="186"/>
                  </a:lnTo>
                  <a:lnTo>
                    <a:pt x="285" y="174"/>
                  </a:lnTo>
                  <a:lnTo>
                    <a:pt x="287" y="158"/>
                  </a:lnTo>
                  <a:lnTo>
                    <a:pt x="288" y="144"/>
                  </a:lnTo>
                  <a:lnTo>
                    <a:pt x="287" y="129"/>
                  </a:lnTo>
                  <a:lnTo>
                    <a:pt x="285" y="115"/>
                  </a:lnTo>
                  <a:lnTo>
                    <a:pt x="282" y="101"/>
                  </a:lnTo>
                  <a:lnTo>
                    <a:pt x="276" y="88"/>
                  </a:lnTo>
                  <a:lnTo>
                    <a:pt x="271" y="75"/>
                  </a:lnTo>
                  <a:lnTo>
                    <a:pt x="263" y="63"/>
                  </a:lnTo>
                  <a:lnTo>
                    <a:pt x="255" y="53"/>
                  </a:lnTo>
                  <a:lnTo>
                    <a:pt x="246" y="42"/>
                  </a:lnTo>
                  <a:lnTo>
                    <a:pt x="235" y="33"/>
                  </a:lnTo>
                  <a:lnTo>
                    <a:pt x="225" y="24"/>
                  </a:lnTo>
                  <a:lnTo>
                    <a:pt x="213" y="17"/>
                  </a:lnTo>
                  <a:lnTo>
                    <a:pt x="200" y="12"/>
                  </a:lnTo>
                  <a:lnTo>
                    <a:pt x="187" y="6"/>
                  </a:lnTo>
                  <a:lnTo>
                    <a:pt x="173" y="3"/>
                  </a:lnTo>
                  <a:lnTo>
                    <a:pt x="159" y="1"/>
                  </a:lnTo>
                  <a:lnTo>
                    <a:pt x="144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18" name="Rectangle 482"/>
          <p:cNvSpPr/>
          <p:nvPr/>
        </p:nvSpPr>
        <p:spPr>
          <a:xfrm>
            <a:off x="2211388" y="2735260"/>
            <a:ext cx="2303462" cy="276229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19" name="Rectangle 483"/>
          <p:cNvSpPr>
            <a:spLocks noChangeArrowheads="1"/>
          </p:cNvSpPr>
          <p:nvPr/>
        </p:nvSpPr>
        <p:spPr bwMode="auto">
          <a:xfrm>
            <a:off x="2619375" y="2066925"/>
            <a:ext cx="1487488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1600" noProof="1"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20" name="Rectangle 484"/>
          <p:cNvSpPr/>
          <p:nvPr/>
        </p:nvSpPr>
        <p:spPr>
          <a:xfrm>
            <a:off x="4921250" y="2735260"/>
            <a:ext cx="2301875" cy="276229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21" name="Rectangle 485"/>
          <p:cNvSpPr>
            <a:spLocks noChangeArrowheads="1"/>
          </p:cNvSpPr>
          <p:nvPr/>
        </p:nvSpPr>
        <p:spPr bwMode="auto">
          <a:xfrm>
            <a:off x="5327650" y="2066925"/>
            <a:ext cx="1489075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1600" noProof="1"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22" name="Rectangle 488"/>
          <p:cNvSpPr/>
          <p:nvPr/>
        </p:nvSpPr>
        <p:spPr>
          <a:xfrm>
            <a:off x="7629525" y="2735260"/>
            <a:ext cx="2303463" cy="276229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24" name="Rectangle 490"/>
          <p:cNvSpPr/>
          <p:nvPr/>
        </p:nvSpPr>
        <p:spPr>
          <a:xfrm>
            <a:off x="9105900" y="5245461"/>
            <a:ext cx="1189038" cy="437427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5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25" name="Rectangle 485"/>
          <p:cNvSpPr>
            <a:spLocks noChangeArrowheads="1"/>
          </p:cNvSpPr>
          <p:nvPr/>
        </p:nvSpPr>
        <p:spPr bwMode="auto">
          <a:xfrm>
            <a:off x="7692781" y="2102094"/>
            <a:ext cx="1489075" cy="43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r>
              <a:rPr lang="zh-CN" altLang="en-US" sz="16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1600" noProof="1">
              <a:ea typeface="Roboto Light" panose="02000000000000000000" pitchFamily="2" charset="0"/>
              <a:cs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02067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11112">
        <p:checker/>
      </p:transition>
    </mc:Choice>
    <mc:Fallback xmlns="">
      <p:transition spd="slow" advTm="11112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18" grpId="0"/>
      <p:bldP spid="19" grpId="0"/>
      <p:bldP spid="20" grpId="0"/>
      <p:bldP spid="21" grpId="0"/>
      <p:bldP spid="22" grpId="0"/>
      <p:bldP spid="24" grpId="0"/>
      <p:bldP spid="2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5563" y="1746250"/>
            <a:ext cx="6384925" cy="3568700"/>
            <a:chOff x="1763689" y="1124744"/>
            <a:chExt cx="5652564" cy="3166095"/>
          </a:xfrm>
        </p:grpSpPr>
        <p:sp>
          <p:nvSpPr>
            <p:cNvPr id="3" name="Rectangle 3"/>
            <p:cNvSpPr/>
            <p:nvPr/>
          </p:nvSpPr>
          <p:spPr>
            <a:xfrm>
              <a:off x="2699693" y="1397975"/>
              <a:ext cx="3744016" cy="2304151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>
                <a:defRPr/>
              </a:pPr>
              <a:endParaRPr lang="zh-CN" altLang="zh-CN" b="1">
                <a:solidFill>
                  <a:srgbClr val="FFFFFF"/>
                </a:solidFill>
              </a:endParaRPr>
            </a:p>
          </p:txBody>
        </p:sp>
        <p:pic>
          <p:nvPicPr>
            <p:cNvPr id="4" name="Picture 3" descr="F:\Trabajos\Envato\Graphic River\Duckson\Elements\laptop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9" y="1124744"/>
              <a:ext cx="5652564" cy="31660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5" name="图片占位符 32" descr="100417616.jpg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/>
                    </a14:imgEffect>
                  </a14:imgLayer>
                </a14:imgProps>
              </a:ext>
            </a:extLst>
          </a:blip>
          <a:srcRect t="2923" b="2923"/>
          <a:stretch>
            <a:fillRect/>
          </a:stretch>
        </p:blipFill>
        <p:spPr>
          <a:xfrm>
            <a:off x="1322388" y="2055813"/>
            <a:ext cx="3883025" cy="24257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sp>
        <p:nvSpPr>
          <p:cNvPr id="6" name="Rectangle 22"/>
          <p:cNvSpPr/>
          <p:nvPr/>
        </p:nvSpPr>
        <p:spPr>
          <a:xfrm>
            <a:off x="6949097" y="2443529"/>
            <a:ext cx="5870087" cy="750888"/>
          </a:xfrm>
          <a:prstGeom prst="rect">
            <a:avLst/>
          </a:prstGeom>
        </p:spPr>
        <p:txBody>
          <a:bodyPr anchor="ctr"/>
          <a:lstStyle/>
          <a:p>
            <a:pPr defTabSz="914082">
              <a:defRPr/>
            </a:pPr>
            <a:r>
              <a:rPr lang="zh-CN" altLang="en-US" sz="48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4800" noProof="1">
              <a:ea typeface="Roboto Light" panose="02000000000000000000" pitchFamily="2" charset="0"/>
              <a:cs typeface="Arial" charset="0"/>
            </a:endParaRPr>
          </a:p>
          <a:p>
            <a:pPr defTabSz="914082" eaLnBrk="1" fontAlgn="auto" hangingPunct="1">
              <a:spcAft>
                <a:spcPts val="0"/>
              </a:spcAft>
              <a:defRPr/>
            </a:pPr>
            <a:endParaRPr lang="en-US" sz="4800" b="1" noProof="1">
              <a:solidFill>
                <a:schemeClr val="tx1">
                  <a:lumMod val="85000"/>
                  <a:lumOff val="15000"/>
                </a:schemeClr>
              </a:solidFill>
              <a:latin typeface="Abraham Lincoln" pitchFamily="2" charset="0"/>
              <a:ea typeface="Roboto Light" panose="02000000000000000000" pitchFamily="2" charset="0"/>
              <a:cs typeface="Lato Light" panose="020F0402020204030203" pitchFamily="34" charset="0"/>
            </a:endParaRPr>
          </a:p>
        </p:txBody>
      </p:sp>
      <p:sp>
        <p:nvSpPr>
          <p:cNvPr id="7" name="Rectangle 23"/>
          <p:cNvSpPr/>
          <p:nvPr/>
        </p:nvSpPr>
        <p:spPr>
          <a:xfrm>
            <a:off x="7114247" y="3574831"/>
            <a:ext cx="2900363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r>
              <a:rPr lang="zh-CN" altLang="en-US" sz="14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1400" noProof="1"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8" name="Rectangle 24"/>
          <p:cNvSpPr>
            <a:spLocks noChangeArrowheads="1"/>
          </p:cNvSpPr>
          <p:nvPr/>
        </p:nvSpPr>
        <p:spPr bwMode="auto">
          <a:xfrm>
            <a:off x="8840788" y="2124075"/>
            <a:ext cx="23082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defTabSz="912813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1pPr>
            <a:lvl2pPr marL="742950" indent="-28575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2pPr>
            <a:lvl3pPr marL="11430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3pPr>
            <a:lvl4pPr marL="16002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4pPr>
            <a:lvl5pPr marL="2057400" indent="-228600" defTabSz="912813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5pPr>
            <a:lvl6pPr marL="25146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6pPr>
            <a:lvl7pPr marL="29718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7pPr>
            <a:lvl8pPr marL="34290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8pPr>
            <a:lvl9pPr marL="3886200" indent="-228600" defTabSz="912813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rgbClr val="595959"/>
                </a:solidFill>
                <a:latin typeface="Calibri Light" panose="020F0302020204030204" pitchFamily="34" charset="0"/>
                <a:cs typeface="Roboto Light" pitchFamily="2" charset="0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zh-CN" sz="6600" b="1" noProof="1">
              <a:solidFill>
                <a:srgbClr val="27AAE1"/>
              </a:solidFill>
              <a:latin typeface="Abraham Lincoln" pitchFamily="2" charset="0"/>
              <a:cs typeface="Lato Light" pitchFamily="34" charset="0"/>
            </a:endParaRPr>
          </a:p>
        </p:txBody>
      </p:sp>
      <p:sp>
        <p:nvSpPr>
          <p:cNvPr id="9" name="Rectangle 25"/>
          <p:cNvSpPr/>
          <p:nvPr/>
        </p:nvSpPr>
        <p:spPr>
          <a:xfrm>
            <a:off x="7095490" y="3965770"/>
            <a:ext cx="4135438" cy="156587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</a:t>
            </a: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内容</a:t>
            </a:r>
            <a:endParaRPr lang="en-US" altLang="zh-CN" sz="1200" dirty="0" smtClean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  <a:p>
            <a:pPr algn="just">
              <a:lnSpc>
                <a:spcPct val="114000"/>
              </a:lnSpc>
            </a:pPr>
            <a:r>
              <a:rPr lang="zh-CN" altLang="en-US" sz="1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</a:t>
            </a: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此处添加文本内容</a:t>
            </a:r>
          </a:p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  <a:p>
            <a:pPr algn="just">
              <a:lnSpc>
                <a:spcPct val="114000"/>
              </a:lnSpc>
            </a:pPr>
            <a:r>
              <a:rPr lang="zh-CN" altLang="en-US" sz="12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  <a:p>
            <a:pPr algn="just">
              <a:lnSpc>
                <a:spcPct val="114000"/>
              </a:lnSpc>
            </a:pPr>
            <a:endParaRPr lang="zh-CN" altLang="en-US" sz="12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0" name="Oval 26"/>
          <p:cNvSpPr/>
          <p:nvPr/>
        </p:nvSpPr>
        <p:spPr>
          <a:xfrm>
            <a:off x="6118225" y="2168525"/>
            <a:ext cx="665163" cy="665163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tx1">
                <a:lumMod val="50000"/>
                <a:lumOff val="50000"/>
              </a:schemeClr>
            </a:solidFill>
            <a:prstDash val="sysDash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 b="1">
              <a:solidFill>
                <a:srgbClr val="FFFFFF"/>
              </a:solidFill>
            </a:endParaRPr>
          </a:p>
        </p:txBody>
      </p:sp>
      <p:grpSp>
        <p:nvGrpSpPr>
          <p:cNvPr id="11" name="Group 27"/>
          <p:cNvGrpSpPr/>
          <p:nvPr/>
        </p:nvGrpSpPr>
        <p:grpSpPr>
          <a:xfrm>
            <a:off x="6289268" y="2297360"/>
            <a:ext cx="354410" cy="354564"/>
            <a:chOff x="-1587" y="-3175"/>
            <a:chExt cx="3670300" cy="3671888"/>
          </a:xfrm>
          <a:solidFill>
            <a:schemeClr val="tx1">
              <a:lumMod val="50000"/>
              <a:lumOff val="50000"/>
            </a:schemeClr>
          </a:solidFill>
          <a:effectLst/>
        </p:grpSpPr>
        <p:sp>
          <p:nvSpPr>
            <p:cNvPr id="12" name="Freeform 24"/>
            <p:cNvSpPr>
              <a:spLocks noEditPoints="1"/>
            </p:cNvSpPr>
            <p:nvPr/>
          </p:nvSpPr>
          <p:spPr bwMode="auto">
            <a:xfrm>
              <a:off x="-1587" y="-3175"/>
              <a:ext cx="3670300" cy="3671888"/>
            </a:xfrm>
            <a:custGeom>
              <a:avLst/>
              <a:gdLst>
                <a:gd name="T0" fmla="*/ 631 w 976"/>
                <a:gd name="T1" fmla="*/ 306 h 976"/>
                <a:gd name="T2" fmla="*/ 488 w 976"/>
                <a:gd name="T3" fmla="*/ 0 h 976"/>
                <a:gd name="T4" fmla="*/ 275 w 976"/>
                <a:gd name="T5" fmla="*/ 312 h 976"/>
                <a:gd name="T6" fmla="*/ 244 w 976"/>
                <a:gd name="T7" fmla="*/ 329 h 976"/>
                <a:gd name="T8" fmla="*/ 92 w 976"/>
                <a:gd name="T9" fmla="*/ 305 h 976"/>
                <a:gd name="T10" fmla="*/ 0 w 976"/>
                <a:gd name="T11" fmla="*/ 885 h 976"/>
                <a:gd name="T12" fmla="*/ 183 w 976"/>
                <a:gd name="T13" fmla="*/ 976 h 976"/>
                <a:gd name="T14" fmla="*/ 266 w 976"/>
                <a:gd name="T15" fmla="*/ 924 h 976"/>
                <a:gd name="T16" fmla="*/ 275 w 976"/>
                <a:gd name="T17" fmla="*/ 926 h 976"/>
                <a:gd name="T18" fmla="*/ 580 w 976"/>
                <a:gd name="T19" fmla="*/ 976 h 976"/>
                <a:gd name="T20" fmla="*/ 856 w 976"/>
                <a:gd name="T21" fmla="*/ 917 h 976"/>
                <a:gd name="T22" fmla="*/ 870 w 976"/>
                <a:gd name="T23" fmla="*/ 831 h 976"/>
                <a:gd name="T24" fmla="*/ 920 w 976"/>
                <a:gd name="T25" fmla="*/ 669 h 976"/>
                <a:gd name="T26" fmla="*/ 949 w 976"/>
                <a:gd name="T27" fmla="*/ 512 h 976"/>
                <a:gd name="T28" fmla="*/ 976 w 976"/>
                <a:gd name="T29" fmla="*/ 439 h 976"/>
                <a:gd name="T30" fmla="*/ 890 w 976"/>
                <a:gd name="T31" fmla="*/ 319 h 976"/>
                <a:gd name="T32" fmla="*/ 183 w 976"/>
                <a:gd name="T33" fmla="*/ 915 h 976"/>
                <a:gd name="T34" fmla="*/ 61 w 976"/>
                <a:gd name="T35" fmla="*/ 885 h 976"/>
                <a:gd name="T36" fmla="*/ 92 w 976"/>
                <a:gd name="T37" fmla="*/ 366 h 976"/>
                <a:gd name="T38" fmla="*/ 214 w 976"/>
                <a:gd name="T39" fmla="*/ 397 h 976"/>
                <a:gd name="T40" fmla="*/ 914 w 976"/>
                <a:gd name="T41" fmla="*/ 443 h 976"/>
                <a:gd name="T42" fmla="*/ 793 w 976"/>
                <a:gd name="T43" fmla="*/ 488 h 976"/>
                <a:gd name="T44" fmla="*/ 793 w 976"/>
                <a:gd name="T45" fmla="*/ 519 h 976"/>
                <a:gd name="T46" fmla="*/ 901 w 976"/>
                <a:gd name="T47" fmla="*/ 575 h 976"/>
                <a:gd name="T48" fmla="*/ 763 w 976"/>
                <a:gd name="T49" fmla="*/ 641 h 976"/>
                <a:gd name="T50" fmla="*/ 763 w 976"/>
                <a:gd name="T51" fmla="*/ 671 h 976"/>
                <a:gd name="T52" fmla="*/ 862 w 976"/>
                <a:gd name="T53" fmla="*/ 734 h 976"/>
                <a:gd name="T54" fmla="*/ 732 w 976"/>
                <a:gd name="T55" fmla="*/ 793 h 976"/>
                <a:gd name="T56" fmla="*/ 732 w 976"/>
                <a:gd name="T57" fmla="*/ 824 h 976"/>
                <a:gd name="T58" fmla="*/ 811 w 976"/>
                <a:gd name="T59" fmla="*/ 866 h 976"/>
                <a:gd name="T60" fmla="*/ 747 w 976"/>
                <a:gd name="T61" fmla="*/ 915 h 976"/>
                <a:gd name="T62" fmla="*/ 411 w 976"/>
                <a:gd name="T63" fmla="*/ 896 h 976"/>
                <a:gd name="T64" fmla="*/ 244 w 976"/>
                <a:gd name="T65" fmla="*/ 835 h 976"/>
                <a:gd name="T66" fmla="*/ 268 w 976"/>
                <a:gd name="T67" fmla="*/ 382 h 976"/>
                <a:gd name="T68" fmla="*/ 458 w 976"/>
                <a:gd name="T69" fmla="*/ 92 h 976"/>
                <a:gd name="T70" fmla="*/ 577 w 976"/>
                <a:gd name="T71" fmla="*/ 206 h 976"/>
                <a:gd name="T72" fmla="*/ 879 w 976"/>
                <a:gd name="T73" fmla="*/ 377 h 976"/>
                <a:gd name="T74" fmla="*/ 914 w 976"/>
                <a:gd name="T75" fmla="*/ 443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976" h="976">
                  <a:moveTo>
                    <a:pt x="890" y="319"/>
                  </a:moveTo>
                  <a:cubicBezTo>
                    <a:pt x="851" y="309"/>
                    <a:pt x="762" y="309"/>
                    <a:pt x="631" y="306"/>
                  </a:cubicBezTo>
                  <a:cubicBezTo>
                    <a:pt x="637" y="277"/>
                    <a:pt x="638" y="252"/>
                    <a:pt x="638" y="206"/>
                  </a:cubicBezTo>
                  <a:cubicBezTo>
                    <a:pt x="638" y="96"/>
                    <a:pt x="559" y="0"/>
                    <a:pt x="488" y="0"/>
                  </a:cubicBezTo>
                  <a:cubicBezTo>
                    <a:pt x="438" y="0"/>
                    <a:pt x="397" y="41"/>
                    <a:pt x="397" y="91"/>
                  </a:cubicBezTo>
                  <a:cubicBezTo>
                    <a:pt x="396" y="152"/>
                    <a:pt x="377" y="258"/>
                    <a:pt x="275" y="312"/>
                  </a:cubicBezTo>
                  <a:cubicBezTo>
                    <a:pt x="267" y="316"/>
                    <a:pt x="246" y="327"/>
                    <a:pt x="242" y="328"/>
                  </a:cubicBezTo>
                  <a:cubicBezTo>
                    <a:pt x="244" y="329"/>
                    <a:pt x="244" y="329"/>
                    <a:pt x="244" y="329"/>
                  </a:cubicBezTo>
                  <a:cubicBezTo>
                    <a:pt x="228" y="316"/>
                    <a:pt x="206" y="305"/>
                    <a:pt x="183" y="305"/>
                  </a:cubicBezTo>
                  <a:cubicBezTo>
                    <a:pt x="92" y="305"/>
                    <a:pt x="92" y="305"/>
                    <a:pt x="92" y="305"/>
                  </a:cubicBezTo>
                  <a:cubicBezTo>
                    <a:pt x="41" y="305"/>
                    <a:pt x="0" y="346"/>
                    <a:pt x="0" y="397"/>
                  </a:cubicBezTo>
                  <a:cubicBezTo>
                    <a:pt x="0" y="885"/>
                    <a:pt x="0" y="885"/>
                    <a:pt x="0" y="885"/>
                  </a:cubicBezTo>
                  <a:cubicBezTo>
                    <a:pt x="0" y="935"/>
                    <a:pt x="41" y="976"/>
                    <a:pt x="92" y="976"/>
                  </a:cubicBezTo>
                  <a:cubicBezTo>
                    <a:pt x="183" y="976"/>
                    <a:pt x="183" y="976"/>
                    <a:pt x="183" y="976"/>
                  </a:cubicBezTo>
                  <a:cubicBezTo>
                    <a:pt x="219" y="976"/>
                    <a:pt x="250" y="954"/>
                    <a:pt x="264" y="923"/>
                  </a:cubicBezTo>
                  <a:cubicBezTo>
                    <a:pt x="265" y="923"/>
                    <a:pt x="265" y="924"/>
                    <a:pt x="266" y="924"/>
                  </a:cubicBezTo>
                  <a:cubicBezTo>
                    <a:pt x="268" y="924"/>
                    <a:pt x="270" y="925"/>
                    <a:pt x="273" y="926"/>
                  </a:cubicBezTo>
                  <a:cubicBezTo>
                    <a:pt x="274" y="926"/>
                    <a:pt x="274" y="926"/>
                    <a:pt x="275" y="926"/>
                  </a:cubicBezTo>
                  <a:cubicBezTo>
                    <a:pt x="292" y="930"/>
                    <a:pt x="326" y="938"/>
                    <a:pt x="398" y="955"/>
                  </a:cubicBezTo>
                  <a:cubicBezTo>
                    <a:pt x="414" y="959"/>
                    <a:pt x="496" y="976"/>
                    <a:pt x="580" y="976"/>
                  </a:cubicBezTo>
                  <a:cubicBezTo>
                    <a:pt x="747" y="976"/>
                    <a:pt x="747" y="976"/>
                    <a:pt x="747" y="976"/>
                  </a:cubicBezTo>
                  <a:cubicBezTo>
                    <a:pt x="798" y="976"/>
                    <a:pt x="835" y="956"/>
                    <a:pt x="856" y="917"/>
                  </a:cubicBezTo>
                  <a:cubicBezTo>
                    <a:pt x="857" y="917"/>
                    <a:pt x="864" y="903"/>
                    <a:pt x="869" y="884"/>
                  </a:cubicBezTo>
                  <a:cubicBezTo>
                    <a:pt x="874" y="870"/>
                    <a:pt x="875" y="851"/>
                    <a:pt x="870" y="831"/>
                  </a:cubicBezTo>
                  <a:cubicBezTo>
                    <a:pt x="903" y="808"/>
                    <a:pt x="913" y="774"/>
                    <a:pt x="920" y="752"/>
                  </a:cubicBezTo>
                  <a:cubicBezTo>
                    <a:pt x="932" y="716"/>
                    <a:pt x="928" y="688"/>
                    <a:pt x="920" y="669"/>
                  </a:cubicBezTo>
                  <a:cubicBezTo>
                    <a:pt x="939" y="651"/>
                    <a:pt x="954" y="625"/>
                    <a:pt x="961" y="585"/>
                  </a:cubicBezTo>
                  <a:cubicBezTo>
                    <a:pt x="965" y="559"/>
                    <a:pt x="961" y="534"/>
                    <a:pt x="949" y="512"/>
                  </a:cubicBezTo>
                  <a:cubicBezTo>
                    <a:pt x="966" y="493"/>
                    <a:pt x="974" y="468"/>
                    <a:pt x="975" y="446"/>
                  </a:cubicBezTo>
                  <a:cubicBezTo>
                    <a:pt x="976" y="439"/>
                    <a:pt x="976" y="439"/>
                    <a:pt x="976" y="439"/>
                  </a:cubicBezTo>
                  <a:cubicBezTo>
                    <a:pt x="976" y="435"/>
                    <a:pt x="976" y="433"/>
                    <a:pt x="976" y="424"/>
                  </a:cubicBezTo>
                  <a:cubicBezTo>
                    <a:pt x="976" y="386"/>
                    <a:pt x="949" y="336"/>
                    <a:pt x="890" y="319"/>
                  </a:cubicBezTo>
                  <a:close/>
                  <a:moveTo>
                    <a:pt x="214" y="885"/>
                  </a:moveTo>
                  <a:cubicBezTo>
                    <a:pt x="214" y="901"/>
                    <a:pt x="200" y="915"/>
                    <a:pt x="183" y="915"/>
                  </a:cubicBezTo>
                  <a:cubicBezTo>
                    <a:pt x="92" y="915"/>
                    <a:pt x="92" y="915"/>
                    <a:pt x="92" y="915"/>
                  </a:cubicBezTo>
                  <a:cubicBezTo>
                    <a:pt x="75" y="915"/>
                    <a:pt x="61" y="901"/>
                    <a:pt x="61" y="885"/>
                  </a:cubicBezTo>
                  <a:cubicBezTo>
                    <a:pt x="61" y="397"/>
                    <a:pt x="61" y="397"/>
                    <a:pt x="61" y="397"/>
                  </a:cubicBezTo>
                  <a:cubicBezTo>
                    <a:pt x="61" y="380"/>
                    <a:pt x="75" y="366"/>
                    <a:pt x="92" y="366"/>
                  </a:cubicBezTo>
                  <a:cubicBezTo>
                    <a:pt x="183" y="366"/>
                    <a:pt x="183" y="366"/>
                    <a:pt x="183" y="366"/>
                  </a:cubicBezTo>
                  <a:cubicBezTo>
                    <a:pt x="200" y="366"/>
                    <a:pt x="214" y="380"/>
                    <a:pt x="214" y="397"/>
                  </a:cubicBezTo>
                  <a:lnTo>
                    <a:pt x="214" y="885"/>
                  </a:lnTo>
                  <a:close/>
                  <a:moveTo>
                    <a:pt x="914" y="443"/>
                  </a:moveTo>
                  <a:cubicBezTo>
                    <a:pt x="914" y="458"/>
                    <a:pt x="907" y="488"/>
                    <a:pt x="854" y="488"/>
                  </a:cubicBezTo>
                  <a:cubicBezTo>
                    <a:pt x="808" y="488"/>
                    <a:pt x="793" y="488"/>
                    <a:pt x="793" y="488"/>
                  </a:cubicBezTo>
                  <a:cubicBezTo>
                    <a:pt x="785" y="488"/>
                    <a:pt x="778" y="495"/>
                    <a:pt x="778" y="503"/>
                  </a:cubicBezTo>
                  <a:cubicBezTo>
                    <a:pt x="778" y="512"/>
                    <a:pt x="785" y="519"/>
                    <a:pt x="793" y="519"/>
                  </a:cubicBezTo>
                  <a:cubicBezTo>
                    <a:pt x="793" y="519"/>
                    <a:pt x="806" y="519"/>
                    <a:pt x="852" y="519"/>
                  </a:cubicBezTo>
                  <a:cubicBezTo>
                    <a:pt x="898" y="519"/>
                    <a:pt x="904" y="556"/>
                    <a:pt x="901" y="575"/>
                  </a:cubicBezTo>
                  <a:cubicBezTo>
                    <a:pt x="897" y="598"/>
                    <a:pt x="886" y="641"/>
                    <a:pt x="835" y="641"/>
                  </a:cubicBezTo>
                  <a:cubicBezTo>
                    <a:pt x="783" y="641"/>
                    <a:pt x="763" y="641"/>
                    <a:pt x="763" y="641"/>
                  </a:cubicBezTo>
                  <a:cubicBezTo>
                    <a:pt x="754" y="641"/>
                    <a:pt x="747" y="647"/>
                    <a:pt x="747" y="656"/>
                  </a:cubicBezTo>
                  <a:cubicBezTo>
                    <a:pt x="747" y="664"/>
                    <a:pt x="754" y="671"/>
                    <a:pt x="763" y="671"/>
                  </a:cubicBezTo>
                  <a:cubicBezTo>
                    <a:pt x="763" y="671"/>
                    <a:pt x="799" y="671"/>
                    <a:pt x="823" y="671"/>
                  </a:cubicBezTo>
                  <a:cubicBezTo>
                    <a:pt x="874" y="671"/>
                    <a:pt x="870" y="710"/>
                    <a:pt x="862" y="734"/>
                  </a:cubicBezTo>
                  <a:cubicBezTo>
                    <a:pt x="852" y="764"/>
                    <a:pt x="846" y="793"/>
                    <a:pt x="782" y="793"/>
                  </a:cubicBezTo>
                  <a:cubicBezTo>
                    <a:pt x="760" y="793"/>
                    <a:pt x="732" y="793"/>
                    <a:pt x="732" y="793"/>
                  </a:cubicBezTo>
                  <a:cubicBezTo>
                    <a:pt x="723" y="793"/>
                    <a:pt x="717" y="800"/>
                    <a:pt x="717" y="808"/>
                  </a:cubicBezTo>
                  <a:cubicBezTo>
                    <a:pt x="717" y="817"/>
                    <a:pt x="723" y="824"/>
                    <a:pt x="732" y="824"/>
                  </a:cubicBezTo>
                  <a:cubicBezTo>
                    <a:pt x="732" y="824"/>
                    <a:pt x="753" y="824"/>
                    <a:pt x="780" y="824"/>
                  </a:cubicBezTo>
                  <a:cubicBezTo>
                    <a:pt x="813" y="824"/>
                    <a:pt x="815" y="855"/>
                    <a:pt x="811" y="866"/>
                  </a:cubicBezTo>
                  <a:cubicBezTo>
                    <a:pt x="807" y="879"/>
                    <a:pt x="803" y="888"/>
                    <a:pt x="803" y="888"/>
                  </a:cubicBezTo>
                  <a:cubicBezTo>
                    <a:pt x="793" y="905"/>
                    <a:pt x="779" y="915"/>
                    <a:pt x="747" y="915"/>
                  </a:cubicBezTo>
                  <a:cubicBezTo>
                    <a:pt x="580" y="915"/>
                    <a:pt x="580" y="915"/>
                    <a:pt x="580" y="915"/>
                  </a:cubicBezTo>
                  <a:cubicBezTo>
                    <a:pt x="497" y="915"/>
                    <a:pt x="414" y="896"/>
                    <a:pt x="411" y="896"/>
                  </a:cubicBezTo>
                  <a:cubicBezTo>
                    <a:pt x="285" y="866"/>
                    <a:pt x="278" y="864"/>
                    <a:pt x="270" y="862"/>
                  </a:cubicBezTo>
                  <a:cubicBezTo>
                    <a:pt x="270" y="862"/>
                    <a:pt x="244" y="857"/>
                    <a:pt x="244" y="835"/>
                  </a:cubicBezTo>
                  <a:cubicBezTo>
                    <a:pt x="244" y="414"/>
                    <a:pt x="244" y="414"/>
                    <a:pt x="244" y="414"/>
                  </a:cubicBezTo>
                  <a:cubicBezTo>
                    <a:pt x="244" y="399"/>
                    <a:pt x="253" y="386"/>
                    <a:pt x="268" y="382"/>
                  </a:cubicBezTo>
                  <a:cubicBezTo>
                    <a:pt x="270" y="381"/>
                    <a:pt x="273" y="380"/>
                    <a:pt x="275" y="380"/>
                  </a:cubicBezTo>
                  <a:cubicBezTo>
                    <a:pt x="414" y="322"/>
                    <a:pt x="456" y="195"/>
                    <a:pt x="458" y="92"/>
                  </a:cubicBezTo>
                  <a:cubicBezTo>
                    <a:pt x="458" y="77"/>
                    <a:pt x="469" y="61"/>
                    <a:pt x="488" y="61"/>
                  </a:cubicBezTo>
                  <a:cubicBezTo>
                    <a:pt x="520" y="61"/>
                    <a:pt x="577" y="126"/>
                    <a:pt x="577" y="206"/>
                  </a:cubicBezTo>
                  <a:cubicBezTo>
                    <a:pt x="577" y="278"/>
                    <a:pt x="574" y="291"/>
                    <a:pt x="549" y="366"/>
                  </a:cubicBezTo>
                  <a:cubicBezTo>
                    <a:pt x="854" y="366"/>
                    <a:pt x="852" y="370"/>
                    <a:pt x="879" y="377"/>
                  </a:cubicBezTo>
                  <a:cubicBezTo>
                    <a:pt x="912" y="387"/>
                    <a:pt x="915" y="415"/>
                    <a:pt x="915" y="424"/>
                  </a:cubicBezTo>
                  <a:cubicBezTo>
                    <a:pt x="915" y="435"/>
                    <a:pt x="915" y="433"/>
                    <a:pt x="914" y="443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b="1">
                <a:latin typeface="+mn-lt"/>
              </a:endParaRPr>
            </a:p>
          </p:txBody>
        </p:sp>
        <p:sp>
          <p:nvSpPr>
            <p:cNvPr id="13" name="Freeform 25"/>
            <p:cNvSpPr>
              <a:spLocks noEditPoints="1"/>
            </p:cNvSpPr>
            <p:nvPr/>
          </p:nvSpPr>
          <p:spPr bwMode="auto">
            <a:xfrm>
              <a:off x="344488" y="2979738"/>
              <a:ext cx="341313" cy="346075"/>
            </a:xfrm>
            <a:custGeom>
              <a:avLst/>
              <a:gdLst>
                <a:gd name="T0" fmla="*/ 45 w 91"/>
                <a:gd name="T1" fmla="*/ 0 h 92"/>
                <a:gd name="T2" fmla="*/ 0 w 91"/>
                <a:gd name="T3" fmla="*/ 46 h 92"/>
                <a:gd name="T4" fmla="*/ 45 w 91"/>
                <a:gd name="T5" fmla="*/ 92 h 92"/>
                <a:gd name="T6" fmla="*/ 91 w 91"/>
                <a:gd name="T7" fmla="*/ 46 h 92"/>
                <a:gd name="T8" fmla="*/ 45 w 91"/>
                <a:gd name="T9" fmla="*/ 0 h 92"/>
                <a:gd name="T10" fmla="*/ 45 w 91"/>
                <a:gd name="T11" fmla="*/ 61 h 92"/>
                <a:gd name="T12" fmla="*/ 30 w 91"/>
                <a:gd name="T13" fmla="*/ 46 h 92"/>
                <a:gd name="T14" fmla="*/ 45 w 91"/>
                <a:gd name="T15" fmla="*/ 31 h 92"/>
                <a:gd name="T16" fmla="*/ 61 w 91"/>
                <a:gd name="T17" fmla="*/ 46 h 92"/>
                <a:gd name="T18" fmla="*/ 45 w 91"/>
                <a:gd name="T19" fmla="*/ 61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1" h="92">
                  <a:moveTo>
                    <a:pt x="45" y="0"/>
                  </a:moveTo>
                  <a:cubicBezTo>
                    <a:pt x="20" y="0"/>
                    <a:pt x="0" y="20"/>
                    <a:pt x="0" y="46"/>
                  </a:cubicBezTo>
                  <a:cubicBezTo>
                    <a:pt x="0" y="71"/>
                    <a:pt x="20" y="92"/>
                    <a:pt x="45" y="92"/>
                  </a:cubicBezTo>
                  <a:cubicBezTo>
                    <a:pt x="71" y="92"/>
                    <a:pt x="91" y="71"/>
                    <a:pt x="91" y="46"/>
                  </a:cubicBezTo>
                  <a:cubicBezTo>
                    <a:pt x="91" y="20"/>
                    <a:pt x="71" y="0"/>
                    <a:pt x="45" y="0"/>
                  </a:cubicBezTo>
                  <a:close/>
                  <a:moveTo>
                    <a:pt x="45" y="61"/>
                  </a:moveTo>
                  <a:cubicBezTo>
                    <a:pt x="37" y="61"/>
                    <a:pt x="30" y="54"/>
                    <a:pt x="30" y="46"/>
                  </a:cubicBezTo>
                  <a:cubicBezTo>
                    <a:pt x="30" y="37"/>
                    <a:pt x="37" y="31"/>
                    <a:pt x="45" y="31"/>
                  </a:cubicBezTo>
                  <a:cubicBezTo>
                    <a:pt x="54" y="31"/>
                    <a:pt x="61" y="37"/>
                    <a:pt x="61" y="46"/>
                  </a:cubicBezTo>
                  <a:cubicBezTo>
                    <a:pt x="61" y="54"/>
                    <a:pt x="54" y="61"/>
                    <a:pt x="45" y="61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b="1">
                <a:latin typeface="+mn-lt"/>
              </a:endParaRPr>
            </a:p>
          </p:txBody>
        </p:sp>
      </p:grpSp>
      <p:grpSp>
        <p:nvGrpSpPr>
          <p:cNvPr id="14" name="Group 8"/>
          <p:cNvGrpSpPr/>
          <p:nvPr/>
        </p:nvGrpSpPr>
        <p:grpSpPr>
          <a:xfrm>
            <a:off x="4862911" y="3185274"/>
            <a:ext cx="1039381" cy="1980893"/>
            <a:chOff x="3881437" y="3646488"/>
            <a:chExt cx="4527551" cy="9491660"/>
          </a:xfrm>
          <a:effectLst>
            <a:reflection stA="89000" endPos="7000" dir="5400000" sy="-100000" algn="bl" rotWithShape="0"/>
          </a:effectLst>
        </p:grpSpPr>
        <p:sp>
          <p:nvSpPr>
            <p:cNvPr id="15" name="Freeform 6"/>
            <p:cNvSpPr>
              <a:spLocks/>
            </p:cNvSpPr>
            <p:nvPr/>
          </p:nvSpPr>
          <p:spPr bwMode="auto">
            <a:xfrm>
              <a:off x="3957637" y="3732214"/>
              <a:ext cx="4406899" cy="9361487"/>
            </a:xfrm>
            <a:custGeom>
              <a:avLst/>
              <a:gdLst>
                <a:gd name="T0" fmla="*/ 155 w 1172"/>
                <a:gd name="T1" fmla="*/ 2493 h 2493"/>
                <a:gd name="T2" fmla="*/ 0 w 1172"/>
                <a:gd name="T3" fmla="*/ 2337 h 2493"/>
                <a:gd name="T4" fmla="*/ 0 w 1172"/>
                <a:gd name="T5" fmla="*/ 156 h 2493"/>
                <a:gd name="T6" fmla="*/ 155 w 1172"/>
                <a:gd name="T7" fmla="*/ 0 h 2493"/>
                <a:gd name="T8" fmla="*/ 1016 w 1172"/>
                <a:gd name="T9" fmla="*/ 0 h 2493"/>
                <a:gd name="T10" fmla="*/ 1172 w 1172"/>
                <a:gd name="T11" fmla="*/ 156 h 2493"/>
                <a:gd name="T12" fmla="*/ 1172 w 1172"/>
                <a:gd name="T13" fmla="*/ 2337 h 2493"/>
                <a:gd name="T14" fmla="*/ 1016 w 1172"/>
                <a:gd name="T15" fmla="*/ 2493 h 2493"/>
                <a:gd name="T16" fmla="*/ 155 w 1172"/>
                <a:gd name="T17" fmla="*/ 2493 h 24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72" h="2493">
                  <a:moveTo>
                    <a:pt x="155" y="2493"/>
                  </a:moveTo>
                  <a:cubicBezTo>
                    <a:pt x="69" y="2493"/>
                    <a:pt x="0" y="2423"/>
                    <a:pt x="0" y="2337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0" y="65"/>
                    <a:pt x="65" y="0"/>
                    <a:pt x="155" y="0"/>
                  </a:cubicBezTo>
                  <a:cubicBezTo>
                    <a:pt x="1016" y="0"/>
                    <a:pt x="1016" y="0"/>
                    <a:pt x="1016" y="0"/>
                  </a:cubicBezTo>
                  <a:cubicBezTo>
                    <a:pt x="1105" y="0"/>
                    <a:pt x="1172" y="67"/>
                    <a:pt x="1172" y="156"/>
                  </a:cubicBezTo>
                  <a:cubicBezTo>
                    <a:pt x="1172" y="2337"/>
                    <a:pt x="1172" y="2337"/>
                    <a:pt x="1172" y="2337"/>
                  </a:cubicBezTo>
                  <a:cubicBezTo>
                    <a:pt x="1172" y="2423"/>
                    <a:pt x="1102" y="2493"/>
                    <a:pt x="1016" y="2493"/>
                  </a:cubicBezTo>
                  <a:lnTo>
                    <a:pt x="155" y="2493"/>
                  </a:lnTo>
                  <a:close/>
                </a:path>
              </a:pathLst>
            </a:custGeom>
            <a:solidFill>
              <a:srgbClr val="CDCDCD"/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b="1">
                <a:latin typeface="+mn-lt"/>
              </a:endParaRPr>
            </a:p>
          </p:txBody>
        </p:sp>
        <p:sp>
          <p:nvSpPr>
            <p:cNvPr id="16" name="Oval 8"/>
            <p:cNvSpPr>
              <a:spLocks noChangeArrowheads="1"/>
            </p:cNvSpPr>
            <p:nvPr/>
          </p:nvSpPr>
          <p:spPr bwMode="auto">
            <a:xfrm>
              <a:off x="5870065" y="12127326"/>
              <a:ext cx="582044" cy="638937"/>
            </a:xfrm>
            <a:prstGeom prst="ellipse">
              <a:avLst/>
            </a:prstGeom>
            <a:solidFill>
              <a:srgbClr val="EBEBEB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b="1">
                <a:latin typeface="+mn-lt"/>
              </a:endParaRPr>
            </a:p>
          </p:txBody>
        </p:sp>
        <p:sp>
          <p:nvSpPr>
            <p:cNvPr id="17" name="Freeform 9"/>
            <p:cNvSpPr>
              <a:spLocks noEditPoints="1"/>
            </p:cNvSpPr>
            <p:nvPr/>
          </p:nvSpPr>
          <p:spPr bwMode="auto">
            <a:xfrm>
              <a:off x="5788747" y="12038013"/>
              <a:ext cx="744682" cy="819149"/>
            </a:xfrm>
            <a:custGeom>
              <a:avLst/>
              <a:gdLst>
                <a:gd name="T0" fmla="*/ 109 w 218"/>
                <a:gd name="T1" fmla="*/ 12 h 218"/>
                <a:gd name="T2" fmla="*/ 206 w 218"/>
                <a:gd name="T3" fmla="*/ 109 h 218"/>
                <a:gd name="T4" fmla="*/ 109 w 218"/>
                <a:gd name="T5" fmla="*/ 206 h 218"/>
                <a:gd name="T6" fmla="*/ 12 w 218"/>
                <a:gd name="T7" fmla="*/ 109 h 218"/>
                <a:gd name="T8" fmla="*/ 109 w 218"/>
                <a:gd name="T9" fmla="*/ 12 h 218"/>
                <a:gd name="T10" fmla="*/ 109 w 218"/>
                <a:gd name="T11" fmla="*/ 0 h 218"/>
                <a:gd name="T12" fmla="*/ 0 w 218"/>
                <a:gd name="T13" fmla="*/ 109 h 218"/>
                <a:gd name="T14" fmla="*/ 109 w 218"/>
                <a:gd name="T15" fmla="*/ 218 h 218"/>
                <a:gd name="T16" fmla="*/ 218 w 218"/>
                <a:gd name="T17" fmla="*/ 109 h 218"/>
                <a:gd name="T18" fmla="*/ 109 w 218"/>
                <a:gd name="T19" fmla="*/ 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8" h="218">
                  <a:moveTo>
                    <a:pt x="109" y="12"/>
                  </a:moveTo>
                  <a:cubicBezTo>
                    <a:pt x="162" y="12"/>
                    <a:pt x="206" y="55"/>
                    <a:pt x="206" y="109"/>
                  </a:cubicBezTo>
                  <a:cubicBezTo>
                    <a:pt x="206" y="162"/>
                    <a:pt x="162" y="206"/>
                    <a:pt x="109" y="206"/>
                  </a:cubicBezTo>
                  <a:cubicBezTo>
                    <a:pt x="55" y="206"/>
                    <a:pt x="12" y="162"/>
                    <a:pt x="12" y="109"/>
                  </a:cubicBezTo>
                  <a:cubicBezTo>
                    <a:pt x="12" y="55"/>
                    <a:pt x="55" y="12"/>
                    <a:pt x="109" y="12"/>
                  </a:cubicBezTo>
                  <a:moveTo>
                    <a:pt x="109" y="0"/>
                  </a:moveTo>
                  <a:cubicBezTo>
                    <a:pt x="49" y="0"/>
                    <a:pt x="0" y="48"/>
                    <a:pt x="0" y="109"/>
                  </a:cubicBezTo>
                  <a:cubicBezTo>
                    <a:pt x="0" y="169"/>
                    <a:pt x="49" y="218"/>
                    <a:pt x="109" y="218"/>
                  </a:cubicBezTo>
                  <a:cubicBezTo>
                    <a:pt x="169" y="218"/>
                    <a:pt x="218" y="169"/>
                    <a:pt x="218" y="109"/>
                  </a:cubicBezTo>
                  <a:cubicBezTo>
                    <a:pt x="218" y="48"/>
                    <a:pt x="169" y="0"/>
                    <a:pt x="109" y="0"/>
                  </a:cubicBezTo>
                  <a:close/>
                </a:path>
              </a:pathLst>
            </a:custGeom>
            <a:solidFill>
              <a:srgbClr val="CFCECE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b="1">
                <a:latin typeface="+mn-lt"/>
              </a:endParaRPr>
            </a:p>
          </p:txBody>
        </p:sp>
        <p:sp>
          <p:nvSpPr>
            <p:cNvPr id="18" name="Freeform 10"/>
            <p:cNvSpPr>
              <a:spLocks/>
            </p:cNvSpPr>
            <p:nvPr/>
          </p:nvSpPr>
          <p:spPr bwMode="auto">
            <a:xfrm>
              <a:off x="3881437" y="4978400"/>
              <a:ext cx="65088" cy="436562"/>
            </a:xfrm>
            <a:custGeom>
              <a:avLst/>
              <a:gdLst>
                <a:gd name="T0" fmla="*/ 17 w 17"/>
                <a:gd name="T1" fmla="*/ 110 h 116"/>
                <a:gd name="T2" fmla="*/ 11 w 17"/>
                <a:gd name="T3" fmla="*/ 116 h 116"/>
                <a:gd name="T4" fmla="*/ 6 w 17"/>
                <a:gd name="T5" fmla="*/ 116 h 116"/>
                <a:gd name="T6" fmla="*/ 0 w 17"/>
                <a:gd name="T7" fmla="*/ 110 h 116"/>
                <a:gd name="T8" fmla="*/ 0 w 17"/>
                <a:gd name="T9" fmla="*/ 6 h 116"/>
                <a:gd name="T10" fmla="*/ 6 w 17"/>
                <a:gd name="T11" fmla="*/ 0 h 116"/>
                <a:gd name="T12" fmla="*/ 11 w 17"/>
                <a:gd name="T13" fmla="*/ 0 h 116"/>
                <a:gd name="T14" fmla="*/ 17 w 17"/>
                <a:gd name="T15" fmla="*/ 6 h 116"/>
                <a:gd name="T16" fmla="*/ 17 w 17"/>
                <a:gd name="T17" fmla="*/ 110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" h="116">
                  <a:moveTo>
                    <a:pt x="17" y="110"/>
                  </a:moveTo>
                  <a:cubicBezTo>
                    <a:pt x="17" y="113"/>
                    <a:pt x="14" y="116"/>
                    <a:pt x="11" y="116"/>
                  </a:cubicBezTo>
                  <a:cubicBezTo>
                    <a:pt x="6" y="116"/>
                    <a:pt x="6" y="116"/>
                    <a:pt x="6" y="116"/>
                  </a:cubicBezTo>
                  <a:cubicBezTo>
                    <a:pt x="3" y="116"/>
                    <a:pt x="0" y="113"/>
                    <a:pt x="0" y="110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7" y="2"/>
                    <a:pt x="17" y="6"/>
                  </a:cubicBezTo>
                  <a:lnTo>
                    <a:pt x="17" y="110"/>
                  </a:lnTo>
                  <a:close/>
                </a:path>
              </a:pathLst>
            </a:custGeom>
            <a:solidFill>
              <a:srgbClr val="CFCECE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b="1">
                <a:latin typeface="+mn-lt"/>
              </a:endParaRPr>
            </a:p>
          </p:txBody>
        </p:sp>
        <p:sp>
          <p:nvSpPr>
            <p:cNvPr id="19" name="Freeform 11"/>
            <p:cNvSpPr>
              <a:spLocks/>
            </p:cNvSpPr>
            <p:nvPr/>
          </p:nvSpPr>
          <p:spPr bwMode="auto">
            <a:xfrm>
              <a:off x="3881437" y="5880100"/>
              <a:ext cx="71438" cy="327025"/>
            </a:xfrm>
            <a:custGeom>
              <a:avLst/>
              <a:gdLst>
                <a:gd name="T0" fmla="*/ 19 w 19"/>
                <a:gd name="T1" fmla="*/ 81 h 87"/>
                <a:gd name="T2" fmla="*/ 14 w 19"/>
                <a:gd name="T3" fmla="*/ 87 h 87"/>
                <a:gd name="T4" fmla="*/ 6 w 19"/>
                <a:gd name="T5" fmla="*/ 87 h 87"/>
                <a:gd name="T6" fmla="*/ 0 w 19"/>
                <a:gd name="T7" fmla="*/ 81 h 87"/>
                <a:gd name="T8" fmla="*/ 0 w 19"/>
                <a:gd name="T9" fmla="*/ 6 h 87"/>
                <a:gd name="T10" fmla="*/ 6 w 19"/>
                <a:gd name="T11" fmla="*/ 0 h 87"/>
                <a:gd name="T12" fmla="*/ 14 w 19"/>
                <a:gd name="T13" fmla="*/ 0 h 87"/>
                <a:gd name="T14" fmla="*/ 19 w 19"/>
                <a:gd name="T15" fmla="*/ 6 h 87"/>
                <a:gd name="T16" fmla="*/ 19 w 19"/>
                <a:gd name="T17" fmla="*/ 81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87">
                  <a:moveTo>
                    <a:pt x="19" y="81"/>
                  </a:moveTo>
                  <a:cubicBezTo>
                    <a:pt x="19" y="84"/>
                    <a:pt x="17" y="87"/>
                    <a:pt x="14" y="87"/>
                  </a:cubicBezTo>
                  <a:cubicBezTo>
                    <a:pt x="6" y="87"/>
                    <a:pt x="6" y="87"/>
                    <a:pt x="6" y="87"/>
                  </a:cubicBezTo>
                  <a:cubicBezTo>
                    <a:pt x="3" y="87"/>
                    <a:pt x="0" y="84"/>
                    <a:pt x="0" y="81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19" y="2"/>
                    <a:pt x="19" y="6"/>
                  </a:cubicBezTo>
                  <a:lnTo>
                    <a:pt x="19" y="81"/>
                  </a:lnTo>
                  <a:close/>
                </a:path>
              </a:pathLst>
            </a:custGeom>
            <a:solidFill>
              <a:srgbClr val="CFCECE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b="1">
                <a:latin typeface="+mn-lt"/>
              </a:endParaRPr>
            </a:p>
          </p:txBody>
        </p:sp>
        <p:sp>
          <p:nvSpPr>
            <p:cNvPr id="20" name="Freeform 12"/>
            <p:cNvSpPr>
              <a:spLocks/>
            </p:cNvSpPr>
            <p:nvPr/>
          </p:nvSpPr>
          <p:spPr bwMode="auto">
            <a:xfrm>
              <a:off x="3881437" y="6657975"/>
              <a:ext cx="71438" cy="336550"/>
            </a:xfrm>
            <a:custGeom>
              <a:avLst/>
              <a:gdLst>
                <a:gd name="T0" fmla="*/ 19 w 19"/>
                <a:gd name="T1" fmla="*/ 84 h 90"/>
                <a:gd name="T2" fmla="*/ 14 w 19"/>
                <a:gd name="T3" fmla="*/ 90 h 90"/>
                <a:gd name="T4" fmla="*/ 6 w 19"/>
                <a:gd name="T5" fmla="*/ 90 h 90"/>
                <a:gd name="T6" fmla="*/ 0 w 19"/>
                <a:gd name="T7" fmla="*/ 84 h 90"/>
                <a:gd name="T8" fmla="*/ 0 w 19"/>
                <a:gd name="T9" fmla="*/ 6 h 90"/>
                <a:gd name="T10" fmla="*/ 6 w 19"/>
                <a:gd name="T11" fmla="*/ 0 h 90"/>
                <a:gd name="T12" fmla="*/ 14 w 19"/>
                <a:gd name="T13" fmla="*/ 0 h 90"/>
                <a:gd name="T14" fmla="*/ 19 w 19"/>
                <a:gd name="T15" fmla="*/ 6 h 90"/>
                <a:gd name="T16" fmla="*/ 19 w 19"/>
                <a:gd name="T17" fmla="*/ 8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90">
                  <a:moveTo>
                    <a:pt x="19" y="84"/>
                  </a:moveTo>
                  <a:cubicBezTo>
                    <a:pt x="19" y="87"/>
                    <a:pt x="17" y="90"/>
                    <a:pt x="14" y="90"/>
                  </a:cubicBezTo>
                  <a:cubicBezTo>
                    <a:pt x="6" y="90"/>
                    <a:pt x="6" y="90"/>
                    <a:pt x="6" y="90"/>
                  </a:cubicBezTo>
                  <a:cubicBezTo>
                    <a:pt x="3" y="90"/>
                    <a:pt x="0" y="87"/>
                    <a:pt x="0" y="8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7" y="0"/>
                    <a:pt x="19" y="3"/>
                    <a:pt x="19" y="6"/>
                  </a:cubicBezTo>
                  <a:lnTo>
                    <a:pt x="19" y="84"/>
                  </a:lnTo>
                  <a:close/>
                </a:path>
              </a:pathLst>
            </a:custGeom>
            <a:solidFill>
              <a:srgbClr val="CFCECE"/>
            </a:solidFill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b="1">
                <a:latin typeface="+mn-lt"/>
              </a:endParaRPr>
            </a:p>
          </p:txBody>
        </p:sp>
        <p:grpSp>
          <p:nvGrpSpPr>
            <p:cNvPr id="21" name="Group 16"/>
            <p:cNvGrpSpPr/>
            <p:nvPr/>
          </p:nvGrpSpPr>
          <p:grpSpPr>
            <a:xfrm>
              <a:off x="3911598" y="3646488"/>
              <a:ext cx="4497390" cy="9491660"/>
              <a:chOff x="3911598" y="3646488"/>
              <a:chExt cx="4497390" cy="9491660"/>
            </a:xfrm>
            <a:solidFill>
              <a:schemeClr val="bg1">
                <a:lumMod val="85000"/>
              </a:schemeClr>
            </a:solidFill>
          </p:grpSpPr>
          <p:sp>
            <p:nvSpPr>
              <p:cNvPr id="24" name="Freeform 7"/>
              <p:cNvSpPr>
                <a:spLocks noEditPoints="1"/>
              </p:cNvSpPr>
              <p:nvPr/>
            </p:nvSpPr>
            <p:spPr bwMode="auto">
              <a:xfrm>
                <a:off x="3911598" y="3687762"/>
                <a:ext cx="4497390" cy="9450386"/>
              </a:xfrm>
              <a:custGeom>
                <a:avLst/>
                <a:gdLst>
                  <a:gd name="T0" fmla="*/ 1028 w 1196"/>
                  <a:gd name="T1" fmla="*/ 24 h 2517"/>
                  <a:gd name="T2" fmla="*/ 1172 w 1196"/>
                  <a:gd name="T3" fmla="*/ 168 h 2517"/>
                  <a:gd name="T4" fmla="*/ 1172 w 1196"/>
                  <a:gd name="T5" fmla="*/ 2349 h 2517"/>
                  <a:gd name="T6" fmla="*/ 1028 w 1196"/>
                  <a:gd name="T7" fmla="*/ 2493 h 2517"/>
                  <a:gd name="T8" fmla="*/ 167 w 1196"/>
                  <a:gd name="T9" fmla="*/ 2493 h 2517"/>
                  <a:gd name="T10" fmla="*/ 24 w 1196"/>
                  <a:gd name="T11" fmla="*/ 2349 h 2517"/>
                  <a:gd name="T12" fmla="*/ 24 w 1196"/>
                  <a:gd name="T13" fmla="*/ 168 h 2517"/>
                  <a:gd name="T14" fmla="*/ 167 w 1196"/>
                  <a:gd name="T15" fmla="*/ 24 h 2517"/>
                  <a:gd name="T16" fmla="*/ 1028 w 1196"/>
                  <a:gd name="T17" fmla="*/ 24 h 2517"/>
                  <a:gd name="T18" fmla="*/ 1028 w 1196"/>
                  <a:gd name="T19" fmla="*/ 0 h 2517"/>
                  <a:gd name="T20" fmla="*/ 167 w 1196"/>
                  <a:gd name="T21" fmla="*/ 0 h 2517"/>
                  <a:gd name="T22" fmla="*/ 0 w 1196"/>
                  <a:gd name="T23" fmla="*/ 168 h 2517"/>
                  <a:gd name="T24" fmla="*/ 0 w 1196"/>
                  <a:gd name="T25" fmla="*/ 2349 h 2517"/>
                  <a:gd name="T26" fmla="*/ 167 w 1196"/>
                  <a:gd name="T27" fmla="*/ 2517 h 2517"/>
                  <a:gd name="T28" fmla="*/ 1028 w 1196"/>
                  <a:gd name="T29" fmla="*/ 2517 h 2517"/>
                  <a:gd name="T30" fmla="*/ 1196 w 1196"/>
                  <a:gd name="T31" fmla="*/ 2349 h 2517"/>
                  <a:gd name="T32" fmla="*/ 1196 w 1196"/>
                  <a:gd name="T33" fmla="*/ 168 h 2517"/>
                  <a:gd name="T34" fmla="*/ 1149 w 1196"/>
                  <a:gd name="T35" fmla="*/ 49 h 2517"/>
                  <a:gd name="T36" fmla="*/ 1028 w 1196"/>
                  <a:gd name="T37" fmla="*/ 0 h 25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196" h="2517">
                    <a:moveTo>
                      <a:pt x="1028" y="24"/>
                    </a:moveTo>
                    <a:cubicBezTo>
                      <a:pt x="1113" y="24"/>
                      <a:pt x="1172" y="88"/>
                      <a:pt x="1172" y="168"/>
                    </a:cubicBezTo>
                    <a:cubicBezTo>
                      <a:pt x="1172" y="2349"/>
                      <a:pt x="1172" y="2349"/>
                      <a:pt x="1172" y="2349"/>
                    </a:cubicBezTo>
                    <a:cubicBezTo>
                      <a:pt x="1172" y="2429"/>
                      <a:pt x="1108" y="2493"/>
                      <a:pt x="1028" y="2493"/>
                    </a:cubicBezTo>
                    <a:cubicBezTo>
                      <a:pt x="167" y="2493"/>
                      <a:pt x="167" y="2493"/>
                      <a:pt x="167" y="2493"/>
                    </a:cubicBezTo>
                    <a:cubicBezTo>
                      <a:pt x="88" y="2493"/>
                      <a:pt x="24" y="2429"/>
                      <a:pt x="24" y="2349"/>
                    </a:cubicBezTo>
                    <a:cubicBezTo>
                      <a:pt x="24" y="168"/>
                      <a:pt x="24" y="168"/>
                      <a:pt x="24" y="168"/>
                    </a:cubicBezTo>
                    <a:cubicBezTo>
                      <a:pt x="24" y="83"/>
                      <a:pt x="83" y="24"/>
                      <a:pt x="167" y="24"/>
                    </a:cubicBezTo>
                    <a:cubicBezTo>
                      <a:pt x="1028" y="24"/>
                      <a:pt x="1028" y="24"/>
                      <a:pt x="1028" y="24"/>
                    </a:cubicBezTo>
                    <a:moveTo>
                      <a:pt x="1028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70" y="0"/>
                      <a:pt x="0" y="70"/>
                      <a:pt x="0" y="168"/>
                    </a:cubicBezTo>
                    <a:cubicBezTo>
                      <a:pt x="0" y="2349"/>
                      <a:pt x="0" y="2349"/>
                      <a:pt x="0" y="2349"/>
                    </a:cubicBezTo>
                    <a:cubicBezTo>
                      <a:pt x="0" y="2442"/>
                      <a:pt x="75" y="2517"/>
                      <a:pt x="167" y="2517"/>
                    </a:cubicBezTo>
                    <a:cubicBezTo>
                      <a:pt x="1028" y="2517"/>
                      <a:pt x="1028" y="2517"/>
                      <a:pt x="1028" y="2517"/>
                    </a:cubicBezTo>
                    <a:cubicBezTo>
                      <a:pt x="1121" y="2517"/>
                      <a:pt x="1196" y="2442"/>
                      <a:pt x="1196" y="2349"/>
                    </a:cubicBezTo>
                    <a:cubicBezTo>
                      <a:pt x="1196" y="168"/>
                      <a:pt x="1196" y="168"/>
                      <a:pt x="1196" y="168"/>
                    </a:cubicBezTo>
                    <a:cubicBezTo>
                      <a:pt x="1196" y="122"/>
                      <a:pt x="1179" y="80"/>
                      <a:pt x="1149" y="49"/>
                    </a:cubicBezTo>
                    <a:cubicBezTo>
                      <a:pt x="1118" y="17"/>
                      <a:pt x="1075" y="0"/>
                      <a:pt x="1028" y="0"/>
                    </a:cubicBez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b="1">
                  <a:latin typeface="+mn-lt"/>
                </a:endParaRPr>
              </a:p>
            </p:txBody>
          </p:sp>
          <p:sp>
            <p:nvSpPr>
              <p:cNvPr id="25" name="Freeform 13"/>
              <p:cNvSpPr>
                <a:spLocks/>
              </p:cNvSpPr>
              <p:nvPr/>
            </p:nvSpPr>
            <p:spPr bwMode="auto">
              <a:xfrm>
                <a:off x="6911975" y="3646488"/>
                <a:ext cx="733425" cy="77787"/>
              </a:xfrm>
              <a:custGeom>
                <a:avLst/>
                <a:gdLst>
                  <a:gd name="T0" fmla="*/ 195 w 195"/>
                  <a:gd name="T1" fmla="*/ 16 h 21"/>
                  <a:gd name="T2" fmla="*/ 189 w 195"/>
                  <a:gd name="T3" fmla="*/ 21 h 21"/>
                  <a:gd name="T4" fmla="*/ 6 w 195"/>
                  <a:gd name="T5" fmla="*/ 21 h 21"/>
                  <a:gd name="T6" fmla="*/ 0 w 195"/>
                  <a:gd name="T7" fmla="*/ 16 h 21"/>
                  <a:gd name="T8" fmla="*/ 0 w 195"/>
                  <a:gd name="T9" fmla="*/ 5 h 21"/>
                  <a:gd name="T10" fmla="*/ 6 w 195"/>
                  <a:gd name="T11" fmla="*/ 0 h 21"/>
                  <a:gd name="T12" fmla="*/ 189 w 195"/>
                  <a:gd name="T13" fmla="*/ 0 h 21"/>
                  <a:gd name="T14" fmla="*/ 195 w 195"/>
                  <a:gd name="T15" fmla="*/ 5 h 21"/>
                  <a:gd name="T16" fmla="*/ 195 w 195"/>
                  <a:gd name="T17" fmla="*/ 16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95" h="21">
                    <a:moveTo>
                      <a:pt x="195" y="16"/>
                    </a:moveTo>
                    <a:cubicBezTo>
                      <a:pt x="195" y="19"/>
                      <a:pt x="192" y="21"/>
                      <a:pt x="189" y="21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3" y="21"/>
                      <a:pt x="0" y="19"/>
                      <a:pt x="0" y="1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189" y="0"/>
                      <a:pt x="189" y="0"/>
                      <a:pt x="189" y="0"/>
                    </a:cubicBezTo>
                    <a:cubicBezTo>
                      <a:pt x="192" y="0"/>
                      <a:pt x="195" y="3"/>
                      <a:pt x="195" y="5"/>
                    </a:cubicBezTo>
                    <a:lnTo>
                      <a:pt x="195" y="1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txBody>
              <a:bodyPr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b="1">
                  <a:latin typeface="+mn-lt"/>
                </a:endParaRPr>
              </a:p>
            </p:txBody>
          </p:sp>
        </p:grpSp>
        <p:sp>
          <p:nvSpPr>
            <p:cNvPr id="22" name="Freeform 14"/>
            <p:cNvSpPr>
              <a:spLocks noEditPoints="1"/>
            </p:cNvSpPr>
            <p:nvPr/>
          </p:nvSpPr>
          <p:spPr bwMode="auto">
            <a:xfrm>
              <a:off x="5743575" y="4408488"/>
              <a:ext cx="830263" cy="187325"/>
            </a:xfrm>
            <a:custGeom>
              <a:avLst/>
              <a:gdLst>
                <a:gd name="T0" fmla="*/ 197 w 221"/>
                <a:gd name="T1" fmla="*/ 0 h 50"/>
                <a:gd name="T2" fmla="*/ 25 w 221"/>
                <a:gd name="T3" fmla="*/ 0 h 50"/>
                <a:gd name="T4" fmla="*/ 0 w 221"/>
                <a:gd name="T5" fmla="*/ 25 h 50"/>
                <a:gd name="T6" fmla="*/ 25 w 221"/>
                <a:gd name="T7" fmla="*/ 50 h 50"/>
                <a:gd name="T8" fmla="*/ 197 w 221"/>
                <a:gd name="T9" fmla="*/ 50 h 50"/>
                <a:gd name="T10" fmla="*/ 221 w 221"/>
                <a:gd name="T11" fmla="*/ 25 h 50"/>
                <a:gd name="T12" fmla="*/ 197 w 221"/>
                <a:gd name="T13" fmla="*/ 0 h 50"/>
                <a:gd name="T14" fmla="*/ 194 w 221"/>
                <a:gd name="T15" fmla="*/ 36 h 50"/>
                <a:gd name="T16" fmla="*/ 28 w 221"/>
                <a:gd name="T17" fmla="*/ 36 h 50"/>
                <a:gd name="T18" fmla="*/ 18 w 221"/>
                <a:gd name="T19" fmla="*/ 25 h 50"/>
                <a:gd name="T20" fmla="*/ 28 w 221"/>
                <a:gd name="T21" fmla="*/ 15 h 50"/>
                <a:gd name="T22" fmla="*/ 194 w 221"/>
                <a:gd name="T23" fmla="*/ 15 h 50"/>
                <a:gd name="T24" fmla="*/ 204 w 221"/>
                <a:gd name="T25" fmla="*/ 25 h 50"/>
                <a:gd name="T26" fmla="*/ 194 w 221"/>
                <a:gd name="T27" fmla="*/ 36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21" h="50">
                  <a:moveTo>
                    <a:pt x="197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1"/>
                    <a:pt x="0" y="25"/>
                  </a:cubicBezTo>
                  <a:cubicBezTo>
                    <a:pt x="0" y="39"/>
                    <a:pt x="11" y="50"/>
                    <a:pt x="25" y="50"/>
                  </a:cubicBezTo>
                  <a:cubicBezTo>
                    <a:pt x="197" y="50"/>
                    <a:pt x="197" y="50"/>
                    <a:pt x="197" y="50"/>
                  </a:cubicBezTo>
                  <a:cubicBezTo>
                    <a:pt x="210" y="50"/>
                    <a:pt x="221" y="39"/>
                    <a:pt x="221" y="25"/>
                  </a:cubicBezTo>
                  <a:cubicBezTo>
                    <a:pt x="221" y="11"/>
                    <a:pt x="210" y="0"/>
                    <a:pt x="197" y="0"/>
                  </a:cubicBezTo>
                  <a:close/>
                  <a:moveTo>
                    <a:pt x="194" y="36"/>
                  </a:moveTo>
                  <a:cubicBezTo>
                    <a:pt x="28" y="36"/>
                    <a:pt x="28" y="36"/>
                    <a:pt x="28" y="36"/>
                  </a:cubicBezTo>
                  <a:cubicBezTo>
                    <a:pt x="23" y="36"/>
                    <a:pt x="18" y="31"/>
                    <a:pt x="18" y="25"/>
                  </a:cubicBezTo>
                  <a:cubicBezTo>
                    <a:pt x="18" y="20"/>
                    <a:pt x="23" y="15"/>
                    <a:pt x="28" y="15"/>
                  </a:cubicBezTo>
                  <a:cubicBezTo>
                    <a:pt x="194" y="15"/>
                    <a:pt x="194" y="15"/>
                    <a:pt x="194" y="15"/>
                  </a:cubicBezTo>
                  <a:cubicBezTo>
                    <a:pt x="199" y="15"/>
                    <a:pt x="204" y="20"/>
                    <a:pt x="204" y="25"/>
                  </a:cubicBezTo>
                  <a:cubicBezTo>
                    <a:pt x="204" y="31"/>
                    <a:pt x="199" y="36"/>
                    <a:pt x="194" y="3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b="1">
                <a:latin typeface="+mn-lt"/>
              </a:endParaRPr>
            </a:p>
          </p:txBody>
        </p:sp>
        <p:sp>
          <p:nvSpPr>
            <p:cNvPr id="23" name="Freeform 15"/>
            <p:cNvSpPr>
              <a:spLocks noEditPoints="1"/>
            </p:cNvSpPr>
            <p:nvPr/>
          </p:nvSpPr>
          <p:spPr bwMode="auto">
            <a:xfrm>
              <a:off x="6051550" y="4040188"/>
              <a:ext cx="214313" cy="214312"/>
            </a:xfrm>
            <a:custGeom>
              <a:avLst/>
              <a:gdLst>
                <a:gd name="T0" fmla="*/ 29 w 57"/>
                <a:gd name="T1" fmla="*/ 57 h 57"/>
                <a:gd name="T2" fmla="*/ 0 w 57"/>
                <a:gd name="T3" fmla="*/ 29 h 57"/>
                <a:gd name="T4" fmla="*/ 0 w 57"/>
                <a:gd name="T5" fmla="*/ 28 h 57"/>
                <a:gd name="T6" fmla="*/ 29 w 57"/>
                <a:gd name="T7" fmla="*/ 0 h 57"/>
                <a:gd name="T8" fmla="*/ 57 w 57"/>
                <a:gd name="T9" fmla="*/ 28 h 57"/>
                <a:gd name="T10" fmla="*/ 57 w 57"/>
                <a:gd name="T11" fmla="*/ 29 h 57"/>
                <a:gd name="T12" fmla="*/ 29 w 57"/>
                <a:gd name="T13" fmla="*/ 57 h 57"/>
                <a:gd name="T14" fmla="*/ 29 w 57"/>
                <a:gd name="T15" fmla="*/ 12 h 57"/>
                <a:gd name="T16" fmla="*/ 12 w 57"/>
                <a:gd name="T17" fmla="*/ 28 h 57"/>
                <a:gd name="T18" fmla="*/ 12 w 57"/>
                <a:gd name="T19" fmla="*/ 29 h 57"/>
                <a:gd name="T20" fmla="*/ 29 w 57"/>
                <a:gd name="T21" fmla="*/ 45 h 57"/>
                <a:gd name="T22" fmla="*/ 45 w 57"/>
                <a:gd name="T23" fmla="*/ 29 h 57"/>
                <a:gd name="T24" fmla="*/ 45 w 57"/>
                <a:gd name="T25" fmla="*/ 28 h 57"/>
                <a:gd name="T26" fmla="*/ 29 w 57"/>
                <a:gd name="T2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7" h="57">
                  <a:moveTo>
                    <a:pt x="29" y="57"/>
                  </a:moveTo>
                  <a:cubicBezTo>
                    <a:pt x="13" y="57"/>
                    <a:pt x="0" y="45"/>
                    <a:pt x="0" y="29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4" y="0"/>
                    <a:pt x="57" y="12"/>
                    <a:pt x="57" y="28"/>
                  </a:cubicBezTo>
                  <a:cubicBezTo>
                    <a:pt x="57" y="29"/>
                    <a:pt x="57" y="29"/>
                    <a:pt x="57" y="29"/>
                  </a:cubicBezTo>
                  <a:cubicBezTo>
                    <a:pt x="57" y="45"/>
                    <a:pt x="44" y="57"/>
                    <a:pt x="29" y="57"/>
                  </a:cubicBezTo>
                  <a:close/>
                  <a:moveTo>
                    <a:pt x="29" y="12"/>
                  </a:moveTo>
                  <a:cubicBezTo>
                    <a:pt x="20" y="12"/>
                    <a:pt x="12" y="19"/>
                    <a:pt x="12" y="28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2" y="38"/>
                    <a:pt x="20" y="45"/>
                    <a:pt x="29" y="45"/>
                  </a:cubicBezTo>
                  <a:cubicBezTo>
                    <a:pt x="38" y="45"/>
                    <a:pt x="45" y="38"/>
                    <a:pt x="45" y="29"/>
                  </a:cubicBezTo>
                  <a:cubicBezTo>
                    <a:pt x="45" y="28"/>
                    <a:pt x="45" y="28"/>
                    <a:pt x="45" y="28"/>
                  </a:cubicBezTo>
                  <a:cubicBezTo>
                    <a:pt x="45" y="19"/>
                    <a:pt x="38" y="12"/>
                    <a:pt x="29" y="1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b="1">
                <a:latin typeface="+mn-lt"/>
              </a:endParaRPr>
            </a:p>
          </p:txBody>
        </p:sp>
      </p:grpSp>
      <p:pic>
        <p:nvPicPr>
          <p:cNvPr id="26" name="图片占位符 33" descr="shutterstock_89224486.jpg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artisticBlur/>
                    </a14:imgEffect>
                  </a14:imgLayer>
                </a14:imgProps>
              </a:ext>
            </a:extLst>
          </a:blip>
          <a:srcRect l="4798" r="4798"/>
          <a:stretch>
            <a:fillRect/>
          </a:stretch>
        </p:blipFill>
        <p:spPr>
          <a:xfrm>
            <a:off x="4984750" y="3467100"/>
            <a:ext cx="852488" cy="14144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081417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6969">
        <p:blinds dir="vert"/>
      </p:transition>
    </mc:Choice>
    <mc:Fallback xmlns="">
      <p:transition spd="slow" advTm="6969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82447" y="669046"/>
            <a:ext cx="314570" cy="31457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65260" y="472388"/>
            <a:ext cx="66486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04 </a:t>
            </a:r>
            <a:r>
              <a:rPr lang="zh-CN" altLang="en-US" sz="40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点击</a:t>
            </a:r>
            <a:r>
              <a:rPr lang="zh-CN" altLang="en-US" sz="4000" dirty="0">
                <a:latin typeface="幼圆" panose="02010509060101010101" pitchFamily="49" charset="-122"/>
                <a:ea typeface="幼圆" panose="02010509060101010101" pitchFamily="49" charset="-122"/>
              </a:rPr>
              <a:t>添加标题</a:t>
            </a:r>
            <a:endParaRPr lang="en-US" altLang="zh-CN" sz="4000" noProof="1">
              <a:ea typeface="Roboto Light" panose="02000000000000000000" pitchFamily="2" charset="0"/>
              <a:cs typeface="Arial" charset="0"/>
            </a:endParaRPr>
          </a:p>
          <a:p>
            <a:endParaRPr lang="zh-CN" altLang="en-US" sz="4000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3523549" y="2334618"/>
            <a:ext cx="766036" cy="76603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5539658" y="3366729"/>
            <a:ext cx="556342" cy="556342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000830" y="5150031"/>
            <a:ext cx="292826" cy="292826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134472" y="3366729"/>
            <a:ext cx="556342" cy="556342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3875314" y="2670629"/>
            <a:ext cx="1930400" cy="957942"/>
          </a:xfrm>
          <a:prstGeom prst="line">
            <a:avLst/>
          </a:prstGeom>
          <a:ln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V="1">
            <a:off x="5138057" y="3614057"/>
            <a:ext cx="682172" cy="1669143"/>
          </a:xfrm>
          <a:prstGeom prst="line">
            <a:avLst/>
          </a:prstGeom>
          <a:ln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>
            <a:stCxn id="9" idx="2"/>
          </p:cNvCxnSpPr>
          <p:nvPr/>
        </p:nvCxnSpPr>
        <p:spPr>
          <a:xfrm flipV="1">
            <a:off x="5000830" y="3614057"/>
            <a:ext cx="4476999" cy="1682387"/>
          </a:xfrm>
          <a:prstGeom prst="line">
            <a:avLst/>
          </a:prstGeom>
          <a:ln>
            <a:solidFill>
              <a:srgbClr val="26262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812572" y="2409019"/>
            <a:ext cx="29489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1.</a:t>
            </a:r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2800" noProof="1">
              <a:ea typeface="Roboto Light" panose="02000000000000000000" pitchFamily="2" charset="0"/>
              <a:cs typeface="Arial" charset="0"/>
            </a:endParaRPr>
          </a:p>
          <a:p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812572" y="3039160"/>
            <a:ext cx="3496372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919541" y="2285985"/>
            <a:ext cx="29489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2.</a:t>
            </a:r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2800" noProof="1">
              <a:ea typeface="Roboto Light" panose="02000000000000000000" pitchFamily="2" charset="0"/>
              <a:cs typeface="Arial" charset="0"/>
            </a:endParaRPr>
          </a:p>
          <a:p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919541" y="2916126"/>
            <a:ext cx="3496372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820028" y="4036227"/>
            <a:ext cx="29489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4.</a:t>
            </a:r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2800" noProof="1">
              <a:ea typeface="Roboto Light" panose="02000000000000000000" pitchFamily="2" charset="0"/>
              <a:cs typeface="Arial" charset="0"/>
            </a:endParaRPr>
          </a:p>
          <a:p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820028" y="4666368"/>
            <a:ext cx="3496372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623028" y="5251143"/>
            <a:ext cx="29489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3.</a:t>
            </a:r>
            <a:r>
              <a:rPr lang="zh-CN" altLang="en-US" sz="28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2800" noProof="1">
              <a:ea typeface="Roboto Light" panose="02000000000000000000" pitchFamily="2" charset="0"/>
              <a:cs typeface="Arial" charset="0"/>
            </a:endParaRPr>
          </a:p>
          <a:p>
            <a:endParaRPr lang="zh-CN" altLang="en-US" sz="28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2623028" y="5881284"/>
            <a:ext cx="3496372" cy="337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  <a:endParaRPr lang="en-US" altLang="zh-CN" sz="16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278337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6763">
        <p:blinds dir="vert"/>
      </p:transition>
    </mc:Choice>
    <mc:Fallback xmlns="">
      <p:transition spd="slow" advTm="1676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/>
      <p:bldP spid="5" grpId="0" animBg="1"/>
      <p:bldP spid="8" grpId="0" animBg="1"/>
      <p:bldP spid="9" grpId="0" animBg="1"/>
      <p:bldP spid="10" grpId="0" animBg="1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70"/>
          <p:cNvSpPr>
            <a:spLocks/>
          </p:cNvSpPr>
          <p:nvPr/>
        </p:nvSpPr>
        <p:spPr bwMode="auto">
          <a:xfrm rot="5400000">
            <a:off x="2324100" y="2716213"/>
            <a:ext cx="639763" cy="1830387"/>
          </a:xfrm>
          <a:custGeom>
            <a:avLst/>
            <a:gdLst>
              <a:gd name="T0" fmla="*/ 2147483646 w 465"/>
              <a:gd name="T1" fmla="*/ 2147483646 h 644"/>
              <a:gd name="T2" fmla="*/ 0 w 465"/>
              <a:gd name="T3" fmla="*/ 0 h 644"/>
              <a:gd name="T4" fmla="*/ 0 w 465"/>
              <a:gd name="T5" fmla="*/ 2147483646 h 644"/>
              <a:gd name="T6" fmla="*/ 2147483646 w 465"/>
              <a:gd name="T7" fmla="*/ 2147483646 h 644"/>
              <a:gd name="T8" fmla="*/ 2147483646 w 465"/>
              <a:gd name="T9" fmla="*/ 2147483646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5"/>
              <a:gd name="T16" fmla="*/ 0 h 644"/>
              <a:gd name="T17" fmla="*/ 465 w 465"/>
              <a:gd name="T18" fmla="*/ 644 h 6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5" h="644">
                <a:moveTo>
                  <a:pt x="465" y="178"/>
                </a:moveTo>
                <a:lnTo>
                  <a:pt x="0" y="0"/>
                </a:lnTo>
                <a:lnTo>
                  <a:pt x="0" y="364"/>
                </a:lnTo>
                <a:lnTo>
                  <a:pt x="465" y="644"/>
                </a:lnTo>
                <a:lnTo>
                  <a:pt x="465" y="178"/>
                </a:lnTo>
                <a:close/>
              </a:path>
            </a:pathLst>
          </a:custGeom>
          <a:solidFill>
            <a:srgbClr val="7F7F7F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Freeform 73"/>
          <p:cNvSpPr>
            <a:spLocks/>
          </p:cNvSpPr>
          <p:nvPr/>
        </p:nvSpPr>
        <p:spPr bwMode="auto">
          <a:xfrm rot="5400000">
            <a:off x="3865563" y="2560638"/>
            <a:ext cx="1025525" cy="1755775"/>
          </a:xfrm>
          <a:custGeom>
            <a:avLst/>
            <a:gdLst>
              <a:gd name="T0" fmla="*/ 2147483646 w 746"/>
              <a:gd name="T1" fmla="*/ 2147483646 h 618"/>
              <a:gd name="T2" fmla="*/ 0 w 746"/>
              <a:gd name="T3" fmla="*/ 0 h 618"/>
              <a:gd name="T4" fmla="*/ 0 w 746"/>
              <a:gd name="T5" fmla="*/ 2147483646 h 618"/>
              <a:gd name="T6" fmla="*/ 2147483646 w 746"/>
              <a:gd name="T7" fmla="*/ 2147483646 h 618"/>
              <a:gd name="T8" fmla="*/ 2147483646 w 746"/>
              <a:gd name="T9" fmla="*/ 2147483646 h 618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6"/>
              <a:gd name="T16" fmla="*/ 0 h 618"/>
              <a:gd name="T17" fmla="*/ 746 w 746"/>
              <a:gd name="T18" fmla="*/ 618 h 618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6" h="618">
                <a:moveTo>
                  <a:pt x="746" y="112"/>
                </a:moveTo>
                <a:lnTo>
                  <a:pt x="0" y="0"/>
                </a:lnTo>
                <a:lnTo>
                  <a:pt x="0" y="394"/>
                </a:lnTo>
                <a:lnTo>
                  <a:pt x="746" y="618"/>
                </a:lnTo>
                <a:lnTo>
                  <a:pt x="746" y="112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Freeform 76"/>
          <p:cNvSpPr>
            <a:spLocks/>
          </p:cNvSpPr>
          <p:nvPr/>
        </p:nvSpPr>
        <p:spPr bwMode="auto">
          <a:xfrm rot="5400000">
            <a:off x="9253537" y="2716213"/>
            <a:ext cx="639763" cy="1830388"/>
          </a:xfrm>
          <a:custGeom>
            <a:avLst/>
            <a:gdLst>
              <a:gd name="T0" fmla="*/ 2147483646 w 465"/>
              <a:gd name="T1" fmla="*/ 2147483646 h 644"/>
              <a:gd name="T2" fmla="*/ 0 w 465"/>
              <a:gd name="T3" fmla="*/ 2147483646 h 644"/>
              <a:gd name="T4" fmla="*/ 0 w 465"/>
              <a:gd name="T5" fmla="*/ 2147483646 h 644"/>
              <a:gd name="T6" fmla="*/ 2147483646 w 465"/>
              <a:gd name="T7" fmla="*/ 0 h 644"/>
              <a:gd name="T8" fmla="*/ 2147483646 w 465"/>
              <a:gd name="T9" fmla="*/ 2147483646 h 644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465"/>
              <a:gd name="T16" fmla="*/ 0 h 644"/>
              <a:gd name="T17" fmla="*/ 465 w 465"/>
              <a:gd name="T18" fmla="*/ 644 h 644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465" h="644">
                <a:moveTo>
                  <a:pt x="465" y="467"/>
                </a:moveTo>
                <a:lnTo>
                  <a:pt x="0" y="644"/>
                </a:lnTo>
                <a:lnTo>
                  <a:pt x="0" y="280"/>
                </a:lnTo>
                <a:lnTo>
                  <a:pt x="465" y="0"/>
                </a:lnTo>
                <a:lnTo>
                  <a:pt x="465" y="467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" name="Freeform 79"/>
          <p:cNvSpPr>
            <a:spLocks/>
          </p:cNvSpPr>
          <p:nvPr/>
        </p:nvSpPr>
        <p:spPr bwMode="auto">
          <a:xfrm rot="5400000">
            <a:off x="7326312" y="2562226"/>
            <a:ext cx="1025525" cy="1752600"/>
          </a:xfrm>
          <a:custGeom>
            <a:avLst/>
            <a:gdLst>
              <a:gd name="T0" fmla="*/ 2147483646 w 746"/>
              <a:gd name="T1" fmla="*/ 2147483646 h 617"/>
              <a:gd name="T2" fmla="*/ 0 w 746"/>
              <a:gd name="T3" fmla="*/ 2147483646 h 617"/>
              <a:gd name="T4" fmla="*/ 0 w 746"/>
              <a:gd name="T5" fmla="*/ 2147483646 h 617"/>
              <a:gd name="T6" fmla="*/ 2147483646 w 746"/>
              <a:gd name="T7" fmla="*/ 0 h 617"/>
              <a:gd name="T8" fmla="*/ 2147483646 w 746"/>
              <a:gd name="T9" fmla="*/ 2147483646 h 61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746"/>
              <a:gd name="T16" fmla="*/ 0 h 617"/>
              <a:gd name="T17" fmla="*/ 746 w 746"/>
              <a:gd name="T18" fmla="*/ 617 h 61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746" h="617">
                <a:moveTo>
                  <a:pt x="746" y="506"/>
                </a:moveTo>
                <a:lnTo>
                  <a:pt x="0" y="617"/>
                </a:lnTo>
                <a:lnTo>
                  <a:pt x="0" y="224"/>
                </a:lnTo>
                <a:lnTo>
                  <a:pt x="746" y="0"/>
                </a:lnTo>
                <a:lnTo>
                  <a:pt x="746" y="506"/>
                </a:ln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6" name="Freeform 81"/>
          <p:cNvSpPr>
            <a:spLocks/>
          </p:cNvSpPr>
          <p:nvPr/>
        </p:nvSpPr>
        <p:spPr bwMode="auto">
          <a:xfrm rot="5400000">
            <a:off x="5403056" y="2334420"/>
            <a:ext cx="1412875" cy="1820862"/>
          </a:xfrm>
          <a:custGeom>
            <a:avLst/>
            <a:gdLst>
              <a:gd name="T0" fmla="*/ 2147483646 w 1027"/>
              <a:gd name="T1" fmla="*/ 2147483646 h 641"/>
              <a:gd name="T2" fmla="*/ 0 w 1027"/>
              <a:gd name="T3" fmla="*/ 2147483646 h 641"/>
              <a:gd name="T4" fmla="*/ 0 w 1027"/>
              <a:gd name="T5" fmla="*/ 2147483646 h 641"/>
              <a:gd name="T6" fmla="*/ 2147483646 w 1027"/>
              <a:gd name="T7" fmla="*/ 0 h 641"/>
              <a:gd name="T8" fmla="*/ 2147483646 w 1027"/>
              <a:gd name="T9" fmla="*/ 2147483646 h 64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027"/>
              <a:gd name="T16" fmla="*/ 0 h 641"/>
              <a:gd name="T17" fmla="*/ 1027 w 1027"/>
              <a:gd name="T18" fmla="*/ 641 h 64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027" h="641">
                <a:moveTo>
                  <a:pt x="1027" y="641"/>
                </a:moveTo>
                <a:lnTo>
                  <a:pt x="0" y="532"/>
                </a:lnTo>
                <a:lnTo>
                  <a:pt x="0" y="111"/>
                </a:lnTo>
                <a:lnTo>
                  <a:pt x="1027" y="0"/>
                </a:lnTo>
                <a:lnTo>
                  <a:pt x="1027" y="641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Oval 36"/>
          <p:cNvSpPr/>
          <p:nvPr/>
        </p:nvSpPr>
        <p:spPr>
          <a:xfrm>
            <a:off x="2252663" y="3808413"/>
            <a:ext cx="285750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400">
                <a:solidFill>
                  <a:srgbClr val="FFFFFF"/>
                </a:solidFill>
                <a:latin typeface="Calibri Light" pitchFamily="34" charset="0"/>
              </a:rPr>
              <a:t>1</a:t>
            </a:r>
          </a:p>
        </p:txBody>
      </p:sp>
      <p:sp>
        <p:nvSpPr>
          <p:cNvPr id="8" name="Rectangle 37"/>
          <p:cNvSpPr/>
          <p:nvPr/>
        </p:nvSpPr>
        <p:spPr>
          <a:xfrm>
            <a:off x="1633538" y="4402196"/>
            <a:ext cx="1492250" cy="453907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9" name="Oval 38"/>
          <p:cNvSpPr/>
          <p:nvPr/>
        </p:nvSpPr>
        <p:spPr>
          <a:xfrm>
            <a:off x="4090988" y="3808413"/>
            <a:ext cx="285750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400">
                <a:solidFill>
                  <a:srgbClr val="FFFFFF"/>
                </a:solidFill>
                <a:latin typeface="Calibri Light" pitchFamily="34" charset="0"/>
              </a:rPr>
              <a:t>2</a:t>
            </a:r>
          </a:p>
        </p:txBody>
      </p:sp>
      <p:sp>
        <p:nvSpPr>
          <p:cNvPr id="10" name="Rectangle 39"/>
          <p:cNvSpPr/>
          <p:nvPr/>
        </p:nvSpPr>
        <p:spPr>
          <a:xfrm>
            <a:off x="3482975" y="4402196"/>
            <a:ext cx="1492250" cy="453907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1" name="Oval 40"/>
          <p:cNvSpPr/>
          <p:nvPr/>
        </p:nvSpPr>
        <p:spPr>
          <a:xfrm>
            <a:off x="5964238" y="3808413"/>
            <a:ext cx="285750" cy="285750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400">
                <a:solidFill>
                  <a:srgbClr val="FFFFFF"/>
                </a:solidFill>
                <a:latin typeface="Calibri Light" pitchFamily="34" charset="0"/>
              </a:rPr>
              <a:t>3</a:t>
            </a:r>
          </a:p>
        </p:txBody>
      </p:sp>
      <p:sp>
        <p:nvSpPr>
          <p:cNvPr id="12" name="Rectangle 41"/>
          <p:cNvSpPr/>
          <p:nvPr/>
        </p:nvSpPr>
        <p:spPr>
          <a:xfrm>
            <a:off x="5356225" y="4402196"/>
            <a:ext cx="1490663" cy="453907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3" name="Oval 42"/>
          <p:cNvSpPr/>
          <p:nvPr/>
        </p:nvSpPr>
        <p:spPr>
          <a:xfrm>
            <a:off x="7807325" y="3808413"/>
            <a:ext cx="285750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400" dirty="0">
                <a:solidFill>
                  <a:srgbClr val="FFFFFF"/>
                </a:solidFill>
                <a:latin typeface="Calibri Light" pitchFamily="34" charset="0"/>
              </a:rPr>
              <a:t>4</a:t>
            </a:r>
          </a:p>
        </p:txBody>
      </p:sp>
      <p:sp>
        <p:nvSpPr>
          <p:cNvPr id="14" name="Rectangle 43"/>
          <p:cNvSpPr/>
          <p:nvPr/>
        </p:nvSpPr>
        <p:spPr>
          <a:xfrm>
            <a:off x="7216775" y="4402196"/>
            <a:ext cx="1492250" cy="453907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5" name="Oval 44"/>
          <p:cNvSpPr/>
          <p:nvPr/>
        </p:nvSpPr>
        <p:spPr>
          <a:xfrm>
            <a:off x="9650413" y="3808413"/>
            <a:ext cx="285750" cy="2857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400">
                <a:solidFill>
                  <a:srgbClr val="FFFFFF"/>
                </a:solidFill>
                <a:latin typeface="Calibri Light" pitchFamily="34" charset="0"/>
              </a:rPr>
              <a:t>5</a:t>
            </a:r>
          </a:p>
        </p:txBody>
      </p:sp>
      <p:sp>
        <p:nvSpPr>
          <p:cNvPr id="16" name="Rectangle 45"/>
          <p:cNvSpPr/>
          <p:nvPr/>
        </p:nvSpPr>
        <p:spPr>
          <a:xfrm>
            <a:off x="9066213" y="4402196"/>
            <a:ext cx="1492250" cy="453907"/>
          </a:xfrm>
          <a:prstGeom prst="rect">
            <a:avLst/>
          </a:prstGeom>
        </p:spPr>
        <p:txBody>
          <a:bodyPr anchor="ctr"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1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  <a:endParaRPr lang="en-US" altLang="zh-CN" sz="1100" dirty="0">
              <a:solidFill>
                <a:schemeClr val="tx1">
                  <a:lumMod val="95000"/>
                  <a:lumOff val="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7" name="Rectangle 46"/>
          <p:cNvSpPr/>
          <p:nvPr/>
        </p:nvSpPr>
        <p:spPr>
          <a:xfrm>
            <a:off x="1697038" y="5453063"/>
            <a:ext cx="1244600" cy="306387"/>
          </a:xfrm>
          <a:prstGeom prst="rect">
            <a:avLst/>
          </a:prstGeom>
        </p:spPr>
        <p:txBody>
          <a:bodyPr anchor="ctr"/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noProof="1"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18" name="Rectangle 47"/>
          <p:cNvSpPr/>
          <p:nvPr/>
        </p:nvSpPr>
        <p:spPr>
          <a:xfrm>
            <a:off x="1697038" y="5268913"/>
            <a:ext cx="1244600" cy="3016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9" name="Rectangle 48"/>
          <p:cNvSpPr/>
          <p:nvPr/>
        </p:nvSpPr>
        <p:spPr>
          <a:xfrm>
            <a:off x="3600450" y="5453063"/>
            <a:ext cx="1244600" cy="306387"/>
          </a:xfrm>
          <a:prstGeom prst="rect">
            <a:avLst/>
          </a:prstGeom>
        </p:spPr>
        <p:txBody>
          <a:bodyPr anchor="ctr"/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noProof="1"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20" name="Rectangle 49"/>
          <p:cNvSpPr/>
          <p:nvPr/>
        </p:nvSpPr>
        <p:spPr>
          <a:xfrm>
            <a:off x="3600450" y="5268913"/>
            <a:ext cx="1244600" cy="3016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1" name="Rectangle 50"/>
          <p:cNvSpPr/>
          <p:nvPr/>
        </p:nvSpPr>
        <p:spPr>
          <a:xfrm>
            <a:off x="5488842" y="5637701"/>
            <a:ext cx="1244600" cy="306387"/>
          </a:xfrm>
          <a:prstGeom prst="rect">
            <a:avLst/>
          </a:prstGeom>
        </p:spPr>
        <p:txBody>
          <a:bodyPr anchor="ctr"/>
          <a:lstStyle/>
          <a:p>
            <a:pPr algn="ctr" defTabSz="914082">
              <a:defRPr/>
            </a:pPr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noProof="1">
              <a:ea typeface="Roboto Light" panose="02000000000000000000" pitchFamily="2" charset="0"/>
              <a:cs typeface="Arial" charset="0"/>
            </a:endParaRPr>
          </a:p>
          <a:p>
            <a:pPr algn="ctr" defTabSz="914082">
              <a:defRPr/>
            </a:pPr>
            <a:endParaRPr lang="en-US" noProof="1">
              <a:solidFill>
                <a:schemeClr val="tx1">
                  <a:lumMod val="75000"/>
                  <a:lumOff val="25000"/>
                </a:schemeClr>
              </a:solidFill>
              <a:latin typeface="Abraham Lincoln" pitchFamily="2" charset="0"/>
              <a:ea typeface="Roboto Light" panose="02000000000000000000" pitchFamily="2" charset="0"/>
              <a:cs typeface="Lato Light" panose="020F0402020204030203" pitchFamily="34" charset="0"/>
            </a:endParaRPr>
          </a:p>
        </p:txBody>
      </p:sp>
      <p:sp>
        <p:nvSpPr>
          <p:cNvPr id="22" name="Rectangle 51"/>
          <p:cNvSpPr/>
          <p:nvPr/>
        </p:nvSpPr>
        <p:spPr>
          <a:xfrm>
            <a:off x="5480050" y="5268913"/>
            <a:ext cx="1244600" cy="3016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3" name="Rectangle 52"/>
          <p:cNvSpPr/>
          <p:nvPr/>
        </p:nvSpPr>
        <p:spPr>
          <a:xfrm>
            <a:off x="7340600" y="5453063"/>
            <a:ext cx="1244600" cy="306387"/>
          </a:xfrm>
          <a:prstGeom prst="rect">
            <a:avLst/>
          </a:prstGeom>
        </p:spPr>
        <p:txBody>
          <a:bodyPr anchor="ctr"/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noProof="1"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24" name="Rectangle 53"/>
          <p:cNvSpPr/>
          <p:nvPr/>
        </p:nvSpPr>
        <p:spPr>
          <a:xfrm>
            <a:off x="7340600" y="5268913"/>
            <a:ext cx="1244600" cy="3016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5" name="Rectangle 54"/>
          <p:cNvSpPr/>
          <p:nvPr/>
        </p:nvSpPr>
        <p:spPr>
          <a:xfrm>
            <a:off x="9190038" y="5453063"/>
            <a:ext cx="1244600" cy="306387"/>
          </a:xfrm>
          <a:prstGeom prst="rect">
            <a:avLst/>
          </a:prstGeom>
        </p:spPr>
        <p:txBody>
          <a:bodyPr anchor="ctr"/>
          <a:lstStyle/>
          <a:p>
            <a:r>
              <a:rPr lang="zh-CN" altLang="en-US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noProof="1"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26" name="Rectangle 55"/>
          <p:cNvSpPr/>
          <p:nvPr/>
        </p:nvSpPr>
        <p:spPr>
          <a:xfrm>
            <a:off x="9190038" y="5268913"/>
            <a:ext cx="1244600" cy="30162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7" name="Group 32"/>
          <p:cNvGrpSpPr/>
          <p:nvPr/>
        </p:nvGrpSpPr>
        <p:grpSpPr>
          <a:xfrm>
            <a:off x="5856277" y="2041501"/>
            <a:ext cx="501650" cy="404813"/>
            <a:chOff x="2562226" y="655638"/>
            <a:chExt cx="501650" cy="404813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28" name="Freeform 180"/>
            <p:cNvSpPr>
              <a:spLocks/>
            </p:cNvSpPr>
            <p:nvPr/>
          </p:nvSpPr>
          <p:spPr bwMode="auto">
            <a:xfrm>
              <a:off x="2614613" y="655638"/>
              <a:ext cx="396875" cy="66675"/>
            </a:xfrm>
            <a:custGeom>
              <a:avLst/>
              <a:gdLst>
                <a:gd name="T0" fmla="*/ 250 w 250"/>
                <a:gd name="T1" fmla="*/ 35 h 42"/>
                <a:gd name="T2" fmla="*/ 250 w 250"/>
                <a:gd name="T3" fmla="*/ 35 h 42"/>
                <a:gd name="T4" fmla="*/ 249 w 250"/>
                <a:gd name="T5" fmla="*/ 38 h 42"/>
                <a:gd name="T6" fmla="*/ 247 w 250"/>
                <a:gd name="T7" fmla="*/ 40 h 42"/>
                <a:gd name="T8" fmla="*/ 245 w 250"/>
                <a:gd name="T9" fmla="*/ 42 h 42"/>
                <a:gd name="T10" fmla="*/ 242 w 250"/>
                <a:gd name="T11" fmla="*/ 42 h 42"/>
                <a:gd name="T12" fmla="*/ 6 w 250"/>
                <a:gd name="T13" fmla="*/ 42 h 42"/>
                <a:gd name="T14" fmla="*/ 6 w 250"/>
                <a:gd name="T15" fmla="*/ 42 h 42"/>
                <a:gd name="T16" fmla="*/ 4 w 250"/>
                <a:gd name="T17" fmla="*/ 42 h 42"/>
                <a:gd name="T18" fmla="*/ 2 w 250"/>
                <a:gd name="T19" fmla="*/ 40 h 42"/>
                <a:gd name="T20" fmla="*/ 1 w 250"/>
                <a:gd name="T21" fmla="*/ 38 h 42"/>
                <a:gd name="T22" fmla="*/ 0 w 250"/>
                <a:gd name="T23" fmla="*/ 35 h 42"/>
                <a:gd name="T24" fmla="*/ 0 w 250"/>
                <a:gd name="T25" fmla="*/ 6 h 42"/>
                <a:gd name="T26" fmla="*/ 0 w 250"/>
                <a:gd name="T27" fmla="*/ 6 h 42"/>
                <a:gd name="T28" fmla="*/ 1 w 250"/>
                <a:gd name="T29" fmla="*/ 4 h 42"/>
                <a:gd name="T30" fmla="*/ 2 w 250"/>
                <a:gd name="T31" fmla="*/ 2 h 42"/>
                <a:gd name="T32" fmla="*/ 4 w 250"/>
                <a:gd name="T33" fmla="*/ 0 h 42"/>
                <a:gd name="T34" fmla="*/ 6 w 250"/>
                <a:gd name="T35" fmla="*/ 0 h 42"/>
                <a:gd name="T36" fmla="*/ 242 w 250"/>
                <a:gd name="T37" fmla="*/ 0 h 42"/>
                <a:gd name="T38" fmla="*/ 242 w 250"/>
                <a:gd name="T39" fmla="*/ 0 h 42"/>
                <a:gd name="T40" fmla="*/ 245 w 250"/>
                <a:gd name="T41" fmla="*/ 0 h 42"/>
                <a:gd name="T42" fmla="*/ 247 w 250"/>
                <a:gd name="T43" fmla="*/ 2 h 42"/>
                <a:gd name="T44" fmla="*/ 249 w 250"/>
                <a:gd name="T45" fmla="*/ 4 h 42"/>
                <a:gd name="T46" fmla="*/ 250 w 250"/>
                <a:gd name="T47" fmla="*/ 6 h 42"/>
                <a:gd name="T48" fmla="*/ 250 w 250"/>
                <a:gd name="T49" fmla="*/ 35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50" h="42">
                  <a:moveTo>
                    <a:pt x="250" y="35"/>
                  </a:moveTo>
                  <a:lnTo>
                    <a:pt x="250" y="35"/>
                  </a:lnTo>
                  <a:lnTo>
                    <a:pt x="249" y="38"/>
                  </a:lnTo>
                  <a:lnTo>
                    <a:pt x="247" y="40"/>
                  </a:lnTo>
                  <a:lnTo>
                    <a:pt x="245" y="42"/>
                  </a:lnTo>
                  <a:lnTo>
                    <a:pt x="242" y="42"/>
                  </a:lnTo>
                  <a:lnTo>
                    <a:pt x="6" y="42"/>
                  </a:lnTo>
                  <a:lnTo>
                    <a:pt x="6" y="42"/>
                  </a:lnTo>
                  <a:lnTo>
                    <a:pt x="4" y="42"/>
                  </a:lnTo>
                  <a:lnTo>
                    <a:pt x="2" y="40"/>
                  </a:lnTo>
                  <a:lnTo>
                    <a:pt x="1" y="38"/>
                  </a:lnTo>
                  <a:lnTo>
                    <a:pt x="0" y="35"/>
                  </a:lnTo>
                  <a:lnTo>
                    <a:pt x="0" y="6"/>
                  </a:lnTo>
                  <a:lnTo>
                    <a:pt x="0" y="6"/>
                  </a:lnTo>
                  <a:lnTo>
                    <a:pt x="1" y="4"/>
                  </a:lnTo>
                  <a:lnTo>
                    <a:pt x="2" y="2"/>
                  </a:lnTo>
                  <a:lnTo>
                    <a:pt x="4" y="0"/>
                  </a:lnTo>
                  <a:lnTo>
                    <a:pt x="6" y="0"/>
                  </a:lnTo>
                  <a:lnTo>
                    <a:pt x="242" y="0"/>
                  </a:lnTo>
                  <a:lnTo>
                    <a:pt x="242" y="0"/>
                  </a:lnTo>
                  <a:lnTo>
                    <a:pt x="245" y="0"/>
                  </a:lnTo>
                  <a:lnTo>
                    <a:pt x="247" y="2"/>
                  </a:lnTo>
                  <a:lnTo>
                    <a:pt x="249" y="4"/>
                  </a:lnTo>
                  <a:lnTo>
                    <a:pt x="250" y="6"/>
                  </a:lnTo>
                  <a:lnTo>
                    <a:pt x="250" y="3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29" name="Rectangle 181"/>
            <p:cNvSpPr>
              <a:spLocks noChangeArrowheads="1"/>
            </p:cNvSpPr>
            <p:nvPr/>
          </p:nvSpPr>
          <p:spPr bwMode="auto">
            <a:xfrm>
              <a:off x="2751138" y="893763"/>
              <a:ext cx="122238" cy="149225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0" name="Freeform 182"/>
            <p:cNvSpPr>
              <a:spLocks/>
            </p:cNvSpPr>
            <p:nvPr/>
          </p:nvSpPr>
          <p:spPr bwMode="auto">
            <a:xfrm>
              <a:off x="2671763" y="990601"/>
              <a:ext cx="290513" cy="69850"/>
            </a:xfrm>
            <a:custGeom>
              <a:avLst/>
              <a:gdLst>
                <a:gd name="T0" fmla="*/ 183 w 183"/>
                <a:gd name="T1" fmla="*/ 44 h 44"/>
                <a:gd name="T2" fmla="*/ 183 w 183"/>
                <a:gd name="T3" fmla="*/ 34 h 44"/>
                <a:gd name="T4" fmla="*/ 183 w 183"/>
                <a:gd name="T5" fmla="*/ 34 h 44"/>
                <a:gd name="T6" fmla="*/ 182 w 183"/>
                <a:gd name="T7" fmla="*/ 27 h 44"/>
                <a:gd name="T8" fmla="*/ 180 w 183"/>
                <a:gd name="T9" fmla="*/ 22 h 44"/>
                <a:gd name="T10" fmla="*/ 177 w 183"/>
                <a:gd name="T11" fmla="*/ 15 h 44"/>
                <a:gd name="T12" fmla="*/ 173 w 183"/>
                <a:gd name="T13" fmla="*/ 10 h 44"/>
                <a:gd name="T14" fmla="*/ 167 w 183"/>
                <a:gd name="T15" fmla="*/ 6 h 44"/>
                <a:gd name="T16" fmla="*/ 161 w 183"/>
                <a:gd name="T17" fmla="*/ 2 h 44"/>
                <a:gd name="T18" fmla="*/ 156 w 183"/>
                <a:gd name="T19" fmla="*/ 1 h 44"/>
                <a:gd name="T20" fmla="*/ 148 w 183"/>
                <a:gd name="T21" fmla="*/ 0 h 44"/>
                <a:gd name="T22" fmla="*/ 34 w 183"/>
                <a:gd name="T23" fmla="*/ 0 h 44"/>
                <a:gd name="T24" fmla="*/ 34 w 183"/>
                <a:gd name="T25" fmla="*/ 0 h 44"/>
                <a:gd name="T26" fmla="*/ 27 w 183"/>
                <a:gd name="T27" fmla="*/ 1 h 44"/>
                <a:gd name="T28" fmla="*/ 20 w 183"/>
                <a:gd name="T29" fmla="*/ 2 h 44"/>
                <a:gd name="T30" fmla="*/ 15 w 183"/>
                <a:gd name="T31" fmla="*/ 6 h 44"/>
                <a:gd name="T32" fmla="*/ 10 w 183"/>
                <a:gd name="T33" fmla="*/ 10 h 44"/>
                <a:gd name="T34" fmla="*/ 6 w 183"/>
                <a:gd name="T35" fmla="*/ 15 h 44"/>
                <a:gd name="T36" fmla="*/ 2 w 183"/>
                <a:gd name="T37" fmla="*/ 22 h 44"/>
                <a:gd name="T38" fmla="*/ 0 w 183"/>
                <a:gd name="T39" fmla="*/ 27 h 44"/>
                <a:gd name="T40" fmla="*/ 0 w 183"/>
                <a:gd name="T41" fmla="*/ 34 h 44"/>
                <a:gd name="T42" fmla="*/ 0 w 183"/>
                <a:gd name="T43" fmla="*/ 44 h 44"/>
                <a:gd name="T44" fmla="*/ 183 w 183"/>
                <a:gd name="T45" fmla="*/ 44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83" h="44">
                  <a:moveTo>
                    <a:pt x="183" y="44"/>
                  </a:moveTo>
                  <a:lnTo>
                    <a:pt x="183" y="34"/>
                  </a:lnTo>
                  <a:lnTo>
                    <a:pt x="183" y="34"/>
                  </a:lnTo>
                  <a:lnTo>
                    <a:pt x="182" y="27"/>
                  </a:lnTo>
                  <a:lnTo>
                    <a:pt x="180" y="22"/>
                  </a:lnTo>
                  <a:lnTo>
                    <a:pt x="177" y="15"/>
                  </a:lnTo>
                  <a:lnTo>
                    <a:pt x="173" y="10"/>
                  </a:lnTo>
                  <a:lnTo>
                    <a:pt x="167" y="6"/>
                  </a:lnTo>
                  <a:lnTo>
                    <a:pt x="161" y="2"/>
                  </a:lnTo>
                  <a:lnTo>
                    <a:pt x="156" y="1"/>
                  </a:lnTo>
                  <a:lnTo>
                    <a:pt x="148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1"/>
                  </a:lnTo>
                  <a:lnTo>
                    <a:pt x="20" y="2"/>
                  </a:lnTo>
                  <a:lnTo>
                    <a:pt x="15" y="6"/>
                  </a:lnTo>
                  <a:lnTo>
                    <a:pt x="10" y="10"/>
                  </a:lnTo>
                  <a:lnTo>
                    <a:pt x="6" y="15"/>
                  </a:lnTo>
                  <a:lnTo>
                    <a:pt x="2" y="22"/>
                  </a:lnTo>
                  <a:lnTo>
                    <a:pt x="0" y="27"/>
                  </a:lnTo>
                  <a:lnTo>
                    <a:pt x="0" y="34"/>
                  </a:lnTo>
                  <a:lnTo>
                    <a:pt x="0" y="44"/>
                  </a:lnTo>
                  <a:lnTo>
                    <a:pt x="183" y="4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1" name="Freeform 183"/>
            <p:cNvSpPr>
              <a:spLocks noEditPoints="1"/>
            </p:cNvSpPr>
            <p:nvPr/>
          </p:nvSpPr>
          <p:spPr bwMode="auto">
            <a:xfrm>
              <a:off x="2562226" y="750888"/>
              <a:ext cx="192088" cy="115888"/>
            </a:xfrm>
            <a:custGeom>
              <a:avLst/>
              <a:gdLst>
                <a:gd name="T0" fmla="*/ 113 w 121"/>
                <a:gd name="T1" fmla="*/ 29 h 73"/>
                <a:gd name="T2" fmla="*/ 111 w 121"/>
                <a:gd name="T3" fmla="*/ 25 h 73"/>
                <a:gd name="T4" fmla="*/ 114 w 121"/>
                <a:gd name="T5" fmla="*/ 24 h 73"/>
                <a:gd name="T6" fmla="*/ 120 w 121"/>
                <a:gd name="T7" fmla="*/ 23 h 73"/>
                <a:gd name="T8" fmla="*/ 114 w 121"/>
                <a:gd name="T9" fmla="*/ 13 h 73"/>
                <a:gd name="T10" fmla="*/ 108 w 121"/>
                <a:gd name="T11" fmla="*/ 7 h 73"/>
                <a:gd name="T12" fmla="*/ 97 w 121"/>
                <a:gd name="T13" fmla="*/ 1 h 73"/>
                <a:gd name="T14" fmla="*/ 87 w 121"/>
                <a:gd name="T15" fmla="*/ 0 h 73"/>
                <a:gd name="T16" fmla="*/ 34 w 121"/>
                <a:gd name="T17" fmla="*/ 0 h 73"/>
                <a:gd name="T18" fmla="*/ 21 w 121"/>
                <a:gd name="T19" fmla="*/ 2 h 73"/>
                <a:gd name="T20" fmla="*/ 10 w 121"/>
                <a:gd name="T21" fmla="*/ 10 h 73"/>
                <a:gd name="T22" fmla="*/ 2 w 121"/>
                <a:gd name="T23" fmla="*/ 20 h 73"/>
                <a:gd name="T24" fmla="*/ 0 w 121"/>
                <a:gd name="T25" fmla="*/ 34 h 73"/>
                <a:gd name="T26" fmla="*/ 0 w 121"/>
                <a:gd name="T27" fmla="*/ 37 h 73"/>
                <a:gd name="T28" fmla="*/ 2 w 121"/>
                <a:gd name="T29" fmla="*/ 51 h 73"/>
                <a:gd name="T30" fmla="*/ 10 w 121"/>
                <a:gd name="T31" fmla="*/ 62 h 73"/>
                <a:gd name="T32" fmla="*/ 21 w 121"/>
                <a:gd name="T33" fmla="*/ 69 h 73"/>
                <a:gd name="T34" fmla="*/ 34 w 121"/>
                <a:gd name="T35" fmla="*/ 73 h 73"/>
                <a:gd name="T36" fmla="*/ 87 w 121"/>
                <a:gd name="T37" fmla="*/ 73 h 73"/>
                <a:gd name="T38" fmla="*/ 101 w 121"/>
                <a:gd name="T39" fmla="*/ 69 h 73"/>
                <a:gd name="T40" fmla="*/ 111 w 121"/>
                <a:gd name="T41" fmla="*/ 62 h 73"/>
                <a:gd name="T42" fmla="*/ 119 w 121"/>
                <a:gd name="T43" fmla="*/ 51 h 73"/>
                <a:gd name="T44" fmla="*/ 121 w 121"/>
                <a:gd name="T45" fmla="*/ 37 h 73"/>
                <a:gd name="T46" fmla="*/ 113 w 121"/>
                <a:gd name="T47" fmla="*/ 29 h 73"/>
                <a:gd name="T48" fmla="*/ 110 w 121"/>
                <a:gd name="T49" fmla="*/ 37 h 73"/>
                <a:gd name="T50" fmla="*/ 108 w 121"/>
                <a:gd name="T51" fmla="*/ 46 h 73"/>
                <a:gd name="T52" fmla="*/ 102 w 121"/>
                <a:gd name="T53" fmla="*/ 54 h 73"/>
                <a:gd name="T54" fmla="*/ 93 w 121"/>
                <a:gd name="T55" fmla="*/ 60 h 73"/>
                <a:gd name="T56" fmla="*/ 81 w 121"/>
                <a:gd name="T57" fmla="*/ 62 h 73"/>
                <a:gd name="T58" fmla="*/ 39 w 121"/>
                <a:gd name="T59" fmla="*/ 62 h 73"/>
                <a:gd name="T60" fmla="*/ 28 w 121"/>
                <a:gd name="T61" fmla="*/ 60 h 73"/>
                <a:gd name="T62" fmla="*/ 19 w 121"/>
                <a:gd name="T63" fmla="*/ 54 h 73"/>
                <a:gd name="T64" fmla="*/ 13 w 121"/>
                <a:gd name="T65" fmla="*/ 46 h 73"/>
                <a:gd name="T66" fmla="*/ 11 w 121"/>
                <a:gd name="T67" fmla="*/ 37 h 73"/>
                <a:gd name="T68" fmla="*/ 11 w 121"/>
                <a:gd name="T69" fmla="*/ 35 h 73"/>
                <a:gd name="T70" fmla="*/ 13 w 121"/>
                <a:gd name="T71" fmla="*/ 25 h 73"/>
                <a:gd name="T72" fmla="*/ 19 w 121"/>
                <a:gd name="T73" fmla="*/ 17 h 73"/>
                <a:gd name="T74" fmla="*/ 28 w 121"/>
                <a:gd name="T75" fmla="*/ 12 h 73"/>
                <a:gd name="T76" fmla="*/ 39 w 121"/>
                <a:gd name="T77" fmla="*/ 10 h 73"/>
                <a:gd name="T78" fmla="*/ 81 w 121"/>
                <a:gd name="T79" fmla="*/ 10 h 73"/>
                <a:gd name="T80" fmla="*/ 93 w 121"/>
                <a:gd name="T81" fmla="*/ 12 h 73"/>
                <a:gd name="T82" fmla="*/ 102 w 121"/>
                <a:gd name="T83" fmla="*/ 17 h 73"/>
                <a:gd name="T84" fmla="*/ 108 w 121"/>
                <a:gd name="T85" fmla="*/ 25 h 73"/>
                <a:gd name="T86" fmla="*/ 110 w 121"/>
                <a:gd name="T87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1" h="73">
                  <a:moveTo>
                    <a:pt x="113" y="29"/>
                  </a:moveTo>
                  <a:lnTo>
                    <a:pt x="113" y="29"/>
                  </a:lnTo>
                  <a:lnTo>
                    <a:pt x="111" y="27"/>
                  </a:lnTo>
                  <a:lnTo>
                    <a:pt x="111" y="25"/>
                  </a:lnTo>
                  <a:lnTo>
                    <a:pt x="112" y="24"/>
                  </a:lnTo>
                  <a:lnTo>
                    <a:pt x="114" y="24"/>
                  </a:lnTo>
                  <a:lnTo>
                    <a:pt x="120" y="23"/>
                  </a:lnTo>
                  <a:lnTo>
                    <a:pt x="120" y="23"/>
                  </a:lnTo>
                  <a:lnTo>
                    <a:pt x="118" y="18"/>
                  </a:lnTo>
                  <a:lnTo>
                    <a:pt x="114" y="13"/>
                  </a:lnTo>
                  <a:lnTo>
                    <a:pt x="111" y="10"/>
                  </a:lnTo>
                  <a:lnTo>
                    <a:pt x="108" y="7"/>
                  </a:lnTo>
                  <a:lnTo>
                    <a:pt x="103" y="3"/>
                  </a:lnTo>
                  <a:lnTo>
                    <a:pt x="97" y="1"/>
                  </a:lnTo>
                  <a:lnTo>
                    <a:pt x="93" y="0"/>
                  </a:lnTo>
                  <a:lnTo>
                    <a:pt x="87" y="0"/>
                  </a:lnTo>
                  <a:lnTo>
                    <a:pt x="34" y="0"/>
                  </a:lnTo>
                  <a:lnTo>
                    <a:pt x="34" y="0"/>
                  </a:lnTo>
                  <a:lnTo>
                    <a:pt x="27" y="0"/>
                  </a:lnTo>
                  <a:lnTo>
                    <a:pt x="21" y="2"/>
                  </a:lnTo>
                  <a:lnTo>
                    <a:pt x="14" y="5"/>
                  </a:lnTo>
                  <a:lnTo>
                    <a:pt x="10" y="10"/>
                  </a:lnTo>
                  <a:lnTo>
                    <a:pt x="5" y="15"/>
                  </a:lnTo>
                  <a:lnTo>
                    <a:pt x="2" y="20"/>
                  </a:lnTo>
                  <a:lnTo>
                    <a:pt x="1" y="27"/>
                  </a:lnTo>
                  <a:lnTo>
                    <a:pt x="0" y="34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2" y="51"/>
                  </a:lnTo>
                  <a:lnTo>
                    <a:pt x="5" y="57"/>
                  </a:lnTo>
                  <a:lnTo>
                    <a:pt x="10" y="62"/>
                  </a:lnTo>
                  <a:lnTo>
                    <a:pt x="14" y="67"/>
                  </a:lnTo>
                  <a:lnTo>
                    <a:pt x="21" y="69"/>
                  </a:lnTo>
                  <a:lnTo>
                    <a:pt x="27" y="71"/>
                  </a:lnTo>
                  <a:lnTo>
                    <a:pt x="34" y="73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94" y="71"/>
                  </a:lnTo>
                  <a:lnTo>
                    <a:pt x="101" y="69"/>
                  </a:lnTo>
                  <a:lnTo>
                    <a:pt x="106" y="67"/>
                  </a:lnTo>
                  <a:lnTo>
                    <a:pt x="111" y="62"/>
                  </a:lnTo>
                  <a:lnTo>
                    <a:pt x="116" y="57"/>
                  </a:lnTo>
                  <a:lnTo>
                    <a:pt x="119" y="51"/>
                  </a:lnTo>
                  <a:lnTo>
                    <a:pt x="121" y="44"/>
                  </a:lnTo>
                  <a:lnTo>
                    <a:pt x="121" y="37"/>
                  </a:lnTo>
                  <a:lnTo>
                    <a:pt x="121" y="37"/>
                  </a:lnTo>
                  <a:lnTo>
                    <a:pt x="113" y="29"/>
                  </a:lnTo>
                  <a:close/>
                  <a:moveTo>
                    <a:pt x="110" y="37"/>
                  </a:moveTo>
                  <a:lnTo>
                    <a:pt x="110" y="37"/>
                  </a:lnTo>
                  <a:lnTo>
                    <a:pt x="110" y="42"/>
                  </a:lnTo>
                  <a:lnTo>
                    <a:pt x="108" y="46"/>
                  </a:lnTo>
                  <a:lnTo>
                    <a:pt x="105" y="51"/>
                  </a:lnTo>
                  <a:lnTo>
                    <a:pt x="102" y="54"/>
                  </a:lnTo>
                  <a:lnTo>
                    <a:pt x="97" y="58"/>
                  </a:lnTo>
                  <a:lnTo>
                    <a:pt x="93" y="60"/>
                  </a:lnTo>
                  <a:lnTo>
                    <a:pt x="87" y="61"/>
                  </a:lnTo>
                  <a:lnTo>
                    <a:pt x="81" y="62"/>
                  </a:lnTo>
                  <a:lnTo>
                    <a:pt x="39" y="62"/>
                  </a:lnTo>
                  <a:lnTo>
                    <a:pt x="39" y="62"/>
                  </a:lnTo>
                  <a:lnTo>
                    <a:pt x="34" y="61"/>
                  </a:lnTo>
                  <a:lnTo>
                    <a:pt x="28" y="60"/>
                  </a:lnTo>
                  <a:lnTo>
                    <a:pt x="23" y="58"/>
                  </a:lnTo>
                  <a:lnTo>
                    <a:pt x="19" y="54"/>
                  </a:lnTo>
                  <a:lnTo>
                    <a:pt x="15" y="51"/>
                  </a:lnTo>
                  <a:lnTo>
                    <a:pt x="13" y="46"/>
                  </a:lnTo>
                  <a:lnTo>
                    <a:pt x="12" y="42"/>
                  </a:lnTo>
                  <a:lnTo>
                    <a:pt x="11" y="37"/>
                  </a:lnTo>
                  <a:lnTo>
                    <a:pt x="11" y="35"/>
                  </a:lnTo>
                  <a:lnTo>
                    <a:pt x="11" y="35"/>
                  </a:lnTo>
                  <a:lnTo>
                    <a:pt x="12" y="29"/>
                  </a:lnTo>
                  <a:lnTo>
                    <a:pt x="13" y="25"/>
                  </a:lnTo>
                  <a:lnTo>
                    <a:pt x="15" y="20"/>
                  </a:lnTo>
                  <a:lnTo>
                    <a:pt x="19" y="17"/>
                  </a:lnTo>
                  <a:lnTo>
                    <a:pt x="23" y="15"/>
                  </a:lnTo>
                  <a:lnTo>
                    <a:pt x="28" y="12"/>
                  </a:lnTo>
                  <a:lnTo>
                    <a:pt x="34" y="10"/>
                  </a:lnTo>
                  <a:lnTo>
                    <a:pt x="39" y="10"/>
                  </a:lnTo>
                  <a:lnTo>
                    <a:pt x="81" y="10"/>
                  </a:lnTo>
                  <a:lnTo>
                    <a:pt x="81" y="10"/>
                  </a:lnTo>
                  <a:lnTo>
                    <a:pt x="87" y="10"/>
                  </a:lnTo>
                  <a:lnTo>
                    <a:pt x="93" y="12"/>
                  </a:lnTo>
                  <a:lnTo>
                    <a:pt x="97" y="15"/>
                  </a:lnTo>
                  <a:lnTo>
                    <a:pt x="102" y="17"/>
                  </a:lnTo>
                  <a:lnTo>
                    <a:pt x="105" y="20"/>
                  </a:lnTo>
                  <a:lnTo>
                    <a:pt x="108" y="25"/>
                  </a:lnTo>
                  <a:lnTo>
                    <a:pt x="110" y="29"/>
                  </a:lnTo>
                  <a:lnTo>
                    <a:pt x="110" y="35"/>
                  </a:lnTo>
                  <a:lnTo>
                    <a:pt x="110" y="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2" name="Freeform 184"/>
            <p:cNvSpPr>
              <a:spLocks noEditPoints="1"/>
            </p:cNvSpPr>
            <p:nvPr/>
          </p:nvSpPr>
          <p:spPr bwMode="auto">
            <a:xfrm>
              <a:off x="2868613" y="750888"/>
              <a:ext cx="195263" cy="115888"/>
            </a:xfrm>
            <a:custGeom>
              <a:avLst/>
              <a:gdLst>
                <a:gd name="T0" fmla="*/ 35 w 123"/>
                <a:gd name="T1" fmla="*/ 0 h 73"/>
                <a:gd name="T2" fmla="*/ 29 w 123"/>
                <a:gd name="T3" fmla="*/ 0 h 73"/>
                <a:gd name="T4" fmla="*/ 19 w 123"/>
                <a:gd name="T5" fmla="*/ 3 h 73"/>
                <a:gd name="T6" fmla="*/ 10 w 123"/>
                <a:gd name="T7" fmla="*/ 10 h 73"/>
                <a:gd name="T8" fmla="*/ 4 w 123"/>
                <a:gd name="T9" fmla="*/ 18 h 73"/>
                <a:gd name="T10" fmla="*/ 7 w 123"/>
                <a:gd name="T11" fmla="*/ 24 h 73"/>
                <a:gd name="T12" fmla="*/ 10 w 123"/>
                <a:gd name="T13" fmla="*/ 24 h 73"/>
                <a:gd name="T14" fmla="*/ 10 w 123"/>
                <a:gd name="T15" fmla="*/ 27 h 73"/>
                <a:gd name="T16" fmla="*/ 0 w 123"/>
                <a:gd name="T17" fmla="*/ 37 h 73"/>
                <a:gd name="T18" fmla="*/ 0 w 123"/>
                <a:gd name="T19" fmla="*/ 37 h 73"/>
                <a:gd name="T20" fmla="*/ 3 w 123"/>
                <a:gd name="T21" fmla="*/ 51 h 73"/>
                <a:gd name="T22" fmla="*/ 10 w 123"/>
                <a:gd name="T23" fmla="*/ 62 h 73"/>
                <a:gd name="T24" fmla="*/ 21 w 123"/>
                <a:gd name="T25" fmla="*/ 69 h 73"/>
                <a:gd name="T26" fmla="*/ 35 w 123"/>
                <a:gd name="T27" fmla="*/ 73 h 73"/>
                <a:gd name="T28" fmla="*/ 87 w 123"/>
                <a:gd name="T29" fmla="*/ 73 h 73"/>
                <a:gd name="T30" fmla="*/ 101 w 123"/>
                <a:gd name="T31" fmla="*/ 69 h 73"/>
                <a:gd name="T32" fmla="*/ 112 w 123"/>
                <a:gd name="T33" fmla="*/ 62 h 73"/>
                <a:gd name="T34" fmla="*/ 119 w 123"/>
                <a:gd name="T35" fmla="*/ 51 h 73"/>
                <a:gd name="T36" fmla="*/ 123 w 123"/>
                <a:gd name="T37" fmla="*/ 37 h 73"/>
                <a:gd name="T38" fmla="*/ 123 w 123"/>
                <a:gd name="T39" fmla="*/ 34 h 73"/>
                <a:gd name="T40" fmla="*/ 119 w 123"/>
                <a:gd name="T41" fmla="*/ 20 h 73"/>
                <a:gd name="T42" fmla="*/ 112 w 123"/>
                <a:gd name="T43" fmla="*/ 10 h 73"/>
                <a:gd name="T44" fmla="*/ 101 w 123"/>
                <a:gd name="T45" fmla="*/ 2 h 73"/>
                <a:gd name="T46" fmla="*/ 87 w 123"/>
                <a:gd name="T47" fmla="*/ 0 h 73"/>
                <a:gd name="T48" fmla="*/ 110 w 123"/>
                <a:gd name="T49" fmla="*/ 37 h 73"/>
                <a:gd name="T50" fmla="*/ 108 w 123"/>
                <a:gd name="T51" fmla="*/ 46 h 73"/>
                <a:gd name="T52" fmla="*/ 102 w 123"/>
                <a:gd name="T53" fmla="*/ 54 h 73"/>
                <a:gd name="T54" fmla="*/ 93 w 123"/>
                <a:gd name="T55" fmla="*/ 60 h 73"/>
                <a:gd name="T56" fmla="*/ 83 w 123"/>
                <a:gd name="T57" fmla="*/ 62 h 73"/>
                <a:gd name="T58" fmla="*/ 40 w 123"/>
                <a:gd name="T59" fmla="*/ 62 h 73"/>
                <a:gd name="T60" fmla="*/ 29 w 123"/>
                <a:gd name="T61" fmla="*/ 60 h 73"/>
                <a:gd name="T62" fmla="*/ 20 w 123"/>
                <a:gd name="T63" fmla="*/ 54 h 73"/>
                <a:gd name="T64" fmla="*/ 15 w 123"/>
                <a:gd name="T65" fmla="*/ 46 h 73"/>
                <a:gd name="T66" fmla="*/ 12 w 123"/>
                <a:gd name="T67" fmla="*/ 37 h 73"/>
                <a:gd name="T68" fmla="*/ 12 w 123"/>
                <a:gd name="T69" fmla="*/ 35 h 73"/>
                <a:gd name="T70" fmla="*/ 15 w 123"/>
                <a:gd name="T71" fmla="*/ 25 h 73"/>
                <a:gd name="T72" fmla="*/ 20 w 123"/>
                <a:gd name="T73" fmla="*/ 17 h 73"/>
                <a:gd name="T74" fmla="*/ 29 w 123"/>
                <a:gd name="T75" fmla="*/ 12 h 73"/>
                <a:gd name="T76" fmla="*/ 40 w 123"/>
                <a:gd name="T77" fmla="*/ 10 h 73"/>
                <a:gd name="T78" fmla="*/ 83 w 123"/>
                <a:gd name="T79" fmla="*/ 10 h 73"/>
                <a:gd name="T80" fmla="*/ 93 w 123"/>
                <a:gd name="T81" fmla="*/ 12 h 73"/>
                <a:gd name="T82" fmla="*/ 102 w 123"/>
                <a:gd name="T83" fmla="*/ 17 h 73"/>
                <a:gd name="T84" fmla="*/ 108 w 123"/>
                <a:gd name="T85" fmla="*/ 25 h 73"/>
                <a:gd name="T86" fmla="*/ 110 w 123"/>
                <a:gd name="T87" fmla="*/ 35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23" h="73">
                  <a:moveTo>
                    <a:pt x="87" y="0"/>
                  </a:moveTo>
                  <a:lnTo>
                    <a:pt x="35" y="0"/>
                  </a:lnTo>
                  <a:lnTo>
                    <a:pt x="35" y="0"/>
                  </a:lnTo>
                  <a:lnTo>
                    <a:pt x="29" y="0"/>
                  </a:lnTo>
                  <a:lnTo>
                    <a:pt x="24" y="1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0" y="10"/>
                  </a:lnTo>
                  <a:lnTo>
                    <a:pt x="7" y="13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10" y="24"/>
                  </a:lnTo>
                  <a:lnTo>
                    <a:pt x="10" y="25"/>
                  </a:lnTo>
                  <a:lnTo>
                    <a:pt x="10" y="27"/>
                  </a:lnTo>
                  <a:lnTo>
                    <a:pt x="9" y="29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3" y="51"/>
                  </a:lnTo>
                  <a:lnTo>
                    <a:pt x="6" y="57"/>
                  </a:lnTo>
                  <a:lnTo>
                    <a:pt x="10" y="62"/>
                  </a:lnTo>
                  <a:lnTo>
                    <a:pt x="16" y="67"/>
                  </a:lnTo>
                  <a:lnTo>
                    <a:pt x="21" y="69"/>
                  </a:lnTo>
                  <a:lnTo>
                    <a:pt x="28" y="71"/>
                  </a:lnTo>
                  <a:lnTo>
                    <a:pt x="35" y="73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94" y="71"/>
                  </a:lnTo>
                  <a:lnTo>
                    <a:pt x="101" y="69"/>
                  </a:lnTo>
                  <a:lnTo>
                    <a:pt x="107" y="67"/>
                  </a:lnTo>
                  <a:lnTo>
                    <a:pt x="112" y="62"/>
                  </a:lnTo>
                  <a:lnTo>
                    <a:pt x="116" y="57"/>
                  </a:lnTo>
                  <a:lnTo>
                    <a:pt x="119" y="51"/>
                  </a:lnTo>
                  <a:lnTo>
                    <a:pt x="122" y="44"/>
                  </a:lnTo>
                  <a:lnTo>
                    <a:pt x="123" y="37"/>
                  </a:lnTo>
                  <a:lnTo>
                    <a:pt x="123" y="34"/>
                  </a:lnTo>
                  <a:lnTo>
                    <a:pt x="123" y="34"/>
                  </a:lnTo>
                  <a:lnTo>
                    <a:pt x="122" y="27"/>
                  </a:lnTo>
                  <a:lnTo>
                    <a:pt x="119" y="20"/>
                  </a:lnTo>
                  <a:lnTo>
                    <a:pt x="116" y="15"/>
                  </a:lnTo>
                  <a:lnTo>
                    <a:pt x="112" y="10"/>
                  </a:lnTo>
                  <a:lnTo>
                    <a:pt x="107" y="5"/>
                  </a:lnTo>
                  <a:lnTo>
                    <a:pt x="101" y="2"/>
                  </a:lnTo>
                  <a:lnTo>
                    <a:pt x="94" y="0"/>
                  </a:lnTo>
                  <a:lnTo>
                    <a:pt x="87" y="0"/>
                  </a:lnTo>
                  <a:close/>
                  <a:moveTo>
                    <a:pt x="110" y="37"/>
                  </a:moveTo>
                  <a:lnTo>
                    <a:pt x="110" y="37"/>
                  </a:lnTo>
                  <a:lnTo>
                    <a:pt x="110" y="42"/>
                  </a:lnTo>
                  <a:lnTo>
                    <a:pt x="108" y="46"/>
                  </a:lnTo>
                  <a:lnTo>
                    <a:pt x="106" y="51"/>
                  </a:lnTo>
                  <a:lnTo>
                    <a:pt x="102" y="54"/>
                  </a:lnTo>
                  <a:lnTo>
                    <a:pt x="99" y="58"/>
                  </a:lnTo>
                  <a:lnTo>
                    <a:pt x="93" y="60"/>
                  </a:lnTo>
                  <a:lnTo>
                    <a:pt x="89" y="61"/>
                  </a:lnTo>
                  <a:lnTo>
                    <a:pt x="83" y="62"/>
                  </a:lnTo>
                  <a:lnTo>
                    <a:pt x="40" y="62"/>
                  </a:lnTo>
                  <a:lnTo>
                    <a:pt x="40" y="62"/>
                  </a:lnTo>
                  <a:lnTo>
                    <a:pt x="34" y="61"/>
                  </a:lnTo>
                  <a:lnTo>
                    <a:pt x="29" y="60"/>
                  </a:lnTo>
                  <a:lnTo>
                    <a:pt x="24" y="58"/>
                  </a:lnTo>
                  <a:lnTo>
                    <a:pt x="20" y="54"/>
                  </a:lnTo>
                  <a:lnTo>
                    <a:pt x="17" y="51"/>
                  </a:lnTo>
                  <a:lnTo>
                    <a:pt x="15" y="46"/>
                  </a:lnTo>
                  <a:lnTo>
                    <a:pt x="12" y="42"/>
                  </a:lnTo>
                  <a:lnTo>
                    <a:pt x="12" y="37"/>
                  </a:lnTo>
                  <a:lnTo>
                    <a:pt x="12" y="35"/>
                  </a:lnTo>
                  <a:lnTo>
                    <a:pt x="12" y="35"/>
                  </a:lnTo>
                  <a:lnTo>
                    <a:pt x="12" y="29"/>
                  </a:lnTo>
                  <a:lnTo>
                    <a:pt x="15" y="25"/>
                  </a:lnTo>
                  <a:lnTo>
                    <a:pt x="17" y="20"/>
                  </a:lnTo>
                  <a:lnTo>
                    <a:pt x="20" y="17"/>
                  </a:lnTo>
                  <a:lnTo>
                    <a:pt x="24" y="15"/>
                  </a:lnTo>
                  <a:lnTo>
                    <a:pt x="29" y="12"/>
                  </a:lnTo>
                  <a:lnTo>
                    <a:pt x="34" y="10"/>
                  </a:lnTo>
                  <a:lnTo>
                    <a:pt x="40" y="10"/>
                  </a:lnTo>
                  <a:lnTo>
                    <a:pt x="83" y="10"/>
                  </a:lnTo>
                  <a:lnTo>
                    <a:pt x="83" y="10"/>
                  </a:lnTo>
                  <a:lnTo>
                    <a:pt x="89" y="10"/>
                  </a:lnTo>
                  <a:lnTo>
                    <a:pt x="93" y="12"/>
                  </a:lnTo>
                  <a:lnTo>
                    <a:pt x="99" y="15"/>
                  </a:lnTo>
                  <a:lnTo>
                    <a:pt x="102" y="17"/>
                  </a:lnTo>
                  <a:lnTo>
                    <a:pt x="106" y="20"/>
                  </a:lnTo>
                  <a:lnTo>
                    <a:pt x="108" y="25"/>
                  </a:lnTo>
                  <a:lnTo>
                    <a:pt x="110" y="29"/>
                  </a:lnTo>
                  <a:lnTo>
                    <a:pt x="110" y="35"/>
                  </a:lnTo>
                  <a:lnTo>
                    <a:pt x="110" y="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3" name="Freeform 185"/>
            <p:cNvSpPr>
              <a:spLocks/>
            </p:cNvSpPr>
            <p:nvPr/>
          </p:nvSpPr>
          <p:spPr bwMode="auto">
            <a:xfrm>
              <a:off x="2868613" y="750888"/>
              <a:ext cx="195263" cy="115888"/>
            </a:xfrm>
            <a:custGeom>
              <a:avLst/>
              <a:gdLst>
                <a:gd name="T0" fmla="*/ 87 w 123"/>
                <a:gd name="T1" fmla="*/ 0 h 73"/>
                <a:gd name="T2" fmla="*/ 35 w 123"/>
                <a:gd name="T3" fmla="*/ 0 h 73"/>
                <a:gd name="T4" fmla="*/ 35 w 123"/>
                <a:gd name="T5" fmla="*/ 0 h 73"/>
                <a:gd name="T6" fmla="*/ 29 w 123"/>
                <a:gd name="T7" fmla="*/ 0 h 73"/>
                <a:gd name="T8" fmla="*/ 24 w 123"/>
                <a:gd name="T9" fmla="*/ 1 h 73"/>
                <a:gd name="T10" fmla="*/ 19 w 123"/>
                <a:gd name="T11" fmla="*/ 3 h 73"/>
                <a:gd name="T12" fmla="*/ 15 w 123"/>
                <a:gd name="T13" fmla="*/ 7 h 73"/>
                <a:gd name="T14" fmla="*/ 10 w 123"/>
                <a:gd name="T15" fmla="*/ 10 h 73"/>
                <a:gd name="T16" fmla="*/ 7 w 123"/>
                <a:gd name="T17" fmla="*/ 13 h 73"/>
                <a:gd name="T18" fmla="*/ 4 w 123"/>
                <a:gd name="T19" fmla="*/ 18 h 73"/>
                <a:gd name="T20" fmla="*/ 2 w 123"/>
                <a:gd name="T21" fmla="*/ 23 h 73"/>
                <a:gd name="T22" fmla="*/ 7 w 123"/>
                <a:gd name="T23" fmla="*/ 24 h 73"/>
                <a:gd name="T24" fmla="*/ 7 w 123"/>
                <a:gd name="T25" fmla="*/ 24 h 73"/>
                <a:gd name="T26" fmla="*/ 10 w 123"/>
                <a:gd name="T27" fmla="*/ 24 h 73"/>
                <a:gd name="T28" fmla="*/ 10 w 123"/>
                <a:gd name="T29" fmla="*/ 25 h 73"/>
                <a:gd name="T30" fmla="*/ 10 w 123"/>
                <a:gd name="T31" fmla="*/ 27 h 73"/>
                <a:gd name="T32" fmla="*/ 9 w 123"/>
                <a:gd name="T33" fmla="*/ 29 h 73"/>
                <a:gd name="T34" fmla="*/ 0 w 123"/>
                <a:gd name="T35" fmla="*/ 37 h 73"/>
                <a:gd name="T36" fmla="*/ 0 w 123"/>
                <a:gd name="T37" fmla="*/ 37 h 73"/>
                <a:gd name="T38" fmla="*/ 0 w 123"/>
                <a:gd name="T39" fmla="*/ 37 h 73"/>
                <a:gd name="T40" fmla="*/ 1 w 123"/>
                <a:gd name="T41" fmla="*/ 44 h 73"/>
                <a:gd name="T42" fmla="*/ 3 w 123"/>
                <a:gd name="T43" fmla="*/ 51 h 73"/>
                <a:gd name="T44" fmla="*/ 6 w 123"/>
                <a:gd name="T45" fmla="*/ 57 h 73"/>
                <a:gd name="T46" fmla="*/ 10 w 123"/>
                <a:gd name="T47" fmla="*/ 62 h 73"/>
                <a:gd name="T48" fmla="*/ 16 w 123"/>
                <a:gd name="T49" fmla="*/ 67 h 73"/>
                <a:gd name="T50" fmla="*/ 21 w 123"/>
                <a:gd name="T51" fmla="*/ 69 h 73"/>
                <a:gd name="T52" fmla="*/ 28 w 123"/>
                <a:gd name="T53" fmla="*/ 71 h 73"/>
                <a:gd name="T54" fmla="*/ 35 w 123"/>
                <a:gd name="T55" fmla="*/ 73 h 73"/>
                <a:gd name="T56" fmla="*/ 87 w 123"/>
                <a:gd name="T57" fmla="*/ 73 h 73"/>
                <a:gd name="T58" fmla="*/ 87 w 123"/>
                <a:gd name="T59" fmla="*/ 73 h 73"/>
                <a:gd name="T60" fmla="*/ 94 w 123"/>
                <a:gd name="T61" fmla="*/ 71 h 73"/>
                <a:gd name="T62" fmla="*/ 101 w 123"/>
                <a:gd name="T63" fmla="*/ 69 h 73"/>
                <a:gd name="T64" fmla="*/ 107 w 123"/>
                <a:gd name="T65" fmla="*/ 67 h 73"/>
                <a:gd name="T66" fmla="*/ 112 w 123"/>
                <a:gd name="T67" fmla="*/ 62 h 73"/>
                <a:gd name="T68" fmla="*/ 116 w 123"/>
                <a:gd name="T69" fmla="*/ 57 h 73"/>
                <a:gd name="T70" fmla="*/ 119 w 123"/>
                <a:gd name="T71" fmla="*/ 51 h 73"/>
                <a:gd name="T72" fmla="*/ 122 w 123"/>
                <a:gd name="T73" fmla="*/ 44 h 73"/>
                <a:gd name="T74" fmla="*/ 123 w 123"/>
                <a:gd name="T75" fmla="*/ 37 h 73"/>
                <a:gd name="T76" fmla="*/ 123 w 123"/>
                <a:gd name="T77" fmla="*/ 34 h 73"/>
                <a:gd name="T78" fmla="*/ 123 w 123"/>
                <a:gd name="T79" fmla="*/ 34 h 73"/>
                <a:gd name="T80" fmla="*/ 122 w 123"/>
                <a:gd name="T81" fmla="*/ 27 h 73"/>
                <a:gd name="T82" fmla="*/ 119 w 123"/>
                <a:gd name="T83" fmla="*/ 20 h 73"/>
                <a:gd name="T84" fmla="*/ 116 w 123"/>
                <a:gd name="T85" fmla="*/ 15 h 73"/>
                <a:gd name="T86" fmla="*/ 112 w 123"/>
                <a:gd name="T87" fmla="*/ 10 h 73"/>
                <a:gd name="T88" fmla="*/ 107 w 123"/>
                <a:gd name="T89" fmla="*/ 5 h 73"/>
                <a:gd name="T90" fmla="*/ 101 w 123"/>
                <a:gd name="T91" fmla="*/ 2 h 73"/>
                <a:gd name="T92" fmla="*/ 94 w 123"/>
                <a:gd name="T93" fmla="*/ 0 h 73"/>
                <a:gd name="T94" fmla="*/ 87 w 123"/>
                <a:gd name="T95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23" h="73">
                  <a:moveTo>
                    <a:pt x="87" y="0"/>
                  </a:moveTo>
                  <a:lnTo>
                    <a:pt x="35" y="0"/>
                  </a:lnTo>
                  <a:lnTo>
                    <a:pt x="35" y="0"/>
                  </a:lnTo>
                  <a:lnTo>
                    <a:pt x="29" y="0"/>
                  </a:lnTo>
                  <a:lnTo>
                    <a:pt x="24" y="1"/>
                  </a:lnTo>
                  <a:lnTo>
                    <a:pt x="19" y="3"/>
                  </a:lnTo>
                  <a:lnTo>
                    <a:pt x="15" y="7"/>
                  </a:lnTo>
                  <a:lnTo>
                    <a:pt x="10" y="10"/>
                  </a:lnTo>
                  <a:lnTo>
                    <a:pt x="7" y="13"/>
                  </a:lnTo>
                  <a:lnTo>
                    <a:pt x="4" y="18"/>
                  </a:lnTo>
                  <a:lnTo>
                    <a:pt x="2" y="23"/>
                  </a:lnTo>
                  <a:lnTo>
                    <a:pt x="7" y="24"/>
                  </a:lnTo>
                  <a:lnTo>
                    <a:pt x="7" y="24"/>
                  </a:lnTo>
                  <a:lnTo>
                    <a:pt x="10" y="24"/>
                  </a:lnTo>
                  <a:lnTo>
                    <a:pt x="10" y="25"/>
                  </a:lnTo>
                  <a:lnTo>
                    <a:pt x="10" y="27"/>
                  </a:lnTo>
                  <a:lnTo>
                    <a:pt x="9" y="29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0" y="37"/>
                  </a:lnTo>
                  <a:lnTo>
                    <a:pt x="1" y="44"/>
                  </a:lnTo>
                  <a:lnTo>
                    <a:pt x="3" y="51"/>
                  </a:lnTo>
                  <a:lnTo>
                    <a:pt x="6" y="57"/>
                  </a:lnTo>
                  <a:lnTo>
                    <a:pt x="10" y="62"/>
                  </a:lnTo>
                  <a:lnTo>
                    <a:pt x="16" y="67"/>
                  </a:lnTo>
                  <a:lnTo>
                    <a:pt x="21" y="69"/>
                  </a:lnTo>
                  <a:lnTo>
                    <a:pt x="28" y="71"/>
                  </a:lnTo>
                  <a:lnTo>
                    <a:pt x="35" y="73"/>
                  </a:lnTo>
                  <a:lnTo>
                    <a:pt x="87" y="73"/>
                  </a:lnTo>
                  <a:lnTo>
                    <a:pt x="87" y="73"/>
                  </a:lnTo>
                  <a:lnTo>
                    <a:pt x="94" y="71"/>
                  </a:lnTo>
                  <a:lnTo>
                    <a:pt x="101" y="69"/>
                  </a:lnTo>
                  <a:lnTo>
                    <a:pt x="107" y="67"/>
                  </a:lnTo>
                  <a:lnTo>
                    <a:pt x="112" y="62"/>
                  </a:lnTo>
                  <a:lnTo>
                    <a:pt x="116" y="57"/>
                  </a:lnTo>
                  <a:lnTo>
                    <a:pt x="119" y="51"/>
                  </a:lnTo>
                  <a:lnTo>
                    <a:pt x="122" y="44"/>
                  </a:lnTo>
                  <a:lnTo>
                    <a:pt x="123" y="37"/>
                  </a:lnTo>
                  <a:lnTo>
                    <a:pt x="123" y="34"/>
                  </a:lnTo>
                  <a:lnTo>
                    <a:pt x="123" y="34"/>
                  </a:lnTo>
                  <a:lnTo>
                    <a:pt x="122" y="27"/>
                  </a:lnTo>
                  <a:lnTo>
                    <a:pt x="119" y="20"/>
                  </a:lnTo>
                  <a:lnTo>
                    <a:pt x="116" y="15"/>
                  </a:lnTo>
                  <a:lnTo>
                    <a:pt x="112" y="10"/>
                  </a:lnTo>
                  <a:lnTo>
                    <a:pt x="107" y="5"/>
                  </a:lnTo>
                  <a:lnTo>
                    <a:pt x="101" y="2"/>
                  </a:lnTo>
                  <a:lnTo>
                    <a:pt x="94" y="0"/>
                  </a:lnTo>
                  <a:lnTo>
                    <a:pt x="87" y="0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4" name="Freeform 186"/>
            <p:cNvSpPr>
              <a:spLocks/>
            </p:cNvSpPr>
            <p:nvPr/>
          </p:nvSpPr>
          <p:spPr bwMode="auto">
            <a:xfrm>
              <a:off x="2887663" y="766763"/>
              <a:ext cx="155575" cy="82550"/>
            </a:xfrm>
            <a:custGeom>
              <a:avLst/>
              <a:gdLst>
                <a:gd name="T0" fmla="*/ 98 w 98"/>
                <a:gd name="T1" fmla="*/ 27 h 52"/>
                <a:gd name="T2" fmla="*/ 98 w 98"/>
                <a:gd name="T3" fmla="*/ 27 h 52"/>
                <a:gd name="T4" fmla="*/ 98 w 98"/>
                <a:gd name="T5" fmla="*/ 32 h 52"/>
                <a:gd name="T6" fmla="*/ 96 w 98"/>
                <a:gd name="T7" fmla="*/ 36 h 52"/>
                <a:gd name="T8" fmla="*/ 94 w 98"/>
                <a:gd name="T9" fmla="*/ 41 h 52"/>
                <a:gd name="T10" fmla="*/ 90 w 98"/>
                <a:gd name="T11" fmla="*/ 44 h 52"/>
                <a:gd name="T12" fmla="*/ 87 w 98"/>
                <a:gd name="T13" fmla="*/ 48 h 52"/>
                <a:gd name="T14" fmla="*/ 81 w 98"/>
                <a:gd name="T15" fmla="*/ 50 h 52"/>
                <a:gd name="T16" fmla="*/ 77 w 98"/>
                <a:gd name="T17" fmla="*/ 51 h 52"/>
                <a:gd name="T18" fmla="*/ 71 w 98"/>
                <a:gd name="T19" fmla="*/ 52 h 52"/>
                <a:gd name="T20" fmla="*/ 28 w 98"/>
                <a:gd name="T21" fmla="*/ 52 h 52"/>
                <a:gd name="T22" fmla="*/ 28 w 98"/>
                <a:gd name="T23" fmla="*/ 52 h 52"/>
                <a:gd name="T24" fmla="*/ 22 w 98"/>
                <a:gd name="T25" fmla="*/ 51 h 52"/>
                <a:gd name="T26" fmla="*/ 17 w 98"/>
                <a:gd name="T27" fmla="*/ 50 h 52"/>
                <a:gd name="T28" fmla="*/ 12 w 98"/>
                <a:gd name="T29" fmla="*/ 48 h 52"/>
                <a:gd name="T30" fmla="*/ 8 w 98"/>
                <a:gd name="T31" fmla="*/ 44 h 52"/>
                <a:gd name="T32" fmla="*/ 5 w 98"/>
                <a:gd name="T33" fmla="*/ 41 h 52"/>
                <a:gd name="T34" fmla="*/ 3 w 98"/>
                <a:gd name="T35" fmla="*/ 36 h 52"/>
                <a:gd name="T36" fmla="*/ 0 w 98"/>
                <a:gd name="T37" fmla="*/ 32 h 52"/>
                <a:gd name="T38" fmla="*/ 0 w 98"/>
                <a:gd name="T39" fmla="*/ 27 h 52"/>
                <a:gd name="T40" fmla="*/ 0 w 98"/>
                <a:gd name="T41" fmla="*/ 25 h 52"/>
                <a:gd name="T42" fmla="*/ 0 w 98"/>
                <a:gd name="T43" fmla="*/ 25 h 52"/>
                <a:gd name="T44" fmla="*/ 0 w 98"/>
                <a:gd name="T45" fmla="*/ 19 h 52"/>
                <a:gd name="T46" fmla="*/ 3 w 98"/>
                <a:gd name="T47" fmla="*/ 15 h 52"/>
                <a:gd name="T48" fmla="*/ 5 w 98"/>
                <a:gd name="T49" fmla="*/ 10 h 52"/>
                <a:gd name="T50" fmla="*/ 8 w 98"/>
                <a:gd name="T51" fmla="*/ 7 h 52"/>
                <a:gd name="T52" fmla="*/ 12 w 98"/>
                <a:gd name="T53" fmla="*/ 5 h 52"/>
                <a:gd name="T54" fmla="*/ 17 w 98"/>
                <a:gd name="T55" fmla="*/ 2 h 52"/>
                <a:gd name="T56" fmla="*/ 22 w 98"/>
                <a:gd name="T57" fmla="*/ 0 h 52"/>
                <a:gd name="T58" fmla="*/ 28 w 98"/>
                <a:gd name="T59" fmla="*/ 0 h 52"/>
                <a:gd name="T60" fmla="*/ 71 w 98"/>
                <a:gd name="T61" fmla="*/ 0 h 52"/>
                <a:gd name="T62" fmla="*/ 71 w 98"/>
                <a:gd name="T63" fmla="*/ 0 h 52"/>
                <a:gd name="T64" fmla="*/ 77 w 98"/>
                <a:gd name="T65" fmla="*/ 0 h 52"/>
                <a:gd name="T66" fmla="*/ 81 w 98"/>
                <a:gd name="T67" fmla="*/ 2 h 52"/>
                <a:gd name="T68" fmla="*/ 87 w 98"/>
                <a:gd name="T69" fmla="*/ 5 h 52"/>
                <a:gd name="T70" fmla="*/ 90 w 98"/>
                <a:gd name="T71" fmla="*/ 7 h 52"/>
                <a:gd name="T72" fmla="*/ 94 w 98"/>
                <a:gd name="T73" fmla="*/ 10 h 52"/>
                <a:gd name="T74" fmla="*/ 96 w 98"/>
                <a:gd name="T75" fmla="*/ 15 h 52"/>
                <a:gd name="T76" fmla="*/ 98 w 98"/>
                <a:gd name="T77" fmla="*/ 19 h 52"/>
                <a:gd name="T78" fmla="*/ 98 w 98"/>
                <a:gd name="T79" fmla="*/ 25 h 52"/>
                <a:gd name="T80" fmla="*/ 98 w 98"/>
                <a:gd name="T81" fmla="*/ 2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98" h="52">
                  <a:moveTo>
                    <a:pt x="98" y="27"/>
                  </a:moveTo>
                  <a:lnTo>
                    <a:pt x="98" y="27"/>
                  </a:lnTo>
                  <a:lnTo>
                    <a:pt x="98" y="32"/>
                  </a:lnTo>
                  <a:lnTo>
                    <a:pt x="96" y="36"/>
                  </a:lnTo>
                  <a:lnTo>
                    <a:pt x="94" y="41"/>
                  </a:lnTo>
                  <a:lnTo>
                    <a:pt x="90" y="44"/>
                  </a:lnTo>
                  <a:lnTo>
                    <a:pt x="87" y="48"/>
                  </a:lnTo>
                  <a:lnTo>
                    <a:pt x="81" y="50"/>
                  </a:lnTo>
                  <a:lnTo>
                    <a:pt x="77" y="51"/>
                  </a:lnTo>
                  <a:lnTo>
                    <a:pt x="71" y="52"/>
                  </a:lnTo>
                  <a:lnTo>
                    <a:pt x="28" y="52"/>
                  </a:lnTo>
                  <a:lnTo>
                    <a:pt x="28" y="52"/>
                  </a:lnTo>
                  <a:lnTo>
                    <a:pt x="22" y="51"/>
                  </a:lnTo>
                  <a:lnTo>
                    <a:pt x="17" y="50"/>
                  </a:lnTo>
                  <a:lnTo>
                    <a:pt x="12" y="48"/>
                  </a:lnTo>
                  <a:lnTo>
                    <a:pt x="8" y="44"/>
                  </a:lnTo>
                  <a:lnTo>
                    <a:pt x="5" y="41"/>
                  </a:lnTo>
                  <a:lnTo>
                    <a:pt x="3" y="36"/>
                  </a:lnTo>
                  <a:lnTo>
                    <a:pt x="0" y="32"/>
                  </a:lnTo>
                  <a:lnTo>
                    <a:pt x="0" y="27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19"/>
                  </a:lnTo>
                  <a:lnTo>
                    <a:pt x="3" y="15"/>
                  </a:lnTo>
                  <a:lnTo>
                    <a:pt x="5" y="10"/>
                  </a:lnTo>
                  <a:lnTo>
                    <a:pt x="8" y="7"/>
                  </a:lnTo>
                  <a:lnTo>
                    <a:pt x="12" y="5"/>
                  </a:lnTo>
                  <a:lnTo>
                    <a:pt x="17" y="2"/>
                  </a:lnTo>
                  <a:lnTo>
                    <a:pt x="22" y="0"/>
                  </a:lnTo>
                  <a:lnTo>
                    <a:pt x="28" y="0"/>
                  </a:lnTo>
                  <a:lnTo>
                    <a:pt x="71" y="0"/>
                  </a:lnTo>
                  <a:lnTo>
                    <a:pt x="71" y="0"/>
                  </a:lnTo>
                  <a:lnTo>
                    <a:pt x="77" y="0"/>
                  </a:lnTo>
                  <a:lnTo>
                    <a:pt x="81" y="2"/>
                  </a:lnTo>
                  <a:lnTo>
                    <a:pt x="87" y="5"/>
                  </a:lnTo>
                  <a:lnTo>
                    <a:pt x="90" y="7"/>
                  </a:lnTo>
                  <a:lnTo>
                    <a:pt x="94" y="10"/>
                  </a:lnTo>
                  <a:lnTo>
                    <a:pt x="96" y="15"/>
                  </a:lnTo>
                  <a:lnTo>
                    <a:pt x="98" y="19"/>
                  </a:lnTo>
                  <a:lnTo>
                    <a:pt x="98" y="25"/>
                  </a:lnTo>
                  <a:lnTo>
                    <a:pt x="98" y="27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5" name="Freeform 187"/>
            <p:cNvSpPr>
              <a:spLocks noEditPoints="1"/>
            </p:cNvSpPr>
            <p:nvPr/>
          </p:nvSpPr>
          <p:spPr bwMode="auto">
            <a:xfrm>
              <a:off x="2646363" y="688976"/>
              <a:ext cx="331788" cy="279400"/>
            </a:xfrm>
            <a:custGeom>
              <a:avLst/>
              <a:gdLst>
                <a:gd name="T0" fmla="*/ 0 w 209"/>
                <a:gd name="T1" fmla="*/ 72 h 176"/>
                <a:gd name="T2" fmla="*/ 0 w 209"/>
                <a:gd name="T3" fmla="*/ 82 h 176"/>
                <a:gd name="T4" fmla="*/ 5 w 209"/>
                <a:gd name="T5" fmla="*/ 102 h 176"/>
                <a:gd name="T6" fmla="*/ 12 w 209"/>
                <a:gd name="T7" fmla="*/ 122 h 176"/>
                <a:gd name="T8" fmla="*/ 24 w 209"/>
                <a:gd name="T9" fmla="*/ 138 h 176"/>
                <a:gd name="T10" fmla="*/ 38 w 209"/>
                <a:gd name="T11" fmla="*/ 153 h 176"/>
                <a:gd name="T12" fmla="*/ 55 w 209"/>
                <a:gd name="T13" fmla="*/ 164 h 176"/>
                <a:gd name="T14" fmla="*/ 73 w 209"/>
                <a:gd name="T15" fmla="*/ 172 h 176"/>
                <a:gd name="T16" fmla="*/ 93 w 209"/>
                <a:gd name="T17" fmla="*/ 175 h 176"/>
                <a:gd name="T18" fmla="*/ 105 w 209"/>
                <a:gd name="T19" fmla="*/ 176 h 176"/>
                <a:gd name="T20" fmla="*/ 125 w 209"/>
                <a:gd name="T21" fmla="*/ 174 h 176"/>
                <a:gd name="T22" fmla="*/ 146 w 209"/>
                <a:gd name="T23" fmla="*/ 168 h 176"/>
                <a:gd name="T24" fmla="*/ 163 w 209"/>
                <a:gd name="T25" fmla="*/ 158 h 176"/>
                <a:gd name="T26" fmla="*/ 179 w 209"/>
                <a:gd name="T27" fmla="*/ 146 h 176"/>
                <a:gd name="T28" fmla="*/ 191 w 209"/>
                <a:gd name="T29" fmla="*/ 130 h 176"/>
                <a:gd name="T30" fmla="*/ 201 w 209"/>
                <a:gd name="T31" fmla="*/ 113 h 176"/>
                <a:gd name="T32" fmla="*/ 207 w 209"/>
                <a:gd name="T33" fmla="*/ 92 h 176"/>
                <a:gd name="T34" fmla="*/ 209 w 209"/>
                <a:gd name="T35" fmla="*/ 72 h 176"/>
                <a:gd name="T36" fmla="*/ 0 w 209"/>
                <a:gd name="T37" fmla="*/ 0 h 176"/>
                <a:gd name="T38" fmla="*/ 133 w 209"/>
                <a:gd name="T39" fmla="*/ 82 h 176"/>
                <a:gd name="T40" fmla="*/ 132 w 209"/>
                <a:gd name="T41" fmla="*/ 84 h 176"/>
                <a:gd name="T42" fmla="*/ 130 w 209"/>
                <a:gd name="T43" fmla="*/ 91 h 176"/>
                <a:gd name="T44" fmla="*/ 134 w 209"/>
                <a:gd name="T45" fmla="*/ 115 h 176"/>
                <a:gd name="T46" fmla="*/ 134 w 209"/>
                <a:gd name="T47" fmla="*/ 117 h 176"/>
                <a:gd name="T48" fmla="*/ 132 w 209"/>
                <a:gd name="T49" fmla="*/ 120 h 176"/>
                <a:gd name="T50" fmla="*/ 110 w 209"/>
                <a:gd name="T51" fmla="*/ 108 h 176"/>
                <a:gd name="T52" fmla="*/ 108 w 209"/>
                <a:gd name="T53" fmla="*/ 107 h 176"/>
                <a:gd name="T54" fmla="*/ 101 w 209"/>
                <a:gd name="T55" fmla="*/ 107 h 176"/>
                <a:gd name="T56" fmla="*/ 80 w 209"/>
                <a:gd name="T57" fmla="*/ 118 h 176"/>
                <a:gd name="T58" fmla="*/ 77 w 209"/>
                <a:gd name="T59" fmla="*/ 120 h 176"/>
                <a:gd name="T60" fmla="*/ 75 w 209"/>
                <a:gd name="T61" fmla="*/ 117 h 176"/>
                <a:gd name="T62" fmla="*/ 80 w 209"/>
                <a:gd name="T63" fmla="*/ 95 h 176"/>
                <a:gd name="T64" fmla="*/ 80 w 209"/>
                <a:gd name="T65" fmla="*/ 91 h 176"/>
                <a:gd name="T66" fmla="*/ 77 w 209"/>
                <a:gd name="T67" fmla="*/ 84 h 176"/>
                <a:gd name="T68" fmla="*/ 60 w 209"/>
                <a:gd name="T69" fmla="*/ 68 h 176"/>
                <a:gd name="T70" fmla="*/ 58 w 209"/>
                <a:gd name="T71" fmla="*/ 66 h 176"/>
                <a:gd name="T72" fmla="*/ 59 w 209"/>
                <a:gd name="T73" fmla="*/ 63 h 176"/>
                <a:gd name="T74" fmla="*/ 83 w 209"/>
                <a:gd name="T75" fmla="*/ 60 h 176"/>
                <a:gd name="T76" fmla="*/ 85 w 209"/>
                <a:gd name="T77" fmla="*/ 59 h 176"/>
                <a:gd name="T78" fmla="*/ 91 w 209"/>
                <a:gd name="T79" fmla="*/ 55 h 176"/>
                <a:gd name="T80" fmla="*/ 101 w 209"/>
                <a:gd name="T81" fmla="*/ 33 h 176"/>
                <a:gd name="T82" fmla="*/ 102 w 209"/>
                <a:gd name="T83" fmla="*/ 31 h 176"/>
                <a:gd name="T84" fmla="*/ 106 w 209"/>
                <a:gd name="T85" fmla="*/ 31 h 176"/>
                <a:gd name="T86" fmla="*/ 116 w 209"/>
                <a:gd name="T87" fmla="*/ 52 h 176"/>
                <a:gd name="T88" fmla="*/ 118 w 209"/>
                <a:gd name="T89" fmla="*/ 55 h 176"/>
                <a:gd name="T90" fmla="*/ 123 w 209"/>
                <a:gd name="T91" fmla="*/ 59 h 176"/>
                <a:gd name="T92" fmla="*/ 147 w 209"/>
                <a:gd name="T93" fmla="*/ 63 h 176"/>
                <a:gd name="T94" fmla="*/ 150 w 209"/>
                <a:gd name="T95" fmla="*/ 63 h 176"/>
                <a:gd name="T96" fmla="*/ 150 w 209"/>
                <a:gd name="T97" fmla="*/ 6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209" h="176">
                  <a:moveTo>
                    <a:pt x="0" y="0"/>
                  </a:moveTo>
                  <a:lnTo>
                    <a:pt x="0" y="72"/>
                  </a:lnTo>
                  <a:lnTo>
                    <a:pt x="0" y="72"/>
                  </a:lnTo>
                  <a:lnTo>
                    <a:pt x="0" y="82"/>
                  </a:lnTo>
                  <a:lnTo>
                    <a:pt x="2" y="92"/>
                  </a:lnTo>
                  <a:lnTo>
                    <a:pt x="5" y="102"/>
                  </a:lnTo>
                  <a:lnTo>
                    <a:pt x="8" y="113"/>
                  </a:lnTo>
                  <a:lnTo>
                    <a:pt x="12" y="122"/>
                  </a:lnTo>
                  <a:lnTo>
                    <a:pt x="18" y="130"/>
                  </a:lnTo>
                  <a:lnTo>
                    <a:pt x="24" y="138"/>
                  </a:lnTo>
                  <a:lnTo>
                    <a:pt x="31" y="146"/>
                  </a:lnTo>
                  <a:lnTo>
                    <a:pt x="38" y="153"/>
                  </a:lnTo>
                  <a:lnTo>
                    <a:pt x="45" y="158"/>
                  </a:lnTo>
                  <a:lnTo>
                    <a:pt x="55" y="164"/>
                  </a:lnTo>
                  <a:lnTo>
                    <a:pt x="64" y="168"/>
                  </a:lnTo>
                  <a:lnTo>
                    <a:pt x="73" y="172"/>
                  </a:lnTo>
                  <a:lnTo>
                    <a:pt x="83" y="174"/>
                  </a:lnTo>
                  <a:lnTo>
                    <a:pt x="93" y="175"/>
                  </a:lnTo>
                  <a:lnTo>
                    <a:pt x="105" y="176"/>
                  </a:lnTo>
                  <a:lnTo>
                    <a:pt x="105" y="176"/>
                  </a:lnTo>
                  <a:lnTo>
                    <a:pt x="115" y="175"/>
                  </a:lnTo>
                  <a:lnTo>
                    <a:pt x="125" y="174"/>
                  </a:lnTo>
                  <a:lnTo>
                    <a:pt x="135" y="172"/>
                  </a:lnTo>
                  <a:lnTo>
                    <a:pt x="146" y="168"/>
                  </a:lnTo>
                  <a:lnTo>
                    <a:pt x="155" y="164"/>
                  </a:lnTo>
                  <a:lnTo>
                    <a:pt x="163" y="158"/>
                  </a:lnTo>
                  <a:lnTo>
                    <a:pt x="171" y="153"/>
                  </a:lnTo>
                  <a:lnTo>
                    <a:pt x="179" y="146"/>
                  </a:lnTo>
                  <a:lnTo>
                    <a:pt x="185" y="138"/>
                  </a:lnTo>
                  <a:lnTo>
                    <a:pt x="191" y="130"/>
                  </a:lnTo>
                  <a:lnTo>
                    <a:pt x="197" y="122"/>
                  </a:lnTo>
                  <a:lnTo>
                    <a:pt x="201" y="113"/>
                  </a:lnTo>
                  <a:lnTo>
                    <a:pt x="205" y="102"/>
                  </a:lnTo>
                  <a:lnTo>
                    <a:pt x="207" y="92"/>
                  </a:lnTo>
                  <a:lnTo>
                    <a:pt x="208" y="82"/>
                  </a:lnTo>
                  <a:lnTo>
                    <a:pt x="209" y="72"/>
                  </a:lnTo>
                  <a:lnTo>
                    <a:pt x="209" y="0"/>
                  </a:lnTo>
                  <a:lnTo>
                    <a:pt x="0" y="0"/>
                  </a:lnTo>
                  <a:close/>
                  <a:moveTo>
                    <a:pt x="149" y="68"/>
                  </a:moveTo>
                  <a:lnTo>
                    <a:pt x="133" y="82"/>
                  </a:lnTo>
                  <a:lnTo>
                    <a:pt x="133" y="82"/>
                  </a:lnTo>
                  <a:lnTo>
                    <a:pt x="132" y="84"/>
                  </a:lnTo>
                  <a:lnTo>
                    <a:pt x="131" y="88"/>
                  </a:lnTo>
                  <a:lnTo>
                    <a:pt x="130" y="91"/>
                  </a:lnTo>
                  <a:lnTo>
                    <a:pt x="130" y="95"/>
                  </a:lnTo>
                  <a:lnTo>
                    <a:pt x="134" y="115"/>
                  </a:lnTo>
                  <a:lnTo>
                    <a:pt x="134" y="115"/>
                  </a:lnTo>
                  <a:lnTo>
                    <a:pt x="134" y="117"/>
                  </a:lnTo>
                  <a:lnTo>
                    <a:pt x="133" y="118"/>
                  </a:lnTo>
                  <a:lnTo>
                    <a:pt x="132" y="120"/>
                  </a:lnTo>
                  <a:lnTo>
                    <a:pt x="130" y="118"/>
                  </a:lnTo>
                  <a:lnTo>
                    <a:pt x="110" y="108"/>
                  </a:lnTo>
                  <a:lnTo>
                    <a:pt x="110" y="108"/>
                  </a:lnTo>
                  <a:lnTo>
                    <a:pt x="108" y="107"/>
                  </a:lnTo>
                  <a:lnTo>
                    <a:pt x="105" y="107"/>
                  </a:lnTo>
                  <a:lnTo>
                    <a:pt x="101" y="107"/>
                  </a:lnTo>
                  <a:lnTo>
                    <a:pt x="98" y="108"/>
                  </a:lnTo>
                  <a:lnTo>
                    <a:pt x="80" y="118"/>
                  </a:lnTo>
                  <a:lnTo>
                    <a:pt x="80" y="118"/>
                  </a:lnTo>
                  <a:lnTo>
                    <a:pt x="77" y="120"/>
                  </a:lnTo>
                  <a:lnTo>
                    <a:pt x="76" y="118"/>
                  </a:lnTo>
                  <a:lnTo>
                    <a:pt x="75" y="117"/>
                  </a:lnTo>
                  <a:lnTo>
                    <a:pt x="75" y="115"/>
                  </a:lnTo>
                  <a:lnTo>
                    <a:pt x="80" y="95"/>
                  </a:lnTo>
                  <a:lnTo>
                    <a:pt x="80" y="95"/>
                  </a:lnTo>
                  <a:lnTo>
                    <a:pt x="80" y="91"/>
                  </a:lnTo>
                  <a:lnTo>
                    <a:pt x="78" y="88"/>
                  </a:lnTo>
                  <a:lnTo>
                    <a:pt x="77" y="84"/>
                  </a:lnTo>
                  <a:lnTo>
                    <a:pt x="75" y="82"/>
                  </a:lnTo>
                  <a:lnTo>
                    <a:pt x="60" y="68"/>
                  </a:lnTo>
                  <a:lnTo>
                    <a:pt x="60" y="68"/>
                  </a:lnTo>
                  <a:lnTo>
                    <a:pt x="58" y="66"/>
                  </a:lnTo>
                  <a:lnTo>
                    <a:pt x="58" y="64"/>
                  </a:lnTo>
                  <a:lnTo>
                    <a:pt x="59" y="63"/>
                  </a:lnTo>
                  <a:lnTo>
                    <a:pt x="61" y="63"/>
                  </a:lnTo>
                  <a:lnTo>
                    <a:pt x="83" y="60"/>
                  </a:lnTo>
                  <a:lnTo>
                    <a:pt x="83" y="60"/>
                  </a:lnTo>
                  <a:lnTo>
                    <a:pt x="85" y="59"/>
                  </a:lnTo>
                  <a:lnTo>
                    <a:pt x="89" y="57"/>
                  </a:lnTo>
                  <a:lnTo>
                    <a:pt x="91" y="55"/>
                  </a:lnTo>
                  <a:lnTo>
                    <a:pt x="92" y="52"/>
                  </a:lnTo>
                  <a:lnTo>
                    <a:pt x="101" y="33"/>
                  </a:lnTo>
                  <a:lnTo>
                    <a:pt x="101" y="33"/>
                  </a:lnTo>
                  <a:lnTo>
                    <a:pt x="102" y="31"/>
                  </a:lnTo>
                  <a:lnTo>
                    <a:pt x="105" y="31"/>
                  </a:lnTo>
                  <a:lnTo>
                    <a:pt x="106" y="31"/>
                  </a:lnTo>
                  <a:lnTo>
                    <a:pt x="107" y="33"/>
                  </a:lnTo>
                  <a:lnTo>
                    <a:pt x="116" y="52"/>
                  </a:lnTo>
                  <a:lnTo>
                    <a:pt x="116" y="52"/>
                  </a:lnTo>
                  <a:lnTo>
                    <a:pt x="118" y="55"/>
                  </a:lnTo>
                  <a:lnTo>
                    <a:pt x="121" y="57"/>
                  </a:lnTo>
                  <a:lnTo>
                    <a:pt x="123" y="59"/>
                  </a:lnTo>
                  <a:lnTo>
                    <a:pt x="126" y="60"/>
                  </a:lnTo>
                  <a:lnTo>
                    <a:pt x="147" y="63"/>
                  </a:lnTo>
                  <a:lnTo>
                    <a:pt x="147" y="63"/>
                  </a:lnTo>
                  <a:lnTo>
                    <a:pt x="150" y="63"/>
                  </a:lnTo>
                  <a:lnTo>
                    <a:pt x="150" y="64"/>
                  </a:lnTo>
                  <a:lnTo>
                    <a:pt x="150" y="66"/>
                  </a:lnTo>
                  <a:lnTo>
                    <a:pt x="149" y="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6" name="Freeform 188"/>
            <p:cNvSpPr>
              <a:spLocks/>
            </p:cNvSpPr>
            <p:nvPr/>
          </p:nvSpPr>
          <p:spPr bwMode="auto">
            <a:xfrm>
              <a:off x="2646363" y="688976"/>
              <a:ext cx="331788" cy="279400"/>
            </a:xfrm>
            <a:custGeom>
              <a:avLst/>
              <a:gdLst>
                <a:gd name="T0" fmla="*/ 0 w 209"/>
                <a:gd name="T1" fmla="*/ 0 h 176"/>
                <a:gd name="T2" fmla="*/ 0 w 209"/>
                <a:gd name="T3" fmla="*/ 72 h 176"/>
                <a:gd name="T4" fmla="*/ 0 w 209"/>
                <a:gd name="T5" fmla="*/ 72 h 176"/>
                <a:gd name="T6" fmla="*/ 0 w 209"/>
                <a:gd name="T7" fmla="*/ 82 h 176"/>
                <a:gd name="T8" fmla="*/ 2 w 209"/>
                <a:gd name="T9" fmla="*/ 92 h 176"/>
                <a:gd name="T10" fmla="*/ 5 w 209"/>
                <a:gd name="T11" fmla="*/ 102 h 176"/>
                <a:gd name="T12" fmla="*/ 8 w 209"/>
                <a:gd name="T13" fmla="*/ 113 h 176"/>
                <a:gd name="T14" fmla="*/ 12 w 209"/>
                <a:gd name="T15" fmla="*/ 122 h 176"/>
                <a:gd name="T16" fmla="*/ 18 w 209"/>
                <a:gd name="T17" fmla="*/ 130 h 176"/>
                <a:gd name="T18" fmla="*/ 24 w 209"/>
                <a:gd name="T19" fmla="*/ 138 h 176"/>
                <a:gd name="T20" fmla="*/ 31 w 209"/>
                <a:gd name="T21" fmla="*/ 146 h 176"/>
                <a:gd name="T22" fmla="*/ 38 w 209"/>
                <a:gd name="T23" fmla="*/ 153 h 176"/>
                <a:gd name="T24" fmla="*/ 45 w 209"/>
                <a:gd name="T25" fmla="*/ 158 h 176"/>
                <a:gd name="T26" fmla="*/ 55 w 209"/>
                <a:gd name="T27" fmla="*/ 164 h 176"/>
                <a:gd name="T28" fmla="*/ 64 w 209"/>
                <a:gd name="T29" fmla="*/ 168 h 176"/>
                <a:gd name="T30" fmla="*/ 73 w 209"/>
                <a:gd name="T31" fmla="*/ 172 h 176"/>
                <a:gd name="T32" fmla="*/ 83 w 209"/>
                <a:gd name="T33" fmla="*/ 174 h 176"/>
                <a:gd name="T34" fmla="*/ 93 w 209"/>
                <a:gd name="T35" fmla="*/ 175 h 176"/>
                <a:gd name="T36" fmla="*/ 105 w 209"/>
                <a:gd name="T37" fmla="*/ 176 h 176"/>
                <a:gd name="T38" fmla="*/ 105 w 209"/>
                <a:gd name="T39" fmla="*/ 176 h 176"/>
                <a:gd name="T40" fmla="*/ 115 w 209"/>
                <a:gd name="T41" fmla="*/ 175 h 176"/>
                <a:gd name="T42" fmla="*/ 125 w 209"/>
                <a:gd name="T43" fmla="*/ 174 h 176"/>
                <a:gd name="T44" fmla="*/ 135 w 209"/>
                <a:gd name="T45" fmla="*/ 172 h 176"/>
                <a:gd name="T46" fmla="*/ 146 w 209"/>
                <a:gd name="T47" fmla="*/ 168 h 176"/>
                <a:gd name="T48" fmla="*/ 155 w 209"/>
                <a:gd name="T49" fmla="*/ 164 h 176"/>
                <a:gd name="T50" fmla="*/ 163 w 209"/>
                <a:gd name="T51" fmla="*/ 158 h 176"/>
                <a:gd name="T52" fmla="*/ 171 w 209"/>
                <a:gd name="T53" fmla="*/ 153 h 176"/>
                <a:gd name="T54" fmla="*/ 179 w 209"/>
                <a:gd name="T55" fmla="*/ 146 h 176"/>
                <a:gd name="T56" fmla="*/ 185 w 209"/>
                <a:gd name="T57" fmla="*/ 138 h 176"/>
                <a:gd name="T58" fmla="*/ 191 w 209"/>
                <a:gd name="T59" fmla="*/ 130 h 176"/>
                <a:gd name="T60" fmla="*/ 197 w 209"/>
                <a:gd name="T61" fmla="*/ 122 h 176"/>
                <a:gd name="T62" fmla="*/ 201 w 209"/>
                <a:gd name="T63" fmla="*/ 113 h 176"/>
                <a:gd name="T64" fmla="*/ 205 w 209"/>
                <a:gd name="T65" fmla="*/ 102 h 176"/>
                <a:gd name="T66" fmla="*/ 207 w 209"/>
                <a:gd name="T67" fmla="*/ 92 h 176"/>
                <a:gd name="T68" fmla="*/ 208 w 209"/>
                <a:gd name="T69" fmla="*/ 82 h 176"/>
                <a:gd name="T70" fmla="*/ 209 w 209"/>
                <a:gd name="T71" fmla="*/ 72 h 176"/>
                <a:gd name="T72" fmla="*/ 209 w 209"/>
                <a:gd name="T73" fmla="*/ 0 h 176"/>
                <a:gd name="T74" fmla="*/ 0 w 209"/>
                <a:gd name="T75" fmla="*/ 0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09" h="176">
                  <a:moveTo>
                    <a:pt x="0" y="0"/>
                  </a:moveTo>
                  <a:lnTo>
                    <a:pt x="0" y="72"/>
                  </a:lnTo>
                  <a:lnTo>
                    <a:pt x="0" y="72"/>
                  </a:lnTo>
                  <a:lnTo>
                    <a:pt x="0" y="82"/>
                  </a:lnTo>
                  <a:lnTo>
                    <a:pt x="2" y="92"/>
                  </a:lnTo>
                  <a:lnTo>
                    <a:pt x="5" y="102"/>
                  </a:lnTo>
                  <a:lnTo>
                    <a:pt x="8" y="113"/>
                  </a:lnTo>
                  <a:lnTo>
                    <a:pt x="12" y="122"/>
                  </a:lnTo>
                  <a:lnTo>
                    <a:pt x="18" y="130"/>
                  </a:lnTo>
                  <a:lnTo>
                    <a:pt x="24" y="138"/>
                  </a:lnTo>
                  <a:lnTo>
                    <a:pt x="31" y="146"/>
                  </a:lnTo>
                  <a:lnTo>
                    <a:pt x="38" y="153"/>
                  </a:lnTo>
                  <a:lnTo>
                    <a:pt x="45" y="158"/>
                  </a:lnTo>
                  <a:lnTo>
                    <a:pt x="55" y="164"/>
                  </a:lnTo>
                  <a:lnTo>
                    <a:pt x="64" y="168"/>
                  </a:lnTo>
                  <a:lnTo>
                    <a:pt x="73" y="172"/>
                  </a:lnTo>
                  <a:lnTo>
                    <a:pt x="83" y="174"/>
                  </a:lnTo>
                  <a:lnTo>
                    <a:pt x="93" y="175"/>
                  </a:lnTo>
                  <a:lnTo>
                    <a:pt x="105" y="176"/>
                  </a:lnTo>
                  <a:lnTo>
                    <a:pt x="105" y="176"/>
                  </a:lnTo>
                  <a:lnTo>
                    <a:pt x="115" y="175"/>
                  </a:lnTo>
                  <a:lnTo>
                    <a:pt x="125" y="174"/>
                  </a:lnTo>
                  <a:lnTo>
                    <a:pt x="135" y="172"/>
                  </a:lnTo>
                  <a:lnTo>
                    <a:pt x="146" y="168"/>
                  </a:lnTo>
                  <a:lnTo>
                    <a:pt x="155" y="164"/>
                  </a:lnTo>
                  <a:lnTo>
                    <a:pt x="163" y="158"/>
                  </a:lnTo>
                  <a:lnTo>
                    <a:pt x="171" y="153"/>
                  </a:lnTo>
                  <a:lnTo>
                    <a:pt x="179" y="146"/>
                  </a:lnTo>
                  <a:lnTo>
                    <a:pt x="185" y="138"/>
                  </a:lnTo>
                  <a:lnTo>
                    <a:pt x="191" y="130"/>
                  </a:lnTo>
                  <a:lnTo>
                    <a:pt x="197" y="122"/>
                  </a:lnTo>
                  <a:lnTo>
                    <a:pt x="201" y="113"/>
                  </a:lnTo>
                  <a:lnTo>
                    <a:pt x="205" y="102"/>
                  </a:lnTo>
                  <a:lnTo>
                    <a:pt x="207" y="92"/>
                  </a:lnTo>
                  <a:lnTo>
                    <a:pt x="208" y="82"/>
                  </a:lnTo>
                  <a:lnTo>
                    <a:pt x="209" y="72"/>
                  </a:lnTo>
                  <a:lnTo>
                    <a:pt x="209" y="0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7" name="Freeform 189"/>
            <p:cNvSpPr>
              <a:spLocks/>
            </p:cNvSpPr>
            <p:nvPr/>
          </p:nvSpPr>
          <p:spPr bwMode="auto">
            <a:xfrm>
              <a:off x="2738438" y="738188"/>
              <a:ext cx="146050" cy="141288"/>
            </a:xfrm>
            <a:custGeom>
              <a:avLst/>
              <a:gdLst>
                <a:gd name="T0" fmla="*/ 91 w 92"/>
                <a:gd name="T1" fmla="*/ 37 h 89"/>
                <a:gd name="T2" fmla="*/ 75 w 92"/>
                <a:gd name="T3" fmla="*/ 51 h 89"/>
                <a:gd name="T4" fmla="*/ 75 w 92"/>
                <a:gd name="T5" fmla="*/ 51 h 89"/>
                <a:gd name="T6" fmla="*/ 74 w 92"/>
                <a:gd name="T7" fmla="*/ 53 h 89"/>
                <a:gd name="T8" fmla="*/ 73 w 92"/>
                <a:gd name="T9" fmla="*/ 57 h 89"/>
                <a:gd name="T10" fmla="*/ 72 w 92"/>
                <a:gd name="T11" fmla="*/ 60 h 89"/>
                <a:gd name="T12" fmla="*/ 72 w 92"/>
                <a:gd name="T13" fmla="*/ 64 h 89"/>
                <a:gd name="T14" fmla="*/ 76 w 92"/>
                <a:gd name="T15" fmla="*/ 84 h 89"/>
                <a:gd name="T16" fmla="*/ 76 w 92"/>
                <a:gd name="T17" fmla="*/ 84 h 89"/>
                <a:gd name="T18" fmla="*/ 76 w 92"/>
                <a:gd name="T19" fmla="*/ 86 h 89"/>
                <a:gd name="T20" fmla="*/ 75 w 92"/>
                <a:gd name="T21" fmla="*/ 87 h 89"/>
                <a:gd name="T22" fmla="*/ 74 w 92"/>
                <a:gd name="T23" fmla="*/ 89 h 89"/>
                <a:gd name="T24" fmla="*/ 72 w 92"/>
                <a:gd name="T25" fmla="*/ 87 h 89"/>
                <a:gd name="T26" fmla="*/ 52 w 92"/>
                <a:gd name="T27" fmla="*/ 77 h 89"/>
                <a:gd name="T28" fmla="*/ 52 w 92"/>
                <a:gd name="T29" fmla="*/ 77 h 89"/>
                <a:gd name="T30" fmla="*/ 50 w 92"/>
                <a:gd name="T31" fmla="*/ 76 h 89"/>
                <a:gd name="T32" fmla="*/ 47 w 92"/>
                <a:gd name="T33" fmla="*/ 76 h 89"/>
                <a:gd name="T34" fmla="*/ 43 w 92"/>
                <a:gd name="T35" fmla="*/ 76 h 89"/>
                <a:gd name="T36" fmla="*/ 40 w 92"/>
                <a:gd name="T37" fmla="*/ 77 h 89"/>
                <a:gd name="T38" fmla="*/ 22 w 92"/>
                <a:gd name="T39" fmla="*/ 87 h 89"/>
                <a:gd name="T40" fmla="*/ 22 w 92"/>
                <a:gd name="T41" fmla="*/ 87 h 89"/>
                <a:gd name="T42" fmla="*/ 19 w 92"/>
                <a:gd name="T43" fmla="*/ 89 h 89"/>
                <a:gd name="T44" fmla="*/ 18 w 92"/>
                <a:gd name="T45" fmla="*/ 87 h 89"/>
                <a:gd name="T46" fmla="*/ 17 w 92"/>
                <a:gd name="T47" fmla="*/ 86 h 89"/>
                <a:gd name="T48" fmla="*/ 17 w 92"/>
                <a:gd name="T49" fmla="*/ 84 h 89"/>
                <a:gd name="T50" fmla="*/ 22 w 92"/>
                <a:gd name="T51" fmla="*/ 64 h 89"/>
                <a:gd name="T52" fmla="*/ 22 w 92"/>
                <a:gd name="T53" fmla="*/ 64 h 89"/>
                <a:gd name="T54" fmla="*/ 22 w 92"/>
                <a:gd name="T55" fmla="*/ 60 h 89"/>
                <a:gd name="T56" fmla="*/ 20 w 92"/>
                <a:gd name="T57" fmla="*/ 57 h 89"/>
                <a:gd name="T58" fmla="*/ 19 w 92"/>
                <a:gd name="T59" fmla="*/ 53 h 89"/>
                <a:gd name="T60" fmla="*/ 17 w 92"/>
                <a:gd name="T61" fmla="*/ 51 h 89"/>
                <a:gd name="T62" fmla="*/ 2 w 92"/>
                <a:gd name="T63" fmla="*/ 37 h 89"/>
                <a:gd name="T64" fmla="*/ 2 w 92"/>
                <a:gd name="T65" fmla="*/ 37 h 89"/>
                <a:gd name="T66" fmla="*/ 0 w 92"/>
                <a:gd name="T67" fmla="*/ 35 h 89"/>
                <a:gd name="T68" fmla="*/ 0 w 92"/>
                <a:gd name="T69" fmla="*/ 33 h 89"/>
                <a:gd name="T70" fmla="*/ 1 w 92"/>
                <a:gd name="T71" fmla="*/ 32 h 89"/>
                <a:gd name="T72" fmla="*/ 3 w 92"/>
                <a:gd name="T73" fmla="*/ 32 h 89"/>
                <a:gd name="T74" fmla="*/ 25 w 92"/>
                <a:gd name="T75" fmla="*/ 29 h 89"/>
                <a:gd name="T76" fmla="*/ 25 w 92"/>
                <a:gd name="T77" fmla="*/ 29 h 89"/>
                <a:gd name="T78" fmla="*/ 27 w 92"/>
                <a:gd name="T79" fmla="*/ 28 h 89"/>
                <a:gd name="T80" fmla="*/ 31 w 92"/>
                <a:gd name="T81" fmla="*/ 26 h 89"/>
                <a:gd name="T82" fmla="*/ 33 w 92"/>
                <a:gd name="T83" fmla="*/ 24 h 89"/>
                <a:gd name="T84" fmla="*/ 34 w 92"/>
                <a:gd name="T85" fmla="*/ 21 h 89"/>
                <a:gd name="T86" fmla="*/ 43 w 92"/>
                <a:gd name="T87" fmla="*/ 2 h 89"/>
                <a:gd name="T88" fmla="*/ 43 w 92"/>
                <a:gd name="T89" fmla="*/ 2 h 89"/>
                <a:gd name="T90" fmla="*/ 44 w 92"/>
                <a:gd name="T91" fmla="*/ 0 h 89"/>
                <a:gd name="T92" fmla="*/ 47 w 92"/>
                <a:gd name="T93" fmla="*/ 0 h 89"/>
                <a:gd name="T94" fmla="*/ 48 w 92"/>
                <a:gd name="T95" fmla="*/ 0 h 89"/>
                <a:gd name="T96" fmla="*/ 49 w 92"/>
                <a:gd name="T97" fmla="*/ 2 h 89"/>
                <a:gd name="T98" fmla="*/ 58 w 92"/>
                <a:gd name="T99" fmla="*/ 21 h 89"/>
                <a:gd name="T100" fmla="*/ 58 w 92"/>
                <a:gd name="T101" fmla="*/ 21 h 89"/>
                <a:gd name="T102" fmla="*/ 60 w 92"/>
                <a:gd name="T103" fmla="*/ 24 h 89"/>
                <a:gd name="T104" fmla="*/ 63 w 92"/>
                <a:gd name="T105" fmla="*/ 26 h 89"/>
                <a:gd name="T106" fmla="*/ 65 w 92"/>
                <a:gd name="T107" fmla="*/ 28 h 89"/>
                <a:gd name="T108" fmla="*/ 68 w 92"/>
                <a:gd name="T109" fmla="*/ 29 h 89"/>
                <a:gd name="T110" fmla="*/ 89 w 92"/>
                <a:gd name="T111" fmla="*/ 32 h 89"/>
                <a:gd name="T112" fmla="*/ 89 w 92"/>
                <a:gd name="T113" fmla="*/ 32 h 89"/>
                <a:gd name="T114" fmla="*/ 92 w 92"/>
                <a:gd name="T115" fmla="*/ 32 h 89"/>
                <a:gd name="T116" fmla="*/ 92 w 92"/>
                <a:gd name="T117" fmla="*/ 33 h 89"/>
                <a:gd name="T118" fmla="*/ 92 w 92"/>
                <a:gd name="T119" fmla="*/ 35 h 89"/>
                <a:gd name="T120" fmla="*/ 91 w 92"/>
                <a:gd name="T121" fmla="*/ 37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2" h="89">
                  <a:moveTo>
                    <a:pt x="91" y="37"/>
                  </a:moveTo>
                  <a:lnTo>
                    <a:pt x="75" y="51"/>
                  </a:lnTo>
                  <a:lnTo>
                    <a:pt x="75" y="51"/>
                  </a:lnTo>
                  <a:lnTo>
                    <a:pt x="74" y="53"/>
                  </a:lnTo>
                  <a:lnTo>
                    <a:pt x="73" y="57"/>
                  </a:lnTo>
                  <a:lnTo>
                    <a:pt x="72" y="60"/>
                  </a:lnTo>
                  <a:lnTo>
                    <a:pt x="72" y="64"/>
                  </a:lnTo>
                  <a:lnTo>
                    <a:pt x="76" y="84"/>
                  </a:lnTo>
                  <a:lnTo>
                    <a:pt x="76" y="84"/>
                  </a:lnTo>
                  <a:lnTo>
                    <a:pt x="76" y="86"/>
                  </a:lnTo>
                  <a:lnTo>
                    <a:pt x="75" y="87"/>
                  </a:lnTo>
                  <a:lnTo>
                    <a:pt x="74" y="89"/>
                  </a:lnTo>
                  <a:lnTo>
                    <a:pt x="72" y="87"/>
                  </a:lnTo>
                  <a:lnTo>
                    <a:pt x="52" y="77"/>
                  </a:lnTo>
                  <a:lnTo>
                    <a:pt x="52" y="77"/>
                  </a:lnTo>
                  <a:lnTo>
                    <a:pt x="50" y="76"/>
                  </a:lnTo>
                  <a:lnTo>
                    <a:pt x="47" y="76"/>
                  </a:lnTo>
                  <a:lnTo>
                    <a:pt x="43" y="76"/>
                  </a:lnTo>
                  <a:lnTo>
                    <a:pt x="40" y="77"/>
                  </a:lnTo>
                  <a:lnTo>
                    <a:pt x="22" y="87"/>
                  </a:lnTo>
                  <a:lnTo>
                    <a:pt x="22" y="87"/>
                  </a:lnTo>
                  <a:lnTo>
                    <a:pt x="19" y="89"/>
                  </a:lnTo>
                  <a:lnTo>
                    <a:pt x="18" y="87"/>
                  </a:lnTo>
                  <a:lnTo>
                    <a:pt x="17" y="86"/>
                  </a:lnTo>
                  <a:lnTo>
                    <a:pt x="17" y="84"/>
                  </a:lnTo>
                  <a:lnTo>
                    <a:pt x="22" y="64"/>
                  </a:lnTo>
                  <a:lnTo>
                    <a:pt x="22" y="64"/>
                  </a:lnTo>
                  <a:lnTo>
                    <a:pt x="22" y="60"/>
                  </a:lnTo>
                  <a:lnTo>
                    <a:pt x="20" y="57"/>
                  </a:lnTo>
                  <a:lnTo>
                    <a:pt x="19" y="53"/>
                  </a:lnTo>
                  <a:lnTo>
                    <a:pt x="17" y="51"/>
                  </a:lnTo>
                  <a:lnTo>
                    <a:pt x="2" y="37"/>
                  </a:lnTo>
                  <a:lnTo>
                    <a:pt x="2" y="37"/>
                  </a:lnTo>
                  <a:lnTo>
                    <a:pt x="0" y="35"/>
                  </a:lnTo>
                  <a:lnTo>
                    <a:pt x="0" y="33"/>
                  </a:lnTo>
                  <a:lnTo>
                    <a:pt x="1" y="32"/>
                  </a:lnTo>
                  <a:lnTo>
                    <a:pt x="3" y="32"/>
                  </a:lnTo>
                  <a:lnTo>
                    <a:pt x="25" y="29"/>
                  </a:lnTo>
                  <a:lnTo>
                    <a:pt x="25" y="29"/>
                  </a:lnTo>
                  <a:lnTo>
                    <a:pt x="27" y="28"/>
                  </a:lnTo>
                  <a:lnTo>
                    <a:pt x="31" y="26"/>
                  </a:lnTo>
                  <a:lnTo>
                    <a:pt x="33" y="24"/>
                  </a:lnTo>
                  <a:lnTo>
                    <a:pt x="34" y="21"/>
                  </a:lnTo>
                  <a:lnTo>
                    <a:pt x="43" y="2"/>
                  </a:lnTo>
                  <a:lnTo>
                    <a:pt x="43" y="2"/>
                  </a:lnTo>
                  <a:lnTo>
                    <a:pt x="44" y="0"/>
                  </a:lnTo>
                  <a:lnTo>
                    <a:pt x="47" y="0"/>
                  </a:lnTo>
                  <a:lnTo>
                    <a:pt x="48" y="0"/>
                  </a:lnTo>
                  <a:lnTo>
                    <a:pt x="49" y="2"/>
                  </a:lnTo>
                  <a:lnTo>
                    <a:pt x="58" y="21"/>
                  </a:lnTo>
                  <a:lnTo>
                    <a:pt x="58" y="21"/>
                  </a:lnTo>
                  <a:lnTo>
                    <a:pt x="60" y="24"/>
                  </a:lnTo>
                  <a:lnTo>
                    <a:pt x="63" y="26"/>
                  </a:lnTo>
                  <a:lnTo>
                    <a:pt x="65" y="28"/>
                  </a:lnTo>
                  <a:lnTo>
                    <a:pt x="68" y="29"/>
                  </a:lnTo>
                  <a:lnTo>
                    <a:pt x="89" y="32"/>
                  </a:lnTo>
                  <a:lnTo>
                    <a:pt x="89" y="32"/>
                  </a:lnTo>
                  <a:lnTo>
                    <a:pt x="92" y="32"/>
                  </a:lnTo>
                  <a:lnTo>
                    <a:pt x="92" y="33"/>
                  </a:lnTo>
                  <a:lnTo>
                    <a:pt x="92" y="35"/>
                  </a:lnTo>
                  <a:lnTo>
                    <a:pt x="91" y="37"/>
                  </a:lnTo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38" name="Group 74"/>
          <p:cNvGrpSpPr/>
          <p:nvPr/>
        </p:nvGrpSpPr>
        <p:grpSpPr>
          <a:xfrm>
            <a:off x="4514193" y="2348494"/>
            <a:ext cx="444231" cy="509334"/>
            <a:chOff x="5937631" y="5122489"/>
            <a:chExt cx="353206" cy="404969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9" name="Freeform 11441"/>
            <p:cNvSpPr>
              <a:spLocks/>
            </p:cNvSpPr>
            <p:nvPr/>
          </p:nvSpPr>
          <p:spPr bwMode="auto">
            <a:xfrm>
              <a:off x="5971125" y="5293003"/>
              <a:ext cx="44151" cy="153767"/>
            </a:xfrm>
            <a:custGeom>
              <a:avLst/>
              <a:gdLst>
                <a:gd name="T0" fmla="*/ 115 w 115"/>
                <a:gd name="T1" fmla="*/ 0 h 403"/>
                <a:gd name="T2" fmla="*/ 0 w 115"/>
                <a:gd name="T3" fmla="*/ 18 h 403"/>
                <a:gd name="T4" fmla="*/ 0 w 115"/>
                <a:gd name="T5" fmla="*/ 403 h 403"/>
                <a:gd name="T6" fmla="*/ 115 w 115"/>
                <a:gd name="T7" fmla="*/ 403 h 403"/>
                <a:gd name="T8" fmla="*/ 115 w 115"/>
                <a:gd name="T9" fmla="*/ 0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" h="403">
                  <a:moveTo>
                    <a:pt x="115" y="0"/>
                  </a:moveTo>
                  <a:lnTo>
                    <a:pt x="0" y="18"/>
                  </a:lnTo>
                  <a:lnTo>
                    <a:pt x="0" y="403"/>
                  </a:lnTo>
                  <a:lnTo>
                    <a:pt x="115" y="403"/>
                  </a:lnTo>
                  <a:lnTo>
                    <a:pt x="11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0" name="Freeform 11442"/>
            <p:cNvSpPr>
              <a:spLocks/>
            </p:cNvSpPr>
            <p:nvPr/>
          </p:nvSpPr>
          <p:spPr bwMode="auto">
            <a:xfrm>
              <a:off x="6038112" y="5268644"/>
              <a:ext cx="44151" cy="178126"/>
            </a:xfrm>
            <a:custGeom>
              <a:avLst/>
              <a:gdLst>
                <a:gd name="T0" fmla="*/ 113 w 113"/>
                <a:gd name="T1" fmla="*/ 464 h 464"/>
                <a:gd name="T2" fmla="*/ 113 w 113"/>
                <a:gd name="T3" fmla="*/ 19 h 464"/>
                <a:gd name="T4" fmla="*/ 0 w 113"/>
                <a:gd name="T5" fmla="*/ 0 h 464"/>
                <a:gd name="T6" fmla="*/ 0 w 113"/>
                <a:gd name="T7" fmla="*/ 464 h 464"/>
                <a:gd name="T8" fmla="*/ 113 w 113"/>
                <a:gd name="T9" fmla="*/ 46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3" h="464">
                  <a:moveTo>
                    <a:pt x="113" y="464"/>
                  </a:moveTo>
                  <a:lnTo>
                    <a:pt x="113" y="19"/>
                  </a:lnTo>
                  <a:lnTo>
                    <a:pt x="0" y="0"/>
                  </a:lnTo>
                  <a:lnTo>
                    <a:pt x="0" y="464"/>
                  </a:lnTo>
                  <a:lnTo>
                    <a:pt x="113" y="46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1" name="Freeform 11443"/>
            <p:cNvSpPr>
              <a:spLocks/>
            </p:cNvSpPr>
            <p:nvPr/>
          </p:nvSpPr>
          <p:spPr bwMode="auto">
            <a:xfrm>
              <a:off x="5971125" y="5122489"/>
              <a:ext cx="245113" cy="111138"/>
            </a:xfrm>
            <a:custGeom>
              <a:avLst/>
              <a:gdLst>
                <a:gd name="T0" fmla="*/ 467 w 643"/>
                <a:gd name="T1" fmla="*/ 228 h 289"/>
                <a:gd name="T2" fmla="*/ 643 w 643"/>
                <a:gd name="T3" fmla="*/ 47 h 289"/>
                <a:gd name="T4" fmla="*/ 452 w 643"/>
                <a:gd name="T5" fmla="*/ 0 h 289"/>
                <a:gd name="T6" fmla="*/ 452 w 643"/>
                <a:gd name="T7" fmla="*/ 66 h 289"/>
                <a:gd name="T8" fmla="*/ 0 w 643"/>
                <a:gd name="T9" fmla="*/ 164 h 289"/>
                <a:gd name="T10" fmla="*/ 0 w 643"/>
                <a:gd name="T11" fmla="*/ 289 h 289"/>
                <a:gd name="T12" fmla="*/ 467 w 643"/>
                <a:gd name="T13" fmla="*/ 139 h 289"/>
                <a:gd name="T14" fmla="*/ 467 w 643"/>
                <a:gd name="T15" fmla="*/ 228 h 2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43" h="289">
                  <a:moveTo>
                    <a:pt x="467" y="228"/>
                  </a:moveTo>
                  <a:lnTo>
                    <a:pt x="643" y="47"/>
                  </a:lnTo>
                  <a:lnTo>
                    <a:pt x="452" y="0"/>
                  </a:lnTo>
                  <a:lnTo>
                    <a:pt x="452" y="66"/>
                  </a:lnTo>
                  <a:lnTo>
                    <a:pt x="0" y="164"/>
                  </a:lnTo>
                  <a:lnTo>
                    <a:pt x="0" y="289"/>
                  </a:lnTo>
                  <a:lnTo>
                    <a:pt x="467" y="139"/>
                  </a:lnTo>
                  <a:lnTo>
                    <a:pt x="467" y="22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2" name="Freeform 11444"/>
            <p:cNvSpPr>
              <a:spLocks/>
            </p:cNvSpPr>
            <p:nvPr/>
          </p:nvSpPr>
          <p:spPr bwMode="auto">
            <a:xfrm>
              <a:off x="6106622" y="5241240"/>
              <a:ext cx="42628" cy="205530"/>
            </a:xfrm>
            <a:custGeom>
              <a:avLst/>
              <a:gdLst>
                <a:gd name="T0" fmla="*/ 114 w 114"/>
                <a:gd name="T1" fmla="*/ 536 h 536"/>
                <a:gd name="T2" fmla="*/ 114 w 114"/>
                <a:gd name="T3" fmla="*/ 0 h 536"/>
                <a:gd name="T4" fmla="*/ 0 w 114"/>
                <a:gd name="T5" fmla="*/ 18 h 536"/>
                <a:gd name="T6" fmla="*/ 0 w 114"/>
                <a:gd name="T7" fmla="*/ 536 h 536"/>
                <a:gd name="T8" fmla="*/ 114 w 114"/>
                <a:gd name="T9" fmla="*/ 536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4" h="536">
                  <a:moveTo>
                    <a:pt x="114" y="536"/>
                  </a:moveTo>
                  <a:lnTo>
                    <a:pt x="114" y="0"/>
                  </a:lnTo>
                  <a:lnTo>
                    <a:pt x="0" y="18"/>
                  </a:lnTo>
                  <a:lnTo>
                    <a:pt x="0" y="536"/>
                  </a:lnTo>
                  <a:lnTo>
                    <a:pt x="114" y="53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3" name="Freeform 11445"/>
            <p:cNvSpPr>
              <a:spLocks/>
            </p:cNvSpPr>
            <p:nvPr/>
          </p:nvSpPr>
          <p:spPr bwMode="auto">
            <a:xfrm>
              <a:off x="6172087" y="5174252"/>
              <a:ext cx="44151" cy="248158"/>
            </a:xfrm>
            <a:custGeom>
              <a:avLst/>
              <a:gdLst>
                <a:gd name="T0" fmla="*/ 115 w 115"/>
                <a:gd name="T1" fmla="*/ 587 h 651"/>
                <a:gd name="T2" fmla="*/ 115 w 115"/>
                <a:gd name="T3" fmla="*/ 0 h 651"/>
                <a:gd name="T4" fmla="*/ 0 w 115"/>
                <a:gd name="T5" fmla="*/ 117 h 651"/>
                <a:gd name="T6" fmla="*/ 0 w 115"/>
                <a:gd name="T7" fmla="*/ 651 h 651"/>
                <a:gd name="T8" fmla="*/ 0 w 115"/>
                <a:gd name="T9" fmla="*/ 651 h 651"/>
                <a:gd name="T10" fmla="*/ 12 w 115"/>
                <a:gd name="T11" fmla="*/ 639 h 651"/>
                <a:gd name="T12" fmla="*/ 24 w 115"/>
                <a:gd name="T13" fmla="*/ 627 h 651"/>
                <a:gd name="T14" fmla="*/ 37 w 115"/>
                <a:gd name="T15" fmla="*/ 618 h 651"/>
                <a:gd name="T16" fmla="*/ 51 w 115"/>
                <a:gd name="T17" fmla="*/ 609 h 651"/>
                <a:gd name="T18" fmla="*/ 65 w 115"/>
                <a:gd name="T19" fmla="*/ 601 h 651"/>
                <a:gd name="T20" fmla="*/ 81 w 115"/>
                <a:gd name="T21" fmla="*/ 596 h 651"/>
                <a:gd name="T22" fmla="*/ 98 w 115"/>
                <a:gd name="T23" fmla="*/ 591 h 651"/>
                <a:gd name="T24" fmla="*/ 115 w 115"/>
                <a:gd name="T25" fmla="*/ 587 h 651"/>
                <a:gd name="T26" fmla="*/ 115 w 115"/>
                <a:gd name="T27" fmla="*/ 587 h 6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5" h="651">
                  <a:moveTo>
                    <a:pt x="115" y="587"/>
                  </a:moveTo>
                  <a:lnTo>
                    <a:pt x="115" y="0"/>
                  </a:lnTo>
                  <a:lnTo>
                    <a:pt x="0" y="117"/>
                  </a:lnTo>
                  <a:lnTo>
                    <a:pt x="0" y="651"/>
                  </a:lnTo>
                  <a:lnTo>
                    <a:pt x="0" y="651"/>
                  </a:lnTo>
                  <a:lnTo>
                    <a:pt x="12" y="639"/>
                  </a:lnTo>
                  <a:lnTo>
                    <a:pt x="24" y="627"/>
                  </a:lnTo>
                  <a:lnTo>
                    <a:pt x="37" y="618"/>
                  </a:lnTo>
                  <a:lnTo>
                    <a:pt x="51" y="609"/>
                  </a:lnTo>
                  <a:lnTo>
                    <a:pt x="65" y="601"/>
                  </a:lnTo>
                  <a:lnTo>
                    <a:pt x="81" y="596"/>
                  </a:lnTo>
                  <a:lnTo>
                    <a:pt x="98" y="591"/>
                  </a:lnTo>
                  <a:lnTo>
                    <a:pt x="115" y="587"/>
                  </a:lnTo>
                  <a:lnTo>
                    <a:pt x="115" y="5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4" name="Freeform 11446"/>
            <p:cNvSpPr>
              <a:spLocks/>
            </p:cNvSpPr>
            <p:nvPr/>
          </p:nvSpPr>
          <p:spPr bwMode="auto">
            <a:xfrm>
              <a:off x="5937631" y="5468083"/>
              <a:ext cx="223799" cy="28926"/>
            </a:xfrm>
            <a:custGeom>
              <a:avLst/>
              <a:gdLst>
                <a:gd name="T0" fmla="*/ 573 w 590"/>
                <a:gd name="T1" fmla="*/ 0 h 75"/>
                <a:gd name="T2" fmla="*/ 0 w 590"/>
                <a:gd name="T3" fmla="*/ 0 h 75"/>
                <a:gd name="T4" fmla="*/ 0 w 590"/>
                <a:gd name="T5" fmla="*/ 75 h 75"/>
                <a:gd name="T6" fmla="*/ 590 w 590"/>
                <a:gd name="T7" fmla="*/ 75 h 75"/>
                <a:gd name="T8" fmla="*/ 590 w 590"/>
                <a:gd name="T9" fmla="*/ 75 h 75"/>
                <a:gd name="T10" fmla="*/ 585 w 590"/>
                <a:gd name="T11" fmla="*/ 60 h 75"/>
                <a:gd name="T12" fmla="*/ 580 w 590"/>
                <a:gd name="T13" fmla="*/ 47 h 75"/>
                <a:gd name="T14" fmla="*/ 580 w 590"/>
                <a:gd name="T15" fmla="*/ 47 h 75"/>
                <a:gd name="T16" fmla="*/ 577 w 590"/>
                <a:gd name="T17" fmla="*/ 36 h 75"/>
                <a:gd name="T18" fmla="*/ 575 w 590"/>
                <a:gd name="T19" fmla="*/ 24 h 75"/>
                <a:gd name="T20" fmla="*/ 573 w 590"/>
                <a:gd name="T21" fmla="*/ 12 h 75"/>
                <a:gd name="T22" fmla="*/ 573 w 590"/>
                <a:gd name="T23" fmla="*/ 0 h 75"/>
                <a:gd name="T24" fmla="*/ 573 w 590"/>
                <a:gd name="T25" fmla="*/ 0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0" h="75">
                  <a:moveTo>
                    <a:pt x="573" y="0"/>
                  </a:moveTo>
                  <a:lnTo>
                    <a:pt x="0" y="0"/>
                  </a:lnTo>
                  <a:lnTo>
                    <a:pt x="0" y="75"/>
                  </a:lnTo>
                  <a:lnTo>
                    <a:pt x="590" y="75"/>
                  </a:lnTo>
                  <a:lnTo>
                    <a:pt x="590" y="75"/>
                  </a:lnTo>
                  <a:lnTo>
                    <a:pt x="585" y="60"/>
                  </a:lnTo>
                  <a:lnTo>
                    <a:pt x="580" y="47"/>
                  </a:lnTo>
                  <a:lnTo>
                    <a:pt x="580" y="47"/>
                  </a:lnTo>
                  <a:lnTo>
                    <a:pt x="577" y="36"/>
                  </a:lnTo>
                  <a:lnTo>
                    <a:pt x="575" y="24"/>
                  </a:lnTo>
                  <a:lnTo>
                    <a:pt x="573" y="12"/>
                  </a:lnTo>
                  <a:lnTo>
                    <a:pt x="573" y="0"/>
                  </a:lnTo>
                  <a:lnTo>
                    <a:pt x="573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5" name="Freeform 11447"/>
            <p:cNvSpPr>
              <a:spLocks noEditPoints="1"/>
            </p:cNvSpPr>
            <p:nvPr/>
          </p:nvSpPr>
          <p:spPr bwMode="auto">
            <a:xfrm>
              <a:off x="6172087" y="5408708"/>
              <a:ext cx="118750" cy="118750"/>
            </a:xfrm>
            <a:custGeom>
              <a:avLst/>
              <a:gdLst>
                <a:gd name="T0" fmla="*/ 303 w 310"/>
                <a:gd name="T1" fmla="*/ 113 h 309"/>
                <a:gd name="T2" fmla="*/ 287 w 310"/>
                <a:gd name="T3" fmla="*/ 77 h 309"/>
                <a:gd name="T4" fmla="*/ 264 w 310"/>
                <a:gd name="T5" fmla="*/ 46 h 309"/>
                <a:gd name="T6" fmla="*/ 232 w 310"/>
                <a:gd name="T7" fmla="*/ 21 h 309"/>
                <a:gd name="T8" fmla="*/ 196 w 310"/>
                <a:gd name="T9" fmla="*/ 5 h 309"/>
                <a:gd name="T10" fmla="*/ 154 w 310"/>
                <a:gd name="T11" fmla="*/ 0 h 309"/>
                <a:gd name="T12" fmla="*/ 123 w 310"/>
                <a:gd name="T13" fmla="*/ 4 h 309"/>
                <a:gd name="T14" fmla="*/ 81 w 310"/>
                <a:gd name="T15" fmla="*/ 18 h 309"/>
                <a:gd name="T16" fmla="*/ 44 w 310"/>
                <a:gd name="T17" fmla="*/ 46 h 309"/>
                <a:gd name="T18" fmla="*/ 18 w 310"/>
                <a:gd name="T19" fmla="*/ 81 h 309"/>
                <a:gd name="T20" fmla="*/ 3 w 310"/>
                <a:gd name="T21" fmla="*/ 124 h 309"/>
                <a:gd name="T22" fmla="*/ 0 w 310"/>
                <a:gd name="T23" fmla="*/ 155 h 309"/>
                <a:gd name="T24" fmla="*/ 4 w 310"/>
                <a:gd name="T25" fmla="*/ 193 h 309"/>
                <a:gd name="T26" fmla="*/ 18 w 310"/>
                <a:gd name="T27" fmla="*/ 230 h 309"/>
                <a:gd name="T28" fmla="*/ 41 w 310"/>
                <a:gd name="T29" fmla="*/ 260 h 309"/>
                <a:gd name="T30" fmla="*/ 69 w 310"/>
                <a:gd name="T31" fmla="*/ 285 h 309"/>
                <a:gd name="T32" fmla="*/ 103 w 310"/>
                <a:gd name="T33" fmla="*/ 300 h 309"/>
                <a:gd name="T34" fmla="*/ 141 w 310"/>
                <a:gd name="T35" fmla="*/ 309 h 309"/>
                <a:gd name="T36" fmla="*/ 170 w 310"/>
                <a:gd name="T37" fmla="*/ 309 h 309"/>
                <a:gd name="T38" fmla="*/ 214 w 310"/>
                <a:gd name="T39" fmla="*/ 298 h 309"/>
                <a:gd name="T40" fmla="*/ 252 w 310"/>
                <a:gd name="T41" fmla="*/ 274 h 309"/>
                <a:gd name="T42" fmla="*/ 282 w 310"/>
                <a:gd name="T43" fmla="*/ 241 h 309"/>
                <a:gd name="T44" fmla="*/ 302 w 310"/>
                <a:gd name="T45" fmla="*/ 201 h 309"/>
                <a:gd name="T46" fmla="*/ 310 w 310"/>
                <a:gd name="T47" fmla="*/ 155 h 309"/>
                <a:gd name="T48" fmla="*/ 307 w 310"/>
                <a:gd name="T49" fmla="*/ 128 h 309"/>
                <a:gd name="T50" fmla="*/ 235 w 310"/>
                <a:gd name="T51" fmla="*/ 168 h 309"/>
                <a:gd name="T52" fmla="*/ 230 w 310"/>
                <a:gd name="T53" fmla="*/ 177 h 309"/>
                <a:gd name="T54" fmla="*/ 171 w 310"/>
                <a:gd name="T55" fmla="*/ 234 h 309"/>
                <a:gd name="T56" fmla="*/ 168 w 310"/>
                <a:gd name="T57" fmla="*/ 240 h 309"/>
                <a:gd name="T58" fmla="*/ 145 w 310"/>
                <a:gd name="T59" fmla="*/ 243 h 309"/>
                <a:gd name="T60" fmla="*/ 138 w 310"/>
                <a:gd name="T61" fmla="*/ 240 h 309"/>
                <a:gd name="T62" fmla="*/ 136 w 310"/>
                <a:gd name="T63" fmla="*/ 179 h 309"/>
                <a:gd name="T64" fmla="*/ 77 w 310"/>
                <a:gd name="T65" fmla="*/ 177 h 309"/>
                <a:gd name="T66" fmla="*/ 71 w 310"/>
                <a:gd name="T67" fmla="*/ 168 h 309"/>
                <a:gd name="T68" fmla="*/ 72 w 310"/>
                <a:gd name="T69" fmla="*/ 149 h 309"/>
                <a:gd name="T70" fmla="*/ 81 w 310"/>
                <a:gd name="T71" fmla="*/ 142 h 309"/>
                <a:gd name="T72" fmla="*/ 136 w 310"/>
                <a:gd name="T73" fmla="*/ 89 h 309"/>
                <a:gd name="T74" fmla="*/ 141 w 310"/>
                <a:gd name="T75" fmla="*/ 79 h 309"/>
                <a:gd name="T76" fmla="*/ 162 w 310"/>
                <a:gd name="T77" fmla="*/ 78 h 309"/>
                <a:gd name="T78" fmla="*/ 171 w 310"/>
                <a:gd name="T79" fmla="*/ 85 h 309"/>
                <a:gd name="T80" fmla="*/ 226 w 310"/>
                <a:gd name="T81" fmla="*/ 142 h 309"/>
                <a:gd name="T82" fmla="*/ 232 w 310"/>
                <a:gd name="T83" fmla="*/ 146 h 309"/>
                <a:gd name="T84" fmla="*/ 235 w 310"/>
                <a:gd name="T85" fmla="*/ 168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10" h="309">
                  <a:moveTo>
                    <a:pt x="307" y="128"/>
                  </a:moveTo>
                  <a:lnTo>
                    <a:pt x="307" y="128"/>
                  </a:lnTo>
                  <a:lnTo>
                    <a:pt x="303" y="113"/>
                  </a:lnTo>
                  <a:lnTo>
                    <a:pt x="299" y="102"/>
                  </a:lnTo>
                  <a:lnTo>
                    <a:pt x="294" y="89"/>
                  </a:lnTo>
                  <a:lnTo>
                    <a:pt x="287" y="77"/>
                  </a:lnTo>
                  <a:lnTo>
                    <a:pt x="281" y="65"/>
                  </a:lnTo>
                  <a:lnTo>
                    <a:pt x="273" y="55"/>
                  </a:lnTo>
                  <a:lnTo>
                    <a:pt x="264" y="46"/>
                  </a:lnTo>
                  <a:lnTo>
                    <a:pt x="253" y="36"/>
                  </a:lnTo>
                  <a:lnTo>
                    <a:pt x="243" y="29"/>
                  </a:lnTo>
                  <a:lnTo>
                    <a:pt x="232" y="21"/>
                  </a:lnTo>
                  <a:lnTo>
                    <a:pt x="221" y="16"/>
                  </a:lnTo>
                  <a:lnTo>
                    <a:pt x="208" y="10"/>
                  </a:lnTo>
                  <a:lnTo>
                    <a:pt x="196" y="5"/>
                  </a:lnTo>
                  <a:lnTo>
                    <a:pt x="182" y="2"/>
                  </a:lnTo>
                  <a:lnTo>
                    <a:pt x="168" y="1"/>
                  </a:lnTo>
                  <a:lnTo>
                    <a:pt x="154" y="0"/>
                  </a:lnTo>
                  <a:lnTo>
                    <a:pt x="154" y="0"/>
                  </a:lnTo>
                  <a:lnTo>
                    <a:pt x="138" y="1"/>
                  </a:lnTo>
                  <a:lnTo>
                    <a:pt x="123" y="4"/>
                  </a:lnTo>
                  <a:lnTo>
                    <a:pt x="108" y="8"/>
                  </a:lnTo>
                  <a:lnTo>
                    <a:pt x="94" y="13"/>
                  </a:lnTo>
                  <a:lnTo>
                    <a:pt x="81" y="18"/>
                  </a:lnTo>
                  <a:lnTo>
                    <a:pt x="68" y="26"/>
                  </a:lnTo>
                  <a:lnTo>
                    <a:pt x="56" y="35"/>
                  </a:lnTo>
                  <a:lnTo>
                    <a:pt x="44" y="46"/>
                  </a:lnTo>
                  <a:lnTo>
                    <a:pt x="35" y="56"/>
                  </a:lnTo>
                  <a:lnTo>
                    <a:pt x="26" y="68"/>
                  </a:lnTo>
                  <a:lnTo>
                    <a:pt x="18" y="81"/>
                  </a:lnTo>
                  <a:lnTo>
                    <a:pt x="12" y="95"/>
                  </a:lnTo>
                  <a:lnTo>
                    <a:pt x="7" y="108"/>
                  </a:lnTo>
                  <a:lnTo>
                    <a:pt x="3" y="124"/>
                  </a:lnTo>
                  <a:lnTo>
                    <a:pt x="0" y="140"/>
                  </a:lnTo>
                  <a:lnTo>
                    <a:pt x="0" y="155"/>
                  </a:lnTo>
                  <a:lnTo>
                    <a:pt x="0" y="155"/>
                  </a:lnTo>
                  <a:lnTo>
                    <a:pt x="1" y="175"/>
                  </a:lnTo>
                  <a:lnTo>
                    <a:pt x="4" y="193"/>
                  </a:lnTo>
                  <a:lnTo>
                    <a:pt x="4" y="193"/>
                  </a:lnTo>
                  <a:lnTo>
                    <a:pt x="8" y="206"/>
                  </a:lnTo>
                  <a:lnTo>
                    <a:pt x="13" y="218"/>
                  </a:lnTo>
                  <a:lnTo>
                    <a:pt x="18" y="230"/>
                  </a:lnTo>
                  <a:lnTo>
                    <a:pt x="25" y="240"/>
                  </a:lnTo>
                  <a:lnTo>
                    <a:pt x="33" y="251"/>
                  </a:lnTo>
                  <a:lnTo>
                    <a:pt x="41" y="260"/>
                  </a:lnTo>
                  <a:lnTo>
                    <a:pt x="50" y="269"/>
                  </a:lnTo>
                  <a:lnTo>
                    <a:pt x="59" y="277"/>
                  </a:lnTo>
                  <a:lnTo>
                    <a:pt x="69" y="285"/>
                  </a:lnTo>
                  <a:lnTo>
                    <a:pt x="80" y="291"/>
                  </a:lnTo>
                  <a:lnTo>
                    <a:pt x="91" y="296"/>
                  </a:lnTo>
                  <a:lnTo>
                    <a:pt x="103" y="300"/>
                  </a:lnTo>
                  <a:lnTo>
                    <a:pt x="115" y="304"/>
                  </a:lnTo>
                  <a:lnTo>
                    <a:pt x="128" y="307"/>
                  </a:lnTo>
                  <a:lnTo>
                    <a:pt x="141" y="309"/>
                  </a:lnTo>
                  <a:lnTo>
                    <a:pt x="154" y="309"/>
                  </a:lnTo>
                  <a:lnTo>
                    <a:pt x="154" y="309"/>
                  </a:lnTo>
                  <a:lnTo>
                    <a:pt x="170" y="309"/>
                  </a:lnTo>
                  <a:lnTo>
                    <a:pt x="185" y="307"/>
                  </a:lnTo>
                  <a:lnTo>
                    <a:pt x="200" y="303"/>
                  </a:lnTo>
                  <a:lnTo>
                    <a:pt x="214" y="298"/>
                  </a:lnTo>
                  <a:lnTo>
                    <a:pt x="229" y="291"/>
                  </a:lnTo>
                  <a:lnTo>
                    <a:pt x="240" y="283"/>
                  </a:lnTo>
                  <a:lnTo>
                    <a:pt x="252" y="274"/>
                  </a:lnTo>
                  <a:lnTo>
                    <a:pt x="264" y="264"/>
                  </a:lnTo>
                  <a:lnTo>
                    <a:pt x="273" y="253"/>
                  </a:lnTo>
                  <a:lnTo>
                    <a:pt x="282" y="241"/>
                  </a:lnTo>
                  <a:lnTo>
                    <a:pt x="290" y="228"/>
                  </a:lnTo>
                  <a:lnTo>
                    <a:pt x="296" y="215"/>
                  </a:lnTo>
                  <a:lnTo>
                    <a:pt x="302" y="201"/>
                  </a:lnTo>
                  <a:lnTo>
                    <a:pt x="306" y="187"/>
                  </a:lnTo>
                  <a:lnTo>
                    <a:pt x="308" y="171"/>
                  </a:lnTo>
                  <a:lnTo>
                    <a:pt x="310" y="155"/>
                  </a:lnTo>
                  <a:lnTo>
                    <a:pt x="310" y="155"/>
                  </a:lnTo>
                  <a:lnTo>
                    <a:pt x="308" y="141"/>
                  </a:lnTo>
                  <a:lnTo>
                    <a:pt x="307" y="128"/>
                  </a:lnTo>
                  <a:lnTo>
                    <a:pt x="307" y="128"/>
                  </a:lnTo>
                  <a:close/>
                  <a:moveTo>
                    <a:pt x="235" y="168"/>
                  </a:moveTo>
                  <a:lnTo>
                    <a:pt x="235" y="168"/>
                  </a:lnTo>
                  <a:lnTo>
                    <a:pt x="235" y="172"/>
                  </a:lnTo>
                  <a:lnTo>
                    <a:pt x="232" y="176"/>
                  </a:lnTo>
                  <a:lnTo>
                    <a:pt x="230" y="177"/>
                  </a:lnTo>
                  <a:lnTo>
                    <a:pt x="226" y="179"/>
                  </a:lnTo>
                  <a:lnTo>
                    <a:pt x="171" y="179"/>
                  </a:lnTo>
                  <a:lnTo>
                    <a:pt x="171" y="234"/>
                  </a:lnTo>
                  <a:lnTo>
                    <a:pt x="171" y="234"/>
                  </a:lnTo>
                  <a:lnTo>
                    <a:pt x="171" y="238"/>
                  </a:lnTo>
                  <a:lnTo>
                    <a:pt x="168" y="240"/>
                  </a:lnTo>
                  <a:lnTo>
                    <a:pt x="166" y="243"/>
                  </a:lnTo>
                  <a:lnTo>
                    <a:pt x="162" y="243"/>
                  </a:lnTo>
                  <a:lnTo>
                    <a:pt x="145" y="243"/>
                  </a:lnTo>
                  <a:lnTo>
                    <a:pt x="145" y="243"/>
                  </a:lnTo>
                  <a:lnTo>
                    <a:pt x="141" y="243"/>
                  </a:lnTo>
                  <a:lnTo>
                    <a:pt x="138" y="240"/>
                  </a:lnTo>
                  <a:lnTo>
                    <a:pt x="136" y="238"/>
                  </a:lnTo>
                  <a:lnTo>
                    <a:pt x="136" y="234"/>
                  </a:lnTo>
                  <a:lnTo>
                    <a:pt x="136" y="179"/>
                  </a:lnTo>
                  <a:lnTo>
                    <a:pt x="81" y="179"/>
                  </a:lnTo>
                  <a:lnTo>
                    <a:pt x="81" y="179"/>
                  </a:lnTo>
                  <a:lnTo>
                    <a:pt x="77" y="177"/>
                  </a:lnTo>
                  <a:lnTo>
                    <a:pt x="74" y="176"/>
                  </a:lnTo>
                  <a:lnTo>
                    <a:pt x="72" y="172"/>
                  </a:lnTo>
                  <a:lnTo>
                    <a:pt x="71" y="168"/>
                  </a:lnTo>
                  <a:lnTo>
                    <a:pt x="71" y="153"/>
                  </a:lnTo>
                  <a:lnTo>
                    <a:pt x="71" y="153"/>
                  </a:lnTo>
                  <a:lnTo>
                    <a:pt x="72" y="149"/>
                  </a:lnTo>
                  <a:lnTo>
                    <a:pt x="74" y="146"/>
                  </a:lnTo>
                  <a:lnTo>
                    <a:pt x="77" y="143"/>
                  </a:lnTo>
                  <a:lnTo>
                    <a:pt x="81" y="142"/>
                  </a:lnTo>
                  <a:lnTo>
                    <a:pt x="136" y="142"/>
                  </a:lnTo>
                  <a:lnTo>
                    <a:pt x="136" y="89"/>
                  </a:lnTo>
                  <a:lnTo>
                    <a:pt x="136" y="89"/>
                  </a:lnTo>
                  <a:lnTo>
                    <a:pt x="136" y="85"/>
                  </a:lnTo>
                  <a:lnTo>
                    <a:pt x="138" y="81"/>
                  </a:lnTo>
                  <a:lnTo>
                    <a:pt x="141" y="79"/>
                  </a:lnTo>
                  <a:lnTo>
                    <a:pt x="145" y="78"/>
                  </a:lnTo>
                  <a:lnTo>
                    <a:pt x="162" y="78"/>
                  </a:lnTo>
                  <a:lnTo>
                    <a:pt x="162" y="78"/>
                  </a:lnTo>
                  <a:lnTo>
                    <a:pt x="166" y="79"/>
                  </a:lnTo>
                  <a:lnTo>
                    <a:pt x="168" y="81"/>
                  </a:lnTo>
                  <a:lnTo>
                    <a:pt x="171" y="85"/>
                  </a:lnTo>
                  <a:lnTo>
                    <a:pt x="171" y="89"/>
                  </a:lnTo>
                  <a:lnTo>
                    <a:pt x="171" y="142"/>
                  </a:lnTo>
                  <a:lnTo>
                    <a:pt x="226" y="142"/>
                  </a:lnTo>
                  <a:lnTo>
                    <a:pt x="226" y="142"/>
                  </a:lnTo>
                  <a:lnTo>
                    <a:pt x="230" y="143"/>
                  </a:lnTo>
                  <a:lnTo>
                    <a:pt x="232" y="146"/>
                  </a:lnTo>
                  <a:lnTo>
                    <a:pt x="235" y="149"/>
                  </a:lnTo>
                  <a:lnTo>
                    <a:pt x="235" y="153"/>
                  </a:lnTo>
                  <a:lnTo>
                    <a:pt x="235" y="1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46" name="Group 82"/>
          <p:cNvGrpSpPr/>
          <p:nvPr/>
        </p:nvGrpSpPr>
        <p:grpSpPr>
          <a:xfrm>
            <a:off x="2879919" y="2732323"/>
            <a:ext cx="357774" cy="447598"/>
            <a:chOff x="7268245" y="5108787"/>
            <a:chExt cx="357774" cy="447598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7" name="Freeform 11482"/>
            <p:cNvSpPr>
              <a:spLocks noEditPoints="1"/>
            </p:cNvSpPr>
            <p:nvPr/>
          </p:nvSpPr>
          <p:spPr bwMode="auto">
            <a:xfrm>
              <a:off x="7476820" y="5407186"/>
              <a:ext cx="149199" cy="149199"/>
            </a:xfrm>
            <a:custGeom>
              <a:avLst/>
              <a:gdLst>
                <a:gd name="T0" fmla="*/ 384 w 391"/>
                <a:gd name="T1" fmla="*/ 145 h 392"/>
                <a:gd name="T2" fmla="*/ 364 w 391"/>
                <a:gd name="T3" fmla="*/ 98 h 392"/>
                <a:gd name="T4" fmla="*/ 334 w 391"/>
                <a:gd name="T5" fmla="*/ 57 h 392"/>
                <a:gd name="T6" fmla="*/ 295 w 391"/>
                <a:gd name="T7" fmla="*/ 27 h 392"/>
                <a:gd name="T8" fmla="*/ 248 w 391"/>
                <a:gd name="T9" fmla="*/ 8 h 392"/>
                <a:gd name="T10" fmla="*/ 196 w 391"/>
                <a:gd name="T11" fmla="*/ 0 h 392"/>
                <a:gd name="T12" fmla="*/ 155 w 391"/>
                <a:gd name="T13" fmla="*/ 4 h 392"/>
                <a:gd name="T14" fmla="*/ 102 w 391"/>
                <a:gd name="T15" fmla="*/ 23 h 392"/>
                <a:gd name="T16" fmla="*/ 57 w 391"/>
                <a:gd name="T17" fmla="*/ 57 h 392"/>
                <a:gd name="T18" fmla="*/ 23 w 391"/>
                <a:gd name="T19" fmla="*/ 103 h 392"/>
                <a:gd name="T20" fmla="*/ 4 w 391"/>
                <a:gd name="T21" fmla="*/ 157 h 392"/>
                <a:gd name="T22" fmla="*/ 0 w 391"/>
                <a:gd name="T23" fmla="*/ 196 h 392"/>
                <a:gd name="T24" fmla="*/ 5 w 391"/>
                <a:gd name="T25" fmla="*/ 245 h 392"/>
                <a:gd name="T26" fmla="*/ 17 w 391"/>
                <a:gd name="T27" fmla="*/ 275 h 392"/>
                <a:gd name="T28" fmla="*/ 40 w 391"/>
                <a:gd name="T29" fmla="*/ 316 h 392"/>
                <a:gd name="T30" fmla="*/ 74 w 391"/>
                <a:gd name="T31" fmla="*/ 350 h 392"/>
                <a:gd name="T32" fmla="*/ 115 w 391"/>
                <a:gd name="T33" fmla="*/ 375 h 392"/>
                <a:gd name="T34" fmla="*/ 162 w 391"/>
                <a:gd name="T35" fmla="*/ 389 h 392"/>
                <a:gd name="T36" fmla="*/ 196 w 391"/>
                <a:gd name="T37" fmla="*/ 392 h 392"/>
                <a:gd name="T38" fmla="*/ 253 w 391"/>
                <a:gd name="T39" fmla="*/ 383 h 392"/>
                <a:gd name="T40" fmla="*/ 305 w 391"/>
                <a:gd name="T41" fmla="*/ 359 h 392"/>
                <a:gd name="T42" fmla="*/ 346 w 391"/>
                <a:gd name="T43" fmla="*/ 321 h 392"/>
                <a:gd name="T44" fmla="*/ 376 w 391"/>
                <a:gd name="T45" fmla="*/ 273 h 392"/>
                <a:gd name="T46" fmla="*/ 390 w 391"/>
                <a:gd name="T47" fmla="*/ 215 h 392"/>
                <a:gd name="T48" fmla="*/ 390 w 391"/>
                <a:gd name="T49" fmla="*/ 179 h 392"/>
                <a:gd name="T50" fmla="*/ 299 w 391"/>
                <a:gd name="T51" fmla="*/ 214 h 392"/>
                <a:gd name="T52" fmla="*/ 295 w 391"/>
                <a:gd name="T53" fmla="*/ 222 h 392"/>
                <a:gd name="T54" fmla="*/ 216 w 391"/>
                <a:gd name="T55" fmla="*/ 226 h 392"/>
                <a:gd name="T56" fmla="*/ 216 w 391"/>
                <a:gd name="T57" fmla="*/ 300 h 392"/>
                <a:gd name="T58" fmla="*/ 205 w 391"/>
                <a:gd name="T59" fmla="*/ 308 h 392"/>
                <a:gd name="T60" fmla="*/ 179 w 391"/>
                <a:gd name="T61" fmla="*/ 307 h 392"/>
                <a:gd name="T62" fmla="*/ 171 w 391"/>
                <a:gd name="T63" fmla="*/ 295 h 392"/>
                <a:gd name="T64" fmla="*/ 103 w 391"/>
                <a:gd name="T65" fmla="*/ 226 h 392"/>
                <a:gd name="T66" fmla="*/ 91 w 391"/>
                <a:gd name="T67" fmla="*/ 218 h 392"/>
                <a:gd name="T68" fmla="*/ 90 w 391"/>
                <a:gd name="T69" fmla="*/ 193 h 392"/>
                <a:gd name="T70" fmla="*/ 98 w 391"/>
                <a:gd name="T71" fmla="*/ 181 h 392"/>
                <a:gd name="T72" fmla="*/ 171 w 391"/>
                <a:gd name="T73" fmla="*/ 111 h 392"/>
                <a:gd name="T74" fmla="*/ 175 w 391"/>
                <a:gd name="T75" fmla="*/ 103 h 392"/>
                <a:gd name="T76" fmla="*/ 205 w 391"/>
                <a:gd name="T77" fmla="*/ 99 h 392"/>
                <a:gd name="T78" fmla="*/ 214 w 391"/>
                <a:gd name="T79" fmla="*/ 103 h 392"/>
                <a:gd name="T80" fmla="*/ 216 w 391"/>
                <a:gd name="T81" fmla="*/ 180 h 392"/>
                <a:gd name="T82" fmla="*/ 291 w 391"/>
                <a:gd name="T83" fmla="*/ 181 h 392"/>
                <a:gd name="T84" fmla="*/ 299 w 391"/>
                <a:gd name="T85" fmla="*/ 193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91" h="392">
                  <a:moveTo>
                    <a:pt x="388" y="162"/>
                  </a:moveTo>
                  <a:lnTo>
                    <a:pt x="388" y="162"/>
                  </a:lnTo>
                  <a:lnTo>
                    <a:pt x="384" y="145"/>
                  </a:lnTo>
                  <a:lnTo>
                    <a:pt x="378" y="128"/>
                  </a:lnTo>
                  <a:lnTo>
                    <a:pt x="372" y="112"/>
                  </a:lnTo>
                  <a:lnTo>
                    <a:pt x="364" y="98"/>
                  </a:lnTo>
                  <a:lnTo>
                    <a:pt x="355" y="83"/>
                  </a:lnTo>
                  <a:lnTo>
                    <a:pt x="346" y="70"/>
                  </a:lnTo>
                  <a:lnTo>
                    <a:pt x="334" y="57"/>
                  </a:lnTo>
                  <a:lnTo>
                    <a:pt x="321" y="47"/>
                  </a:lnTo>
                  <a:lnTo>
                    <a:pt x="308" y="36"/>
                  </a:lnTo>
                  <a:lnTo>
                    <a:pt x="295" y="27"/>
                  </a:lnTo>
                  <a:lnTo>
                    <a:pt x="279" y="20"/>
                  </a:lnTo>
                  <a:lnTo>
                    <a:pt x="264" y="13"/>
                  </a:lnTo>
                  <a:lnTo>
                    <a:pt x="248" y="8"/>
                  </a:lnTo>
                  <a:lnTo>
                    <a:pt x="231" y="4"/>
                  </a:lnTo>
                  <a:lnTo>
                    <a:pt x="213" y="1"/>
                  </a:lnTo>
                  <a:lnTo>
                    <a:pt x="196" y="0"/>
                  </a:lnTo>
                  <a:lnTo>
                    <a:pt x="196" y="0"/>
                  </a:lnTo>
                  <a:lnTo>
                    <a:pt x="175" y="1"/>
                  </a:lnTo>
                  <a:lnTo>
                    <a:pt x="155" y="4"/>
                  </a:lnTo>
                  <a:lnTo>
                    <a:pt x="137" y="9"/>
                  </a:lnTo>
                  <a:lnTo>
                    <a:pt x="119" y="16"/>
                  </a:lnTo>
                  <a:lnTo>
                    <a:pt x="102" y="23"/>
                  </a:lnTo>
                  <a:lnTo>
                    <a:pt x="86" y="34"/>
                  </a:lnTo>
                  <a:lnTo>
                    <a:pt x="70" y="44"/>
                  </a:lnTo>
                  <a:lnTo>
                    <a:pt x="57" y="57"/>
                  </a:lnTo>
                  <a:lnTo>
                    <a:pt x="44" y="72"/>
                  </a:lnTo>
                  <a:lnTo>
                    <a:pt x="32" y="86"/>
                  </a:lnTo>
                  <a:lnTo>
                    <a:pt x="23" y="103"/>
                  </a:lnTo>
                  <a:lnTo>
                    <a:pt x="15" y="120"/>
                  </a:lnTo>
                  <a:lnTo>
                    <a:pt x="8" y="138"/>
                  </a:lnTo>
                  <a:lnTo>
                    <a:pt x="4" y="157"/>
                  </a:lnTo>
                  <a:lnTo>
                    <a:pt x="0" y="176"/>
                  </a:lnTo>
                  <a:lnTo>
                    <a:pt x="0" y="196"/>
                  </a:lnTo>
                  <a:lnTo>
                    <a:pt x="0" y="196"/>
                  </a:lnTo>
                  <a:lnTo>
                    <a:pt x="0" y="209"/>
                  </a:lnTo>
                  <a:lnTo>
                    <a:pt x="1" y="221"/>
                  </a:lnTo>
                  <a:lnTo>
                    <a:pt x="5" y="245"/>
                  </a:lnTo>
                  <a:lnTo>
                    <a:pt x="5" y="245"/>
                  </a:lnTo>
                  <a:lnTo>
                    <a:pt x="10" y="261"/>
                  </a:lnTo>
                  <a:lnTo>
                    <a:pt x="17" y="275"/>
                  </a:lnTo>
                  <a:lnTo>
                    <a:pt x="23" y="290"/>
                  </a:lnTo>
                  <a:lnTo>
                    <a:pt x="31" y="304"/>
                  </a:lnTo>
                  <a:lnTo>
                    <a:pt x="40" y="316"/>
                  </a:lnTo>
                  <a:lnTo>
                    <a:pt x="51" y="329"/>
                  </a:lnTo>
                  <a:lnTo>
                    <a:pt x="62" y="339"/>
                  </a:lnTo>
                  <a:lnTo>
                    <a:pt x="74" y="350"/>
                  </a:lnTo>
                  <a:lnTo>
                    <a:pt x="87" y="359"/>
                  </a:lnTo>
                  <a:lnTo>
                    <a:pt x="100" y="368"/>
                  </a:lnTo>
                  <a:lnTo>
                    <a:pt x="115" y="375"/>
                  </a:lnTo>
                  <a:lnTo>
                    <a:pt x="130" y="381"/>
                  </a:lnTo>
                  <a:lnTo>
                    <a:pt x="146" y="385"/>
                  </a:lnTo>
                  <a:lnTo>
                    <a:pt x="162" y="389"/>
                  </a:lnTo>
                  <a:lnTo>
                    <a:pt x="179" y="392"/>
                  </a:lnTo>
                  <a:lnTo>
                    <a:pt x="196" y="392"/>
                  </a:lnTo>
                  <a:lnTo>
                    <a:pt x="196" y="392"/>
                  </a:lnTo>
                  <a:lnTo>
                    <a:pt x="215" y="390"/>
                  </a:lnTo>
                  <a:lnTo>
                    <a:pt x="235" y="388"/>
                  </a:lnTo>
                  <a:lnTo>
                    <a:pt x="253" y="383"/>
                  </a:lnTo>
                  <a:lnTo>
                    <a:pt x="271" y="376"/>
                  </a:lnTo>
                  <a:lnTo>
                    <a:pt x="288" y="368"/>
                  </a:lnTo>
                  <a:lnTo>
                    <a:pt x="305" y="359"/>
                  </a:lnTo>
                  <a:lnTo>
                    <a:pt x="320" y="347"/>
                  </a:lnTo>
                  <a:lnTo>
                    <a:pt x="334" y="334"/>
                  </a:lnTo>
                  <a:lnTo>
                    <a:pt x="346" y="321"/>
                  </a:lnTo>
                  <a:lnTo>
                    <a:pt x="358" y="306"/>
                  </a:lnTo>
                  <a:lnTo>
                    <a:pt x="368" y="290"/>
                  </a:lnTo>
                  <a:lnTo>
                    <a:pt x="376" y="273"/>
                  </a:lnTo>
                  <a:lnTo>
                    <a:pt x="382" y="255"/>
                  </a:lnTo>
                  <a:lnTo>
                    <a:pt x="388" y="235"/>
                  </a:lnTo>
                  <a:lnTo>
                    <a:pt x="390" y="215"/>
                  </a:lnTo>
                  <a:lnTo>
                    <a:pt x="391" y="196"/>
                  </a:lnTo>
                  <a:lnTo>
                    <a:pt x="391" y="196"/>
                  </a:lnTo>
                  <a:lnTo>
                    <a:pt x="390" y="179"/>
                  </a:lnTo>
                  <a:lnTo>
                    <a:pt x="388" y="162"/>
                  </a:lnTo>
                  <a:lnTo>
                    <a:pt x="388" y="162"/>
                  </a:lnTo>
                  <a:close/>
                  <a:moveTo>
                    <a:pt x="299" y="214"/>
                  </a:moveTo>
                  <a:lnTo>
                    <a:pt x="299" y="214"/>
                  </a:lnTo>
                  <a:lnTo>
                    <a:pt x="297" y="218"/>
                  </a:lnTo>
                  <a:lnTo>
                    <a:pt x="295" y="222"/>
                  </a:lnTo>
                  <a:lnTo>
                    <a:pt x="291" y="225"/>
                  </a:lnTo>
                  <a:lnTo>
                    <a:pt x="286" y="226"/>
                  </a:lnTo>
                  <a:lnTo>
                    <a:pt x="216" y="226"/>
                  </a:lnTo>
                  <a:lnTo>
                    <a:pt x="216" y="295"/>
                  </a:lnTo>
                  <a:lnTo>
                    <a:pt x="216" y="295"/>
                  </a:lnTo>
                  <a:lnTo>
                    <a:pt x="216" y="300"/>
                  </a:lnTo>
                  <a:lnTo>
                    <a:pt x="214" y="304"/>
                  </a:lnTo>
                  <a:lnTo>
                    <a:pt x="210" y="307"/>
                  </a:lnTo>
                  <a:lnTo>
                    <a:pt x="205" y="308"/>
                  </a:lnTo>
                  <a:lnTo>
                    <a:pt x="184" y="308"/>
                  </a:lnTo>
                  <a:lnTo>
                    <a:pt x="184" y="308"/>
                  </a:lnTo>
                  <a:lnTo>
                    <a:pt x="179" y="307"/>
                  </a:lnTo>
                  <a:lnTo>
                    <a:pt x="175" y="304"/>
                  </a:lnTo>
                  <a:lnTo>
                    <a:pt x="172" y="300"/>
                  </a:lnTo>
                  <a:lnTo>
                    <a:pt x="171" y="295"/>
                  </a:lnTo>
                  <a:lnTo>
                    <a:pt x="171" y="226"/>
                  </a:lnTo>
                  <a:lnTo>
                    <a:pt x="103" y="226"/>
                  </a:lnTo>
                  <a:lnTo>
                    <a:pt x="103" y="226"/>
                  </a:lnTo>
                  <a:lnTo>
                    <a:pt x="98" y="225"/>
                  </a:lnTo>
                  <a:lnTo>
                    <a:pt x="94" y="222"/>
                  </a:lnTo>
                  <a:lnTo>
                    <a:pt x="91" y="218"/>
                  </a:lnTo>
                  <a:lnTo>
                    <a:pt x="90" y="214"/>
                  </a:lnTo>
                  <a:lnTo>
                    <a:pt x="90" y="193"/>
                  </a:lnTo>
                  <a:lnTo>
                    <a:pt x="90" y="193"/>
                  </a:lnTo>
                  <a:lnTo>
                    <a:pt x="91" y="188"/>
                  </a:lnTo>
                  <a:lnTo>
                    <a:pt x="94" y="184"/>
                  </a:lnTo>
                  <a:lnTo>
                    <a:pt x="98" y="181"/>
                  </a:lnTo>
                  <a:lnTo>
                    <a:pt x="103" y="180"/>
                  </a:lnTo>
                  <a:lnTo>
                    <a:pt x="171" y="180"/>
                  </a:lnTo>
                  <a:lnTo>
                    <a:pt x="171" y="111"/>
                  </a:lnTo>
                  <a:lnTo>
                    <a:pt x="171" y="111"/>
                  </a:lnTo>
                  <a:lnTo>
                    <a:pt x="172" y="107"/>
                  </a:lnTo>
                  <a:lnTo>
                    <a:pt x="175" y="103"/>
                  </a:lnTo>
                  <a:lnTo>
                    <a:pt x="179" y="100"/>
                  </a:lnTo>
                  <a:lnTo>
                    <a:pt x="184" y="99"/>
                  </a:lnTo>
                  <a:lnTo>
                    <a:pt x="205" y="99"/>
                  </a:lnTo>
                  <a:lnTo>
                    <a:pt x="205" y="99"/>
                  </a:lnTo>
                  <a:lnTo>
                    <a:pt x="210" y="100"/>
                  </a:lnTo>
                  <a:lnTo>
                    <a:pt x="214" y="103"/>
                  </a:lnTo>
                  <a:lnTo>
                    <a:pt x="216" y="107"/>
                  </a:lnTo>
                  <a:lnTo>
                    <a:pt x="216" y="111"/>
                  </a:lnTo>
                  <a:lnTo>
                    <a:pt x="216" y="180"/>
                  </a:lnTo>
                  <a:lnTo>
                    <a:pt x="286" y="180"/>
                  </a:lnTo>
                  <a:lnTo>
                    <a:pt x="286" y="180"/>
                  </a:lnTo>
                  <a:lnTo>
                    <a:pt x="291" y="181"/>
                  </a:lnTo>
                  <a:lnTo>
                    <a:pt x="295" y="184"/>
                  </a:lnTo>
                  <a:lnTo>
                    <a:pt x="297" y="188"/>
                  </a:lnTo>
                  <a:lnTo>
                    <a:pt x="299" y="193"/>
                  </a:lnTo>
                  <a:lnTo>
                    <a:pt x="299" y="21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8" name="Freeform 11483"/>
            <p:cNvSpPr>
              <a:spLocks/>
            </p:cNvSpPr>
            <p:nvPr/>
          </p:nvSpPr>
          <p:spPr bwMode="auto">
            <a:xfrm>
              <a:off x="7268245" y="5108787"/>
              <a:ext cx="315145" cy="408014"/>
            </a:xfrm>
            <a:custGeom>
              <a:avLst/>
              <a:gdLst>
                <a:gd name="T0" fmla="*/ 505 w 825"/>
                <a:gd name="T1" fmla="*/ 981 h 1070"/>
                <a:gd name="T2" fmla="*/ 369 w 825"/>
                <a:gd name="T3" fmla="*/ 980 h 1070"/>
                <a:gd name="T4" fmla="*/ 106 w 825"/>
                <a:gd name="T5" fmla="*/ 232 h 1070"/>
                <a:gd name="T6" fmla="*/ 202 w 825"/>
                <a:gd name="T7" fmla="*/ 231 h 1070"/>
                <a:gd name="T8" fmla="*/ 202 w 825"/>
                <a:gd name="T9" fmla="*/ 151 h 1070"/>
                <a:gd name="T10" fmla="*/ 189 w 825"/>
                <a:gd name="T11" fmla="*/ 101 h 1070"/>
                <a:gd name="T12" fmla="*/ 231 w 825"/>
                <a:gd name="T13" fmla="*/ 151 h 1070"/>
                <a:gd name="T14" fmla="*/ 219 w 825"/>
                <a:gd name="T15" fmla="*/ 231 h 1070"/>
                <a:gd name="T16" fmla="*/ 618 w 825"/>
                <a:gd name="T17" fmla="*/ 151 h 1070"/>
                <a:gd name="T18" fmla="*/ 606 w 825"/>
                <a:gd name="T19" fmla="*/ 101 h 1070"/>
                <a:gd name="T20" fmla="*/ 648 w 825"/>
                <a:gd name="T21" fmla="*/ 151 h 1070"/>
                <a:gd name="T22" fmla="*/ 635 w 825"/>
                <a:gd name="T23" fmla="*/ 231 h 1070"/>
                <a:gd name="T24" fmla="*/ 730 w 825"/>
                <a:gd name="T25" fmla="*/ 232 h 1070"/>
                <a:gd name="T26" fmla="*/ 730 w 825"/>
                <a:gd name="T27" fmla="*/ 576 h 1070"/>
                <a:gd name="T28" fmla="*/ 730 w 825"/>
                <a:gd name="T29" fmla="*/ 741 h 1070"/>
                <a:gd name="T30" fmla="*/ 747 w 825"/>
                <a:gd name="T31" fmla="*/ 741 h 1070"/>
                <a:gd name="T32" fmla="*/ 766 w 825"/>
                <a:gd name="T33" fmla="*/ 741 h 1070"/>
                <a:gd name="T34" fmla="*/ 807 w 825"/>
                <a:gd name="T35" fmla="*/ 748 h 1070"/>
                <a:gd name="T36" fmla="*/ 825 w 825"/>
                <a:gd name="T37" fmla="*/ 145 h 1070"/>
                <a:gd name="T38" fmla="*/ 684 w 825"/>
                <a:gd name="T39" fmla="*/ 145 h 1070"/>
                <a:gd name="T40" fmla="*/ 543 w 825"/>
                <a:gd name="T41" fmla="*/ 80 h 1070"/>
                <a:gd name="T42" fmla="*/ 543 w 825"/>
                <a:gd name="T43" fmla="*/ 77 h 1070"/>
                <a:gd name="T44" fmla="*/ 540 w 825"/>
                <a:gd name="T45" fmla="*/ 61 h 1070"/>
                <a:gd name="T46" fmla="*/ 533 w 825"/>
                <a:gd name="T47" fmla="*/ 47 h 1070"/>
                <a:gd name="T48" fmla="*/ 521 w 825"/>
                <a:gd name="T49" fmla="*/ 34 h 1070"/>
                <a:gd name="T50" fmla="*/ 505 w 825"/>
                <a:gd name="T51" fmla="*/ 22 h 1070"/>
                <a:gd name="T52" fmla="*/ 486 w 825"/>
                <a:gd name="T53" fmla="*/ 13 h 1070"/>
                <a:gd name="T54" fmla="*/ 463 w 825"/>
                <a:gd name="T55" fmla="*/ 7 h 1070"/>
                <a:gd name="T56" fmla="*/ 439 w 825"/>
                <a:gd name="T57" fmla="*/ 1 h 1070"/>
                <a:gd name="T58" fmla="*/ 413 w 825"/>
                <a:gd name="T59" fmla="*/ 0 h 1070"/>
                <a:gd name="T60" fmla="*/ 399 w 825"/>
                <a:gd name="T61" fmla="*/ 0 h 1070"/>
                <a:gd name="T62" fmla="*/ 375 w 825"/>
                <a:gd name="T63" fmla="*/ 4 h 1070"/>
                <a:gd name="T64" fmla="*/ 351 w 825"/>
                <a:gd name="T65" fmla="*/ 9 h 1070"/>
                <a:gd name="T66" fmla="*/ 330 w 825"/>
                <a:gd name="T67" fmla="*/ 18 h 1070"/>
                <a:gd name="T68" fmla="*/ 312 w 825"/>
                <a:gd name="T69" fmla="*/ 29 h 1070"/>
                <a:gd name="T70" fmla="*/ 299 w 825"/>
                <a:gd name="T71" fmla="*/ 40 h 1070"/>
                <a:gd name="T72" fmla="*/ 288 w 825"/>
                <a:gd name="T73" fmla="*/ 55 h 1070"/>
                <a:gd name="T74" fmla="*/ 283 w 825"/>
                <a:gd name="T75" fmla="*/ 69 h 1070"/>
                <a:gd name="T76" fmla="*/ 282 w 825"/>
                <a:gd name="T77" fmla="*/ 80 h 1070"/>
                <a:gd name="T78" fmla="*/ 142 w 825"/>
                <a:gd name="T79" fmla="*/ 145 h 1070"/>
                <a:gd name="T80" fmla="*/ 0 w 825"/>
                <a:gd name="T81" fmla="*/ 1070 h 1070"/>
                <a:gd name="T82" fmla="*/ 522 w 825"/>
                <a:gd name="T83" fmla="*/ 1070 h 1070"/>
                <a:gd name="T84" fmla="*/ 513 w 825"/>
                <a:gd name="T85" fmla="*/ 1041 h 1070"/>
                <a:gd name="T86" fmla="*/ 509 w 825"/>
                <a:gd name="T87" fmla="*/ 1027 h 1070"/>
                <a:gd name="T88" fmla="*/ 505 w 825"/>
                <a:gd name="T89" fmla="*/ 996 h 1070"/>
                <a:gd name="T90" fmla="*/ 505 w 825"/>
                <a:gd name="T91" fmla="*/ 981 h 10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825" h="1070">
                  <a:moveTo>
                    <a:pt x="505" y="981"/>
                  </a:moveTo>
                  <a:lnTo>
                    <a:pt x="505" y="981"/>
                  </a:lnTo>
                  <a:lnTo>
                    <a:pt x="505" y="980"/>
                  </a:lnTo>
                  <a:lnTo>
                    <a:pt x="369" y="980"/>
                  </a:lnTo>
                  <a:lnTo>
                    <a:pt x="106" y="696"/>
                  </a:lnTo>
                  <a:lnTo>
                    <a:pt x="106" y="232"/>
                  </a:lnTo>
                  <a:lnTo>
                    <a:pt x="202" y="232"/>
                  </a:lnTo>
                  <a:lnTo>
                    <a:pt x="202" y="231"/>
                  </a:lnTo>
                  <a:lnTo>
                    <a:pt x="202" y="231"/>
                  </a:lnTo>
                  <a:lnTo>
                    <a:pt x="202" y="151"/>
                  </a:lnTo>
                  <a:lnTo>
                    <a:pt x="189" y="151"/>
                  </a:lnTo>
                  <a:lnTo>
                    <a:pt x="189" y="101"/>
                  </a:lnTo>
                  <a:lnTo>
                    <a:pt x="231" y="101"/>
                  </a:lnTo>
                  <a:lnTo>
                    <a:pt x="231" y="151"/>
                  </a:lnTo>
                  <a:lnTo>
                    <a:pt x="219" y="151"/>
                  </a:lnTo>
                  <a:lnTo>
                    <a:pt x="219" y="231"/>
                  </a:lnTo>
                  <a:lnTo>
                    <a:pt x="618" y="231"/>
                  </a:lnTo>
                  <a:lnTo>
                    <a:pt x="618" y="151"/>
                  </a:lnTo>
                  <a:lnTo>
                    <a:pt x="606" y="151"/>
                  </a:lnTo>
                  <a:lnTo>
                    <a:pt x="606" y="101"/>
                  </a:lnTo>
                  <a:lnTo>
                    <a:pt x="648" y="101"/>
                  </a:lnTo>
                  <a:lnTo>
                    <a:pt x="648" y="151"/>
                  </a:lnTo>
                  <a:lnTo>
                    <a:pt x="635" y="151"/>
                  </a:lnTo>
                  <a:lnTo>
                    <a:pt x="635" y="231"/>
                  </a:lnTo>
                  <a:lnTo>
                    <a:pt x="635" y="232"/>
                  </a:lnTo>
                  <a:lnTo>
                    <a:pt x="730" y="232"/>
                  </a:lnTo>
                  <a:lnTo>
                    <a:pt x="730" y="521"/>
                  </a:lnTo>
                  <a:lnTo>
                    <a:pt x="730" y="576"/>
                  </a:lnTo>
                  <a:lnTo>
                    <a:pt x="730" y="631"/>
                  </a:lnTo>
                  <a:lnTo>
                    <a:pt x="730" y="741"/>
                  </a:lnTo>
                  <a:lnTo>
                    <a:pt x="730" y="741"/>
                  </a:lnTo>
                  <a:lnTo>
                    <a:pt x="747" y="741"/>
                  </a:lnTo>
                  <a:lnTo>
                    <a:pt x="747" y="741"/>
                  </a:lnTo>
                  <a:lnTo>
                    <a:pt x="766" y="741"/>
                  </a:lnTo>
                  <a:lnTo>
                    <a:pt x="787" y="743"/>
                  </a:lnTo>
                  <a:lnTo>
                    <a:pt x="807" y="748"/>
                  </a:lnTo>
                  <a:lnTo>
                    <a:pt x="825" y="754"/>
                  </a:lnTo>
                  <a:lnTo>
                    <a:pt x="825" y="145"/>
                  </a:lnTo>
                  <a:lnTo>
                    <a:pt x="685" y="145"/>
                  </a:lnTo>
                  <a:lnTo>
                    <a:pt x="684" y="145"/>
                  </a:lnTo>
                  <a:lnTo>
                    <a:pt x="684" y="80"/>
                  </a:lnTo>
                  <a:lnTo>
                    <a:pt x="543" y="80"/>
                  </a:lnTo>
                  <a:lnTo>
                    <a:pt x="543" y="77"/>
                  </a:lnTo>
                  <a:lnTo>
                    <a:pt x="543" y="77"/>
                  </a:lnTo>
                  <a:lnTo>
                    <a:pt x="543" y="69"/>
                  </a:lnTo>
                  <a:lnTo>
                    <a:pt x="540" y="61"/>
                  </a:lnTo>
                  <a:lnTo>
                    <a:pt x="538" y="55"/>
                  </a:lnTo>
                  <a:lnTo>
                    <a:pt x="533" y="47"/>
                  </a:lnTo>
                  <a:lnTo>
                    <a:pt x="527" y="40"/>
                  </a:lnTo>
                  <a:lnTo>
                    <a:pt x="521" y="34"/>
                  </a:lnTo>
                  <a:lnTo>
                    <a:pt x="513" y="29"/>
                  </a:lnTo>
                  <a:lnTo>
                    <a:pt x="505" y="22"/>
                  </a:lnTo>
                  <a:lnTo>
                    <a:pt x="496" y="18"/>
                  </a:lnTo>
                  <a:lnTo>
                    <a:pt x="486" y="13"/>
                  </a:lnTo>
                  <a:lnTo>
                    <a:pt x="475" y="9"/>
                  </a:lnTo>
                  <a:lnTo>
                    <a:pt x="463" y="7"/>
                  </a:lnTo>
                  <a:lnTo>
                    <a:pt x="452" y="4"/>
                  </a:lnTo>
                  <a:lnTo>
                    <a:pt x="439" y="1"/>
                  </a:lnTo>
                  <a:lnTo>
                    <a:pt x="426" y="0"/>
                  </a:lnTo>
                  <a:lnTo>
                    <a:pt x="413" y="0"/>
                  </a:lnTo>
                  <a:lnTo>
                    <a:pt x="413" y="0"/>
                  </a:lnTo>
                  <a:lnTo>
                    <a:pt x="399" y="0"/>
                  </a:lnTo>
                  <a:lnTo>
                    <a:pt x="386" y="1"/>
                  </a:lnTo>
                  <a:lnTo>
                    <a:pt x="375" y="4"/>
                  </a:lnTo>
                  <a:lnTo>
                    <a:pt x="362" y="7"/>
                  </a:lnTo>
                  <a:lnTo>
                    <a:pt x="351" y="9"/>
                  </a:lnTo>
                  <a:lnTo>
                    <a:pt x="339" y="13"/>
                  </a:lnTo>
                  <a:lnTo>
                    <a:pt x="330" y="18"/>
                  </a:lnTo>
                  <a:lnTo>
                    <a:pt x="321" y="22"/>
                  </a:lnTo>
                  <a:lnTo>
                    <a:pt x="312" y="29"/>
                  </a:lnTo>
                  <a:lnTo>
                    <a:pt x="305" y="34"/>
                  </a:lnTo>
                  <a:lnTo>
                    <a:pt x="299" y="40"/>
                  </a:lnTo>
                  <a:lnTo>
                    <a:pt x="292" y="47"/>
                  </a:lnTo>
                  <a:lnTo>
                    <a:pt x="288" y="55"/>
                  </a:lnTo>
                  <a:lnTo>
                    <a:pt x="286" y="61"/>
                  </a:lnTo>
                  <a:lnTo>
                    <a:pt x="283" y="69"/>
                  </a:lnTo>
                  <a:lnTo>
                    <a:pt x="282" y="77"/>
                  </a:lnTo>
                  <a:lnTo>
                    <a:pt x="282" y="80"/>
                  </a:lnTo>
                  <a:lnTo>
                    <a:pt x="142" y="80"/>
                  </a:lnTo>
                  <a:lnTo>
                    <a:pt x="142" y="145"/>
                  </a:lnTo>
                  <a:lnTo>
                    <a:pt x="0" y="145"/>
                  </a:lnTo>
                  <a:lnTo>
                    <a:pt x="0" y="1070"/>
                  </a:lnTo>
                  <a:lnTo>
                    <a:pt x="522" y="1070"/>
                  </a:lnTo>
                  <a:lnTo>
                    <a:pt x="522" y="1070"/>
                  </a:lnTo>
                  <a:lnTo>
                    <a:pt x="517" y="1055"/>
                  </a:lnTo>
                  <a:lnTo>
                    <a:pt x="513" y="1041"/>
                  </a:lnTo>
                  <a:lnTo>
                    <a:pt x="513" y="1041"/>
                  </a:lnTo>
                  <a:lnTo>
                    <a:pt x="509" y="1027"/>
                  </a:lnTo>
                  <a:lnTo>
                    <a:pt x="508" y="1012"/>
                  </a:lnTo>
                  <a:lnTo>
                    <a:pt x="505" y="996"/>
                  </a:lnTo>
                  <a:lnTo>
                    <a:pt x="505" y="981"/>
                  </a:lnTo>
                  <a:lnTo>
                    <a:pt x="505" y="9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9" name="Freeform 11484"/>
            <p:cNvSpPr>
              <a:spLocks/>
            </p:cNvSpPr>
            <p:nvPr/>
          </p:nvSpPr>
          <p:spPr bwMode="auto">
            <a:xfrm>
              <a:off x="7327621" y="5219925"/>
              <a:ext cx="200962" cy="240546"/>
            </a:xfrm>
            <a:custGeom>
              <a:avLst/>
              <a:gdLst>
                <a:gd name="T0" fmla="*/ 530 w 530"/>
                <a:gd name="T1" fmla="*/ 458 h 633"/>
                <a:gd name="T2" fmla="*/ 530 w 530"/>
                <a:gd name="T3" fmla="*/ 286 h 633"/>
                <a:gd name="T4" fmla="*/ 530 w 530"/>
                <a:gd name="T5" fmla="*/ 231 h 633"/>
                <a:gd name="T6" fmla="*/ 530 w 530"/>
                <a:gd name="T7" fmla="*/ 0 h 633"/>
                <a:gd name="T8" fmla="*/ 0 w 530"/>
                <a:gd name="T9" fmla="*/ 0 h 633"/>
                <a:gd name="T10" fmla="*/ 0 w 530"/>
                <a:gd name="T11" fmla="*/ 396 h 633"/>
                <a:gd name="T12" fmla="*/ 231 w 530"/>
                <a:gd name="T13" fmla="*/ 396 h 633"/>
                <a:gd name="T14" fmla="*/ 231 w 530"/>
                <a:gd name="T15" fmla="*/ 633 h 633"/>
                <a:gd name="T16" fmla="*/ 359 w 530"/>
                <a:gd name="T17" fmla="*/ 633 h 633"/>
                <a:gd name="T18" fmla="*/ 359 w 530"/>
                <a:gd name="T19" fmla="*/ 633 h 633"/>
                <a:gd name="T20" fmla="*/ 364 w 530"/>
                <a:gd name="T21" fmla="*/ 618 h 633"/>
                <a:gd name="T22" fmla="*/ 369 w 530"/>
                <a:gd name="T23" fmla="*/ 602 h 633"/>
                <a:gd name="T24" fmla="*/ 376 w 530"/>
                <a:gd name="T25" fmla="*/ 588 h 633"/>
                <a:gd name="T26" fmla="*/ 382 w 530"/>
                <a:gd name="T27" fmla="*/ 573 h 633"/>
                <a:gd name="T28" fmla="*/ 391 w 530"/>
                <a:gd name="T29" fmla="*/ 560 h 633"/>
                <a:gd name="T30" fmla="*/ 401 w 530"/>
                <a:gd name="T31" fmla="*/ 547 h 633"/>
                <a:gd name="T32" fmla="*/ 410 w 530"/>
                <a:gd name="T33" fmla="*/ 534 h 633"/>
                <a:gd name="T34" fmla="*/ 421 w 530"/>
                <a:gd name="T35" fmla="*/ 522 h 633"/>
                <a:gd name="T36" fmla="*/ 432 w 530"/>
                <a:gd name="T37" fmla="*/ 512 h 633"/>
                <a:gd name="T38" fmla="*/ 445 w 530"/>
                <a:gd name="T39" fmla="*/ 501 h 633"/>
                <a:gd name="T40" fmla="*/ 458 w 530"/>
                <a:gd name="T41" fmla="*/ 492 h 633"/>
                <a:gd name="T42" fmla="*/ 471 w 530"/>
                <a:gd name="T43" fmla="*/ 483 h 633"/>
                <a:gd name="T44" fmla="*/ 485 w 530"/>
                <a:gd name="T45" fmla="*/ 475 h 633"/>
                <a:gd name="T46" fmla="*/ 500 w 530"/>
                <a:gd name="T47" fmla="*/ 469 h 633"/>
                <a:gd name="T48" fmla="*/ 514 w 530"/>
                <a:gd name="T49" fmla="*/ 464 h 633"/>
                <a:gd name="T50" fmla="*/ 530 w 530"/>
                <a:gd name="T51" fmla="*/ 458 h 633"/>
                <a:gd name="T52" fmla="*/ 530 w 530"/>
                <a:gd name="T53" fmla="*/ 458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530" h="633">
                  <a:moveTo>
                    <a:pt x="530" y="458"/>
                  </a:moveTo>
                  <a:lnTo>
                    <a:pt x="530" y="286"/>
                  </a:lnTo>
                  <a:lnTo>
                    <a:pt x="530" y="231"/>
                  </a:lnTo>
                  <a:lnTo>
                    <a:pt x="530" y="0"/>
                  </a:lnTo>
                  <a:lnTo>
                    <a:pt x="0" y="0"/>
                  </a:lnTo>
                  <a:lnTo>
                    <a:pt x="0" y="396"/>
                  </a:lnTo>
                  <a:lnTo>
                    <a:pt x="231" y="396"/>
                  </a:lnTo>
                  <a:lnTo>
                    <a:pt x="231" y="633"/>
                  </a:lnTo>
                  <a:lnTo>
                    <a:pt x="359" y="633"/>
                  </a:lnTo>
                  <a:lnTo>
                    <a:pt x="359" y="633"/>
                  </a:lnTo>
                  <a:lnTo>
                    <a:pt x="364" y="618"/>
                  </a:lnTo>
                  <a:lnTo>
                    <a:pt x="369" y="602"/>
                  </a:lnTo>
                  <a:lnTo>
                    <a:pt x="376" y="588"/>
                  </a:lnTo>
                  <a:lnTo>
                    <a:pt x="382" y="573"/>
                  </a:lnTo>
                  <a:lnTo>
                    <a:pt x="391" y="560"/>
                  </a:lnTo>
                  <a:lnTo>
                    <a:pt x="401" y="547"/>
                  </a:lnTo>
                  <a:lnTo>
                    <a:pt x="410" y="534"/>
                  </a:lnTo>
                  <a:lnTo>
                    <a:pt x="421" y="522"/>
                  </a:lnTo>
                  <a:lnTo>
                    <a:pt x="432" y="512"/>
                  </a:lnTo>
                  <a:lnTo>
                    <a:pt x="445" y="501"/>
                  </a:lnTo>
                  <a:lnTo>
                    <a:pt x="458" y="492"/>
                  </a:lnTo>
                  <a:lnTo>
                    <a:pt x="471" y="483"/>
                  </a:lnTo>
                  <a:lnTo>
                    <a:pt x="485" y="475"/>
                  </a:lnTo>
                  <a:lnTo>
                    <a:pt x="500" y="469"/>
                  </a:lnTo>
                  <a:lnTo>
                    <a:pt x="514" y="464"/>
                  </a:lnTo>
                  <a:lnTo>
                    <a:pt x="530" y="458"/>
                  </a:lnTo>
                  <a:lnTo>
                    <a:pt x="530" y="45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50" name="Group 86"/>
          <p:cNvGrpSpPr/>
          <p:nvPr/>
        </p:nvGrpSpPr>
        <p:grpSpPr>
          <a:xfrm>
            <a:off x="7318581" y="2341978"/>
            <a:ext cx="458697" cy="501068"/>
            <a:chOff x="1886078" y="2616151"/>
            <a:chExt cx="379088" cy="414105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51" name="Freeform 11008"/>
            <p:cNvSpPr>
              <a:spLocks noEditPoints="1"/>
            </p:cNvSpPr>
            <p:nvPr/>
          </p:nvSpPr>
          <p:spPr bwMode="auto">
            <a:xfrm>
              <a:off x="1886078" y="2807979"/>
              <a:ext cx="187260" cy="190305"/>
            </a:xfrm>
            <a:custGeom>
              <a:avLst/>
              <a:gdLst>
                <a:gd name="T0" fmla="*/ 477 w 494"/>
                <a:gd name="T1" fmla="*/ 148 h 498"/>
                <a:gd name="T2" fmla="*/ 429 w 494"/>
                <a:gd name="T3" fmla="*/ 142 h 498"/>
                <a:gd name="T4" fmla="*/ 408 w 494"/>
                <a:gd name="T5" fmla="*/ 114 h 498"/>
                <a:gd name="T6" fmla="*/ 413 w 494"/>
                <a:gd name="T7" fmla="*/ 75 h 498"/>
                <a:gd name="T8" fmla="*/ 387 w 494"/>
                <a:gd name="T9" fmla="*/ 41 h 498"/>
                <a:gd name="T10" fmla="*/ 354 w 494"/>
                <a:gd name="T11" fmla="*/ 52 h 498"/>
                <a:gd name="T12" fmla="*/ 314 w 494"/>
                <a:gd name="T13" fmla="*/ 54 h 498"/>
                <a:gd name="T14" fmla="*/ 282 w 494"/>
                <a:gd name="T15" fmla="*/ 27 h 498"/>
                <a:gd name="T16" fmla="*/ 216 w 494"/>
                <a:gd name="T17" fmla="*/ 0 h 498"/>
                <a:gd name="T18" fmla="*/ 207 w 494"/>
                <a:gd name="T19" fmla="*/ 35 h 498"/>
                <a:gd name="T20" fmla="*/ 173 w 494"/>
                <a:gd name="T21" fmla="*/ 56 h 498"/>
                <a:gd name="T22" fmla="*/ 131 w 494"/>
                <a:gd name="T23" fmla="*/ 47 h 498"/>
                <a:gd name="T24" fmla="*/ 93 w 494"/>
                <a:gd name="T25" fmla="*/ 50 h 498"/>
                <a:gd name="T26" fmla="*/ 77 w 494"/>
                <a:gd name="T27" fmla="*/ 72 h 498"/>
                <a:gd name="T28" fmla="*/ 89 w 494"/>
                <a:gd name="T29" fmla="*/ 107 h 498"/>
                <a:gd name="T30" fmla="*/ 72 w 494"/>
                <a:gd name="T31" fmla="*/ 140 h 498"/>
                <a:gd name="T32" fmla="*/ 29 w 494"/>
                <a:gd name="T33" fmla="*/ 149 h 498"/>
                <a:gd name="T34" fmla="*/ 0 w 494"/>
                <a:gd name="T35" fmla="*/ 201 h 498"/>
                <a:gd name="T36" fmla="*/ 33 w 494"/>
                <a:gd name="T37" fmla="*/ 225 h 498"/>
                <a:gd name="T38" fmla="*/ 37 w 494"/>
                <a:gd name="T39" fmla="*/ 264 h 498"/>
                <a:gd name="T40" fmla="*/ 9 w 494"/>
                <a:gd name="T41" fmla="*/ 294 h 498"/>
                <a:gd name="T42" fmla="*/ 19 w 494"/>
                <a:gd name="T43" fmla="*/ 350 h 498"/>
                <a:gd name="T44" fmla="*/ 66 w 494"/>
                <a:gd name="T45" fmla="*/ 354 h 498"/>
                <a:gd name="T46" fmla="*/ 88 w 494"/>
                <a:gd name="T47" fmla="*/ 384 h 498"/>
                <a:gd name="T48" fmla="*/ 81 w 494"/>
                <a:gd name="T49" fmla="*/ 423 h 498"/>
                <a:gd name="T50" fmla="*/ 107 w 494"/>
                <a:gd name="T51" fmla="*/ 457 h 498"/>
                <a:gd name="T52" fmla="*/ 141 w 494"/>
                <a:gd name="T53" fmla="*/ 445 h 498"/>
                <a:gd name="T54" fmla="*/ 182 w 494"/>
                <a:gd name="T55" fmla="*/ 443 h 498"/>
                <a:gd name="T56" fmla="*/ 212 w 494"/>
                <a:gd name="T57" fmla="*/ 470 h 498"/>
                <a:gd name="T58" fmla="*/ 278 w 494"/>
                <a:gd name="T59" fmla="*/ 498 h 498"/>
                <a:gd name="T60" fmla="*/ 288 w 494"/>
                <a:gd name="T61" fmla="*/ 461 h 498"/>
                <a:gd name="T62" fmla="*/ 323 w 494"/>
                <a:gd name="T63" fmla="*/ 442 h 498"/>
                <a:gd name="T64" fmla="*/ 365 w 494"/>
                <a:gd name="T65" fmla="*/ 451 h 498"/>
                <a:gd name="T66" fmla="*/ 402 w 494"/>
                <a:gd name="T67" fmla="*/ 448 h 498"/>
                <a:gd name="T68" fmla="*/ 418 w 494"/>
                <a:gd name="T69" fmla="*/ 426 h 498"/>
                <a:gd name="T70" fmla="*/ 406 w 494"/>
                <a:gd name="T71" fmla="*/ 389 h 498"/>
                <a:gd name="T72" fmla="*/ 423 w 494"/>
                <a:gd name="T73" fmla="*/ 358 h 498"/>
                <a:gd name="T74" fmla="*/ 465 w 494"/>
                <a:gd name="T75" fmla="*/ 347 h 498"/>
                <a:gd name="T76" fmla="*/ 494 w 494"/>
                <a:gd name="T77" fmla="*/ 295 h 498"/>
                <a:gd name="T78" fmla="*/ 460 w 494"/>
                <a:gd name="T79" fmla="*/ 270 h 498"/>
                <a:gd name="T80" fmla="*/ 457 w 494"/>
                <a:gd name="T81" fmla="*/ 234 h 498"/>
                <a:gd name="T82" fmla="*/ 485 w 494"/>
                <a:gd name="T83" fmla="*/ 205 h 498"/>
                <a:gd name="T84" fmla="*/ 238 w 494"/>
                <a:gd name="T85" fmla="*/ 342 h 498"/>
                <a:gd name="T86" fmla="*/ 195 w 494"/>
                <a:gd name="T87" fmla="*/ 327 h 498"/>
                <a:gd name="T88" fmla="*/ 165 w 494"/>
                <a:gd name="T89" fmla="*/ 293 h 498"/>
                <a:gd name="T90" fmla="*/ 154 w 494"/>
                <a:gd name="T91" fmla="*/ 248 h 498"/>
                <a:gd name="T92" fmla="*/ 161 w 494"/>
                <a:gd name="T93" fmla="*/ 212 h 498"/>
                <a:gd name="T94" fmla="*/ 188 w 494"/>
                <a:gd name="T95" fmla="*/ 176 h 498"/>
                <a:gd name="T96" fmla="*/ 229 w 494"/>
                <a:gd name="T97" fmla="*/ 157 h 498"/>
                <a:gd name="T98" fmla="*/ 267 w 494"/>
                <a:gd name="T99" fmla="*/ 157 h 498"/>
                <a:gd name="T100" fmla="*/ 307 w 494"/>
                <a:gd name="T101" fmla="*/ 176 h 498"/>
                <a:gd name="T102" fmla="*/ 333 w 494"/>
                <a:gd name="T103" fmla="*/ 212 h 498"/>
                <a:gd name="T104" fmla="*/ 341 w 494"/>
                <a:gd name="T105" fmla="*/ 248 h 498"/>
                <a:gd name="T106" fmla="*/ 329 w 494"/>
                <a:gd name="T107" fmla="*/ 293 h 498"/>
                <a:gd name="T108" fmla="*/ 299 w 494"/>
                <a:gd name="T109" fmla="*/ 327 h 498"/>
                <a:gd name="T110" fmla="*/ 258 w 494"/>
                <a:gd name="T111" fmla="*/ 342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94" h="498">
                  <a:moveTo>
                    <a:pt x="494" y="201"/>
                  </a:moveTo>
                  <a:lnTo>
                    <a:pt x="494" y="201"/>
                  </a:lnTo>
                  <a:lnTo>
                    <a:pt x="486" y="174"/>
                  </a:lnTo>
                  <a:lnTo>
                    <a:pt x="477" y="148"/>
                  </a:lnTo>
                  <a:lnTo>
                    <a:pt x="477" y="148"/>
                  </a:lnTo>
                  <a:lnTo>
                    <a:pt x="465" y="149"/>
                  </a:lnTo>
                  <a:lnTo>
                    <a:pt x="455" y="150"/>
                  </a:lnTo>
                  <a:lnTo>
                    <a:pt x="444" y="149"/>
                  </a:lnTo>
                  <a:lnTo>
                    <a:pt x="436" y="146"/>
                  </a:lnTo>
                  <a:lnTo>
                    <a:pt x="429" y="142"/>
                  </a:lnTo>
                  <a:lnTo>
                    <a:pt x="422" y="139"/>
                  </a:lnTo>
                  <a:lnTo>
                    <a:pt x="417" y="133"/>
                  </a:lnTo>
                  <a:lnTo>
                    <a:pt x="413" y="127"/>
                  </a:lnTo>
                  <a:lnTo>
                    <a:pt x="409" y="120"/>
                  </a:lnTo>
                  <a:lnTo>
                    <a:pt x="408" y="114"/>
                  </a:lnTo>
                  <a:lnTo>
                    <a:pt x="406" y="106"/>
                  </a:lnTo>
                  <a:lnTo>
                    <a:pt x="406" y="98"/>
                  </a:lnTo>
                  <a:lnTo>
                    <a:pt x="408" y="90"/>
                  </a:lnTo>
                  <a:lnTo>
                    <a:pt x="410" y="82"/>
                  </a:lnTo>
                  <a:lnTo>
                    <a:pt x="413" y="75"/>
                  </a:lnTo>
                  <a:lnTo>
                    <a:pt x="418" y="67"/>
                  </a:lnTo>
                  <a:lnTo>
                    <a:pt x="418" y="67"/>
                  </a:lnTo>
                  <a:lnTo>
                    <a:pt x="409" y="56"/>
                  </a:lnTo>
                  <a:lnTo>
                    <a:pt x="400" y="47"/>
                  </a:lnTo>
                  <a:lnTo>
                    <a:pt x="387" y="41"/>
                  </a:lnTo>
                  <a:lnTo>
                    <a:pt x="372" y="35"/>
                  </a:lnTo>
                  <a:lnTo>
                    <a:pt x="372" y="35"/>
                  </a:lnTo>
                  <a:lnTo>
                    <a:pt x="367" y="42"/>
                  </a:lnTo>
                  <a:lnTo>
                    <a:pt x="361" y="48"/>
                  </a:lnTo>
                  <a:lnTo>
                    <a:pt x="354" y="52"/>
                  </a:lnTo>
                  <a:lnTo>
                    <a:pt x="346" y="55"/>
                  </a:lnTo>
                  <a:lnTo>
                    <a:pt x="338" y="56"/>
                  </a:lnTo>
                  <a:lnTo>
                    <a:pt x="329" y="58"/>
                  </a:lnTo>
                  <a:lnTo>
                    <a:pt x="321" y="56"/>
                  </a:lnTo>
                  <a:lnTo>
                    <a:pt x="314" y="54"/>
                  </a:lnTo>
                  <a:lnTo>
                    <a:pt x="306" y="51"/>
                  </a:lnTo>
                  <a:lnTo>
                    <a:pt x="298" y="47"/>
                  </a:lnTo>
                  <a:lnTo>
                    <a:pt x="293" y="41"/>
                  </a:lnTo>
                  <a:lnTo>
                    <a:pt x="288" y="35"/>
                  </a:lnTo>
                  <a:lnTo>
                    <a:pt x="282" y="27"/>
                  </a:lnTo>
                  <a:lnTo>
                    <a:pt x="280" y="18"/>
                  </a:lnTo>
                  <a:lnTo>
                    <a:pt x="278" y="9"/>
                  </a:lnTo>
                  <a:lnTo>
                    <a:pt x="278" y="0"/>
                  </a:lnTo>
                  <a:lnTo>
                    <a:pt x="278" y="0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216" y="11"/>
                  </a:lnTo>
                  <a:lnTo>
                    <a:pt x="214" y="20"/>
                  </a:lnTo>
                  <a:lnTo>
                    <a:pt x="212" y="29"/>
                  </a:lnTo>
                  <a:lnTo>
                    <a:pt x="207" y="35"/>
                  </a:lnTo>
                  <a:lnTo>
                    <a:pt x="201" y="42"/>
                  </a:lnTo>
                  <a:lnTo>
                    <a:pt x="195" y="47"/>
                  </a:lnTo>
                  <a:lnTo>
                    <a:pt x="188" y="51"/>
                  </a:lnTo>
                  <a:lnTo>
                    <a:pt x="180" y="54"/>
                  </a:lnTo>
                  <a:lnTo>
                    <a:pt x="173" y="56"/>
                  </a:lnTo>
                  <a:lnTo>
                    <a:pt x="163" y="56"/>
                  </a:lnTo>
                  <a:lnTo>
                    <a:pt x="154" y="56"/>
                  </a:lnTo>
                  <a:lnTo>
                    <a:pt x="147" y="54"/>
                  </a:lnTo>
                  <a:lnTo>
                    <a:pt x="139" y="51"/>
                  </a:lnTo>
                  <a:lnTo>
                    <a:pt x="131" y="47"/>
                  </a:lnTo>
                  <a:lnTo>
                    <a:pt x="123" y="42"/>
                  </a:lnTo>
                  <a:lnTo>
                    <a:pt x="118" y="35"/>
                  </a:lnTo>
                  <a:lnTo>
                    <a:pt x="118" y="35"/>
                  </a:lnTo>
                  <a:lnTo>
                    <a:pt x="105" y="42"/>
                  </a:lnTo>
                  <a:lnTo>
                    <a:pt x="93" y="50"/>
                  </a:lnTo>
                  <a:lnTo>
                    <a:pt x="88" y="54"/>
                  </a:lnTo>
                  <a:lnTo>
                    <a:pt x="83" y="58"/>
                  </a:lnTo>
                  <a:lnTo>
                    <a:pt x="79" y="64"/>
                  </a:lnTo>
                  <a:lnTo>
                    <a:pt x="77" y="72"/>
                  </a:lnTo>
                  <a:lnTo>
                    <a:pt x="77" y="72"/>
                  </a:lnTo>
                  <a:lnTo>
                    <a:pt x="81" y="78"/>
                  </a:lnTo>
                  <a:lnTo>
                    <a:pt x="85" y="85"/>
                  </a:lnTo>
                  <a:lnTo>
                    <a:pt x="88" y="93"/>
                  </a:lnTo>
                  <a:lnTo>
                    <a:pt x="89" y="101"/>
                  </a:lnTo>
                  <a:lnTo>
                    <a:pt x="89" y="107"/>
                  </a:lnTo>
                  <a:lnTo>
                    <a:pt x="88" y="115"/>
                  </a:lnTo>
                  <a:lnTo>
                    <a:pt x="85" y="122"/>
                  </a:lnTo>
                  <a:lnTo>
                    <a:pt x="81" y="128"/>
                  </a:lnTo>
                  <a:lnTo>
                    <a:pt x="77" y="135"/>
                  </a:lnTo>
                  <a:lnTo>
                    <a:pt x="72" y="140"/>
                  </a:lnTo>
                  <a:lnTo>
                    <a:pt x="66" y="144"/>
                  </a:lnTo>
                  <a:lnTo>
                    <a:pt x="58" y="146"/>
                  </a:lnTo>
                  <a:lnTo>
                    <a:pt x="49" y="149"/>
                  </a:lnTo>
                  <a:lnTo>
                    <a:pt x="39" y="150"/>
                  </a:lnTo>
                  <a:lnTo>
                    <a:pt x="29" y="149"/>
                  </a:lnTo>
                  <a:lnTo>
                    <a:pt x="19" y="148"/>
                  </a:lnTo>
                  <a:lnTo>
                    <a:pt x="19" y="148"/>
                  </a:lnTo>
                  <a:lnTo>
                    <a:pt x="9" y="174"/>
                  </a:lnTo>
                  <a:lnTo>
                    <a:pt x="0" y="201"/>
                  </a:lnTo>
                  <a:lnTo>
                    <a:pt x="0" y="201"/>
                  </a:lnTo>
                  <a:lnTo>
                    <a:pt x="9" y="204"/>
                  </a:lnTo>
                  <a:lnTo>
                    <a:pt x="17" y="208"/>
                  </a:lnTo>
                  <a:lnTo>
                    <a:pt x="24" y="213"/>
                  </a:lnTo>
                  <a:lnTo>
                    <a:pt x="29" y="218"/>
                  </a:lnTo>
                  <a:lnTo>
                    <a:pt x="33" y="225"/>
                  </a:lnTo>
                  <a:lnTo>
                    <a:pt x="37" y="233"/>
                  </a:lnTo>
                  <a:lnTo>
                    <a:pt x="38" y="240"/>
                  </a:lnTo>
                  <a:lnTo>
                    <a:pt x="39" y="248"/>
                  </a:lnTo>
                  <a:lnTo>
                    <a:pt x="38" y="256"/>
                  </a:lnTo>
                  <a:lnTo>
                    <a:pt x="37" y="264"/>
                  </a:lnTo>
                  <a:lnTo>
                    <a:pt x="33" y="272"/>
                  </a:lnTo>
                  <a:lnTo>
                    <a:pt x="29" y="278"/>
                  </a:lnTo>
                  <a:lnTo>
                    <a:pt x="24" y="285"/>
                  </a:lnTo>
                  <a:lnTo>
                    <a:pt x="17" y="290"/>
                  </a:lnTo>
                  <a:lnTo>
                    <a:pt x="9" y="294"/>
                  </a:lnTo>
                  <a:lnTo>
                    <a:pt x="0" y="295"/>
                  </a:lnTo>
                  <a:lnTo>
                    <a:pt x="0" y="295"/>
                  </a:lnTo>
                  <a:lnTo>
                    <a:pt x="9" y="324"/>
                  </a:lnTo>
                  <a:lnTo>
                    <a:pt x="19" y="350"/>
                  </a:lnTo>
                  <a:lnTo>
                    <a:pt x="19" y="350"/>
                  </a:lnTo>
                  <a:lnTo>
                    <a:pt x="30" y="347"/>
                  </a:lnTo>
                  <a:lnTo>
                    <a:pt x="41" y="347"/>
                  </a:lnTo>
                  <a:lnTo>
                    <a:pt x="50" y="349"/>
                  </a:lnTo>
                  <a:lnTo>
                    <a:pt x="59" y="351"/>
                  </a:lnTo>
                  <a:lnTo>
                    <a:pt x="66" y="354"/>
                  </a:lnTo>
                  <a:lnTo>
                    <a:pt x="72" y="359"/>
                  </a:lnTo>
                  <a:lnTo>
                    <a:pt x="77" y="364"/>
                  </a:lnTo>
                  <a:lnTo>
                    <a:pt x="83" y="370"/>
                  </a:lnTo>
                  <a:lnTo>
                    <a:pt x="85" y="376"/>
                  </a:lnTo>
                  <a:lnTo>
                    <a:pt x="88" y="384"/>
                  </a:lnTo>
                  <a:lnTo>
                    <a:pt x="88" y="392"/>
                  </a:lnTo>
                  <a:lnTo>
                    <a:pt x="88" y="400"/>
                  </a:lnTo>
                  <a:lnTo>
                    <a:pt x="86" y="408"/>
                  </a:lnTo>
                  <a:lnTo>
                    <a:pt x="85" y="415"/>
                  </a:lnTo>
                  <a:lnTo>
                    <a:pt x="81" y="423"/>
                  </a:lnTo>
                  <a:lnTo>
                    <a:pt x="77" y="431"/>
                  </a:lnTo>
                  <a:lnTo>
                    <a:pt x="77" y="431"/>
                  </a:lnTo>
                  <a:lnTo>
                    <a:pt x="85" y="442"/>
                  </a:lnTo>
                  <a:lnTo>
                    <a:pt x="96" y="449"/>
                  </a:lnTo>
                  <a:lnTo>
                    <a:pt x="107" y="457"/>
                  </a:lnTo>
                  <a:lnTo>
                    <a:pt x="122" y="461"/>
                  </a:lnTo>
                  <a:lnTo>
                    <a:pt x="122" y="461"/>
                  </a:lnTo>
                  <a:lnTo>
                    <a:pt x="127" y="455"/>
                  </a:lnTo>
                  <a:lnTo>
                    <a:pt x="133" y="449"/>
                  </a:lnTo>
                  <a:lnTo>
                    <a:pt x="141" y="445"/>
                  </a:lnTo>
                  <a:lnTo>
                    <a:pt x="149" y="442"/>
                  </a:lnTo>
                  <a:lnTo>
                    <a:pt x="157" y="440"/>
                  </a:lnTo>
                  <a:lnTo>
                    <a:pt x="165" y="440"/>
                  </a:lnTo>
                  <a:lnTo>
                    <a:pt x="174" y="442"/>
                  </a:lnTo>
                  <a:lnTo>
                    <a:pt x="182" y="443"/>
                  </a:lnTo>
                  <a:lnTo>
                    <a:pt x="190" y="447"/>
                  </a:lnTo>
                  <a:lnTo>
                    <a:pt x="196" y="451"/>
                  </a:lnTo>
                  <a:lnTo>
                    <a:pt x="203" y="456"/>
                  </a:lnTo>
                  <a:lnTo>
                    <a:pt x="208" y="462"/>
                  </a:lnTo>
                  <a:lnTo>
                    <a:pt x="212" y="470"/>
                  </a:lnTo>
                  <a:lnTo>
                    <a:pt x="214" y="478"/>
                  </a:lnTo>
                  <a:lnTo>
                    <a:pt x="216" y="487"/>
                  </a:lnTo>
                  <a:lnTo>
                    <a:pt x="216" y="498"/>
                  </a:lnTo>
                  <a:lnTo>
                    <a:pt x="216" y="498"/>
                  </a:lnTo>
                  <a:lnTo>
                    <a:pt x="278" y="498"/>
                  </a:lnTo>
                  <a:lnTo>
                    <a:pt x="278" y="498"/>
                  </a:lnTo>
                  <a:lnTo>
                    <a:pt x="278" y="487"/>
                  </a:lnTo>
                  <a:lnTo>
                    <a:pt x="280" y="477"/>
                  </a:lnTo>
                  <a:lnTo>
                    <a:pt x="284" y="469"/>
                  </a:lnTo>
                  <a:lnTo>
                    <a:pt x="288" y="461"/>
                  </a:lnTo>
                  <a:lnTo>
                    <a:pt x="293" y="455"/>
                  </a:lnTo>
                  <a:lnTo>
                    <a:pt x="299" y="449"/>
                  </a:lnTo>
                  <a:lnTo>
                    <a:pt x="307" y="445"/>
                  </a:lnTo>
                  <a:lnTo>
                    <a:pt x="315" y="443"/>
                  </a:lnTo>
                  <a:lnTo>
                    <a:pt x="323" y="442"/>
                  </a:lnTo>
                  <a:lnTo>
                    <a:pt x="331" y="440"/>
                  </a:lnTo>
                  <a:lnTo>
                    <a:pt x="340" y="442"/>
                  </a:lnTo>
                  <a:lnTo>
                    <a:pt x="349" y="443"/>
                  </a:lnTo>
                  <a:lnTo>
                    <a:pt x="357" y="445"/>
                  </a:lnTo>
                  <a:lnTo>
                    <a:pt x="365" y="451"/>
                  </a:lnTo>
                  <a:lnTo>
                    <a:pt x="371" y="456"/>
                  </a:lnTo>
                  <a:lnTo>
                    <a:pt x="378" y="461"/>
                  </a:lnTo>
                  <a:lnTo>
                    <a:pt x="378" y="461"/>
                  </a:lnTo>
                  <a:lnTo>
                    <a:pt x="389" y="455"/>
                  </a:lnTo>
                  <a:lnTo>
                    <a:pt x="402" y="448"/>
                  </a:lnTo>
                  <a:lnTo>
                    <a:pt x="408" y="444"/>
                  </a:lnTo>
                  <a:lnTo>
                    <a:pt x="412" y="439"/>
                  </a:lnTo>
                  <a:lnTo>
                    <a:pt x="416" y="434"/>
                  </a:lnTo>
                  <a:lnTo>
                    <a:pt x="418" y="426"/>
                  </a:lnTo>
                  <a:lnTo>
                    <a:pt x="418" y="426"/>
                  </a:lnTo>
                  <a:lnTo>
                    <a:pt x="413" y="419"/>
                  </a:lnTo>
                  <a:lnTo>
                    <a:pt x="409" y="411"/>
                  </a:lnTo>
                  <a:lnTo>
                    <a:pt x="408" y="405"/>
                  </a:lnTo>
                  <a:lnTo>
                    <a:pt x="406" y="397"/>
                  </a:lnTo>
                  <a:lnTo>
                    <a:pt x="406" y="389"/>
                  </a:lnTo>
                  <a:lnTo>
                    <a:pt x="408" y="383"/>
                  </a:lnTo>
                  <a:lnTo>
                    <a:pt x="410" y="375"/>
                  </a:lnTo>
                  <a:lnTo>
                    <a:pt x="413" y="368"/>
                  </a:lnTo>
                  <a:lnTo>
                    <a:pt x="418" y="363"/>
                  </a:lnTo>
                  <a:lnTo>
                    <a:pt x="423" y="358"/>
                  </a:lnTo>
                  <a:lnTo>
                    <a:pt x="430" y="354"/>
                  </a:lnTo>
                  <a:lnTo>
                    <a:pt x="438" y="350"/>
                  </a:lnTo>
                  <a:lnTo>
                    <a:pt x="446" y="349"/>
                  </a:lnTo>
                  <a:lnTo>
                    <a:pt x="455" y="347"/>
                  </a:lnTo>
                  <a:lnTo>
                    <a:pt x="465" y="347"/>
                  </a:lnTo>
                  <a:lnTo>
                    <a:pt x="477" y="350"/>
                  </a:lnTo>
                  <a:lnTo>
                    <a:pt x="477" y="350"/>
                  </a:lnTo>
                  <a:lnTo>
                    <a:pt x="486" y="324"/>
                  </a:lnTo>
                  <a:lnTo>
                    <a:pt x="494" y="295"/>
                  </a:lnTo>
                  <a:lnTo>
                    <a:pt x="494" y="295"/>
                  </a:lnTo>
                  <a:lnTo>
                    <a:pt x="485" y="293"/>
                  </a:lnTo>
                  <a:lnTo>
                    <a:pt x="477" y="289"/>
                  </a:lnTo>
                  <a:lnTo>
                    <a:pt x="470" y="283"/>
                  </a:lnTo>
                  <a:lnTo>
                    <a:pt x="464" y="277"/>
                  </a:lnTo>
                  <a:lnTo>
                    <a:pt x="460" y="270"/>
                  </a:lnTo>
                  <a:lnTo>
                    <a:pt x="457" y="264"/>
                  </a:lnTo>
                  <a:lnTo>
                    <a:pt x="455" y="256"/>
                  </a:lnTo>
                  <a:lnTo>
                    <a:pt x="455" y="248"/>
                  </a:lnTo>
                  <a:lnTo>
                    <a:pt x="455" y="240"/>
                  </a:lnTo>
                  <a:lnTo>
                    <a:pt x="457" y="234"/>
                  </a:lnTo>
                  <a:lnTo>
                    <a:pt x="460" y="226"/>
                  </a:lnTo>
                  <a:lnTo>
                    <a:pt x="464" y="219"/>
                  </a:lnTo>
                  <a:lnTo>
                    <a:pt x="470" y="214"/>
                  </a:lnTo>
                  <a:lnTo>
                    <a:pt x="477" y="209"/>
                  </a:lnTo>
                  <a:lnTo>
                    <a:pt x="485" y="205"/>
                  </a:lnTo>
                  <a:lnTo>
                    <a:pt x="494" y="201"/>
                  </a:lnTo>
                  <a:lnTo>
                    <a:pt x="494" y="201"/>
                  </a:lnTo>
                  <a:close/>
                  <a:moveTo>
                    <a:pt x="247" y="342"/>
                  </a:moveTo>
                  <a:lnTo>
                    <a:pt x="247" y="342"/>
                  </a:lnTo>
                  <a:lnTo>
                    <a:pt x="238" y="342"/>
                  </a:lnTo>
                  <a:lnTo>
                    <a:pt x="229" y="340"/>
                  </a:lnTo>
                  <a:lnTo>
                    <a:pt x="220" y="338"/>
                  </a:lnTo>
                  <a:lnTo>
                    <a:pt x="210" y="334"/>
                  </a:lnTo>
                  <a:lnTo>
                    <a:pt x="203" y="330"/>
                  </a:lnTo>
                  <a:lnTo>
                    <a:pt x="195" y="327"/>
                  </a:lnTo>
                  <a:lnTo>
                    <a:pt x="188" y="321"/>
                  </a:lnTo>
                  <a:lnTo>
                    <a:pt x="182" y="315"/>
                  </a:lnTo>
                  <a:lnTo>
                    <a:pt x="175" y="308"/>
                  </a:lnTo>
                  <a:lnTo>
                    <a:pt x="170" y="300"/>
                  </a:lnTo>
                  <a:lnTo>
                    <a:pt x="165" y="293"/>
                  </a:lnTo>
                  <a:lnTo>
                    <a:pt x="161" y="285"/>
                  </a:lnTo>
                  <a:lnTo>
                    <a:pt x="158" y="277"/>
                  </a:lnTo>
                  <a:lnTo>
                    <a:pt x="156" y="268"/>
                  </a:lnTo>
                  <a:lnTo>
                    <a:pt x="154" y="259"/>
                  </a:lnTo>
                  <a:lnTo>
                    <a:pt x="154" y="248"/>
                  </a:lnTo>
                  <a:lnTo>
                    <a:pt x="154" y="248"/>
                  </a:lnTo>
                  <a:lnTo>
                    <a:pt x="154" y="239"/>
                  </a:lnTo>
                  <a:lnTo>
                    <a:pt x="156" y="230"/>
                  </a:lnTo>
                  <a:lnTo>
                    <a:pt x="158" y="221"/>
                  </a:lnTo>
                  <a:lnTo>
                    <a:pt x="161" y="212"/>
                  </a:lnTo>
                  <a:lnTo>
                    <a:pt x="165" y="204"/>
                  </a:lnTo>
                  <a:lnTo>
                    <a:pt x="170" y="196"/>
                  </a:lnTo>
                  <a:lnTo>
                    <a:pt x="175" y="189"/>
                  </a:lnTo>
                  <a:lnTo>
                    <a:pt x="182" y="183"/>
                  </a:lnTo>
                  <a:lnTo>
                    <a:pt x="188" y="176"/>
                  </a:lnTo>
                  <a:lnTo>
                    <a:pt x="195" y="171"/>
                  </a:lnTo>
                  <a:lnTo>
                    <a:pt x="203" y="166"/>
                  </a:lnTo>
                  <a:lnTo>
                    <a:pt x="210" y="162"/>
                  </a:lnTo>
                  <a:lnTo>
                    <a:pt x="220" y="159"/>
                  </a:lnTo>
                  <a:lnTo>
                    <a:pt x="229" y="157"/>
                  </a:lnTo>
                  <a:lnTo>
                    <a:pt x="238" y="155"/>
                  </a:lnTo>
                  <a:lnTo>
                    <a:pt x="247" y="155"/>
                  </a:lnTo>
                  <a:lnTo>
                    <a:pt x="247" y="155"/>
                  </a:lnTo>
                  <a:lnTo>
                    <a:pt x="258" y="155"/>
                  </a:lnTo>
                  <a:lnTo>
                    <a:pt x="267" y="157"/>
                  </a:lnTo>
                  <a:lnTo>
                    <a:pt x="276" y="159"/>
                  </a:lnTo>
                  <a:lnTo>
                    <a:pt x="284" y="162"/>
                  </a:lnTo>
                  <a:lnTo>
                    <a:pt x="291" y="166"/>
                  </a:lnTo>
                  <a:lnTo>
                    <a:pt x="299" y="171"/>
                  </a:lnTo>
                  <a:lnTo>
                    <a:pt x="307" y="176"/>
                  </a:lnTo>
                  <a:lnTo>
                    <a:pt x="314" y="183"/>
                  </a:lnTo>
                  <a:lnTo>
                    <a:pt x="320" y="189"/>
                  </a:lnTo>
                  <a:lnTo>
                    <a:pt x="325" y="196"/>
                  </a:lnTo>
                  <a:lnTo>
                    <a:pt x="329" y="204"/>
                  </a:lnTo>
                  <a:lnTo>
                    <a:pt x="333" y="212"/>
                  </a:lnTo>
                  <a:lnTo>
                    <a:pt x="337" y="221"/>
                  </a:lnTo>
                  <a:lnTo>
                    <a:pt x="338" y="230"/>
                  </a:lnTo>
                  <a:lnTo>
                    <a:pt x="341" y="239"/>
                  </a:lnTo>
                  <a:lnTo>
                    <a:pt x="341" y="248"/>
                  </a:lnTo>
                  <a:lnTo>
                    <a:pt x="341" y="248"/>
                  </a:lnTo>
                  <a:lnTo>
                    <a:pt x="341" y="259"/>
                  </a:lnTo>
                  <a:lnTo>
                    <a:pt x="338" y="268"/>
                  </a:lnTo>
                  <a:lnTo>
                    <a:pt x="337" y="277"/>
                  </a:lnTo>
                  <a:lnTo>
                    <a:pt x="333" y="285"/>
                  </a:lnTo>
                  <a:lnTo>
                    <a:pt x="329" y="293"/>
                  </a:lnTo>
                  <a:lnTo>
                    <a:pt x="325" y="300"/>
                  </a:lnTo>
                  <a:lnTo>
                    <a:pt x="320" y="308"/>
                  </a:lnTo>
                  <a:lnTo>
                    <a:pt x="314" y="315"/>
                  </a:lnTo>
                  <a:lnTo>
                    <a:pt x="307" y="321"/>
                  </a:lnTo>
                  <a:lnTo>
                    <a:pt x="299" y="327"/>
                  </a:lnTo>
                  <a:lnTo>
                    <a:pt x="291" y="330"/>
                  </a:lnTo>
                  <a:lnTo>
                    <a:pt x="284" y="334"/>
                  </a:lnTo>
                  <a:lnTo>
                    <a:pt x="276" y="338"/>
                  </a:lnTo>
                  <a:lnTo>
                    <a:pt x="267" y="340"/>
                  </a:lnTo>
                  <a:lnTo>
                    <a:pt x="258" y="342"/>
                  </a:lnTo>
                  <a:lnTo>
                    <a:pt x="247" y="342"/>
                  </a:lnTo>
                  <a:lnTo>
                    <a:pt x="247" y="34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2" name="Freeform 11009"/>
            <p:cNvSpPr>
              <a:spLocks noEditPoints="1"/>
            </p:cNvSpPr>
            <p:nvPr/>
          </p:nvSpPr>
          <p:spPr bwMode="auto">
            <a:xfrm>
              <a:off x="2056591" y="2926730"/>
              <a:ext cx="102004" cy="103526"/>
            </a:xfrm>
            <a:custGeom>
              <a:avLst/>
              <a:gdLst>
                <a:gd name="T0" fmla="*/ 265 w 268"/>
                <a:gd name="T1" fmla="*/ 110 h 269"/>
                <a:gd name="T2" fmla="*/ 250 w 268"/>
                <a:gd name="T3" fmla="*/ 96 h 269"/>
                <a:gd name="T4" fmla="*/ 234 w 268"/>
                <a:gd name="T5" fmla="*/ 88 h 269"/>
                <a:gd name="T6" fmla="*/ 227 w 268"/>
                <a:gd name="T7" fmla="*/ 64 h 269"/>
                <a:gd name="T8" fmla="*/ 237 w 268"/>
                <a:gd name="T9" fmla="*/ 49 h 269"/>
                <a:gd name="T10" fmla="*/ 221 w 268"/>
                <a:gd name="T11" fmla="*/ 33 h 269"/>
                <a:gd name="T12" fmla="*/ 210 w 268"/>
                <a:gd name="T13" fmla="*/ 33 h 269"/>
                <a:gd name="T14" fmla="*/ 199 w 268"/>
                <a:gd name="T15" fmla="*/ 38 h 269"/>
                <a:gd name="T16" fmla="*/ 174 w 268"/>
                <a:gd name="T17" fmla="*/ 30 h 269"/>
                <a:gd name="T18" fmla="*/ 166 w 268"/>
                <a:gd name="T19" fmla="*/ 15 h 269"/>
                <a:gd name="T20" fmla="*/ 166 w 268"/>
                <a:gd name="T21" fmla="*/ 4 h 269"/>
                <a:gd name="T22" fmla="*/ 132 w 268"/>
                <a:gd name="T23" fmla="*/ 7 h 269"/>
                <a:gd name="T24" fmla="*/ 127 w 268"/>
                <a:gd name="T25" fmla="*/ 20 h 269"/>
                <a:gd name="T26" fmla="*/ 111 w 268"/>
                <a:gd name="T27" fmla="*/ 28 h 269"/>
                <a:gd name="T28" fmla="*/ 85 w 268"/>
                <a:gd name="T29" fmla="*/ 21 h 269"/>
                <a:gd name="T30" fmla="*/ 65 w 268"/>
                <a:gd name="T31" fmla="*/ 20 h 269"/>
                <a:gd name="T32" fmla="*/ 55 w 268"/>
                <a:gd name="T33" fmla="*/ 30 h 269"/>
                <a:gd name="T34" fmla="*/ 59 w 268"/>
                <a:gd name="T35" fmla="*/ 46 h 269"/>
                <a:gd name="T36" fmla="*/ 48 w 268"/>
                <a:gd name="T37" fmla="*/ 66 h 269"/>
                <a:gd name="T38" fmla="*/ 20 w 268"/>
                <a:gd name="T39" fmla="*/ 67 h 269"/>
                <a:gd name="T40" fmla="*/ 7 w 268"/>
                <a:gd name="T41" fmla="*/ 94 h 269"/>
                <a:gd name="T42" fmla="*/ 15 w 268"/>
                <a:gd name="T43" fmla="*/ 98 h 269"/>
                <a:gd name="T44" fmla="*/ 24 w 268"/>
                <a:gd name="T45" fmla="*/ 113 h 269"/>
                <a:gd name="T46" fmla="*/ 17 w 268"/>
                <a:gd name="T47" fmla="*/ 137 h 269"/>
                <a:gd name="T48" fmla="*/ 5 w 268"/>
                <a:gd name="T49" fmla="*/ 144 h 269"/>
                <a:gd name="T50" fmla="*/ 3 w 268"/>
                <a:gd name="T51" fmla="*/ 160 h 269"/>
                <a:gd name="T52" fmla="*/ 18 w 268"/>
                <a:gd name="T53" fmla="*/ 174 h 269"/>
                <a:gd name="T54" fmla="*/ 35 w 268"/>
                <a:gd name="T55" fmla="*/ 182 h 269"/>
                <a:gd name="T56" fmla="*/ 41 w 268"/>
                <a:gd name="T57" fmla="*/ 205 h 269"/>
                <a:gd name="T58" fmla="*/ 33 w 268"/>
                <a:gd name="T59" fmla="*/ 221 h 269"/>
                <a:gd name="T60" fmla="*/ 47 w 268"/>
                <a:gd name="T61" fmla="*/ 237 h 269"/>
                <a:gd name="T62" fmla="*/ 58 w 268"/>
                <a:gd name="T63" fmla="*/ 237 h 269"/>
                <a:gd name="T64" fmla="*/ 71 w 268"/>
                <a:gd name="T65" fmla="*/ 231 h 269"/>
                <a:gd name="T66" fmla="*/ 94 w 268"/>
                <a:gd name="T67" fmla="*/ 238 h 269"/>
                <a:gd name="T68" fmla="*/ 103 w 268"/>
                <a:gd name="T69" fmla="*/ 255 h 269"/>
                <a:gd name="T70" fmla="*/ 102 w 268"/>
                <a:gd name="T71" fmla="*/ 265 h 269"/>
                <a:gd name="T72" fmla="*/ 136 w 268"/>
                <a:gd name="T73" fmla="*/ 263 h 269"/>
                <a:gd name="T74" fmla="*/ 143 w 268"/>
                <a:gd name="T75" fmla="*/ 250 h 269"/>
                <a:gd name="T76" fmla="*/ 158 w 268"/>
                <a:gd name="T77" fmla="*/ 242 h 269"/>
                <a:gd name="T78" fmla="*/ 184 w 268"/>
                <a:gd name="T79" fmla="*/ 248 h 269"/>
                <a:gd name="T80" fmla="*/ 204 w 268"/>
                <a:gd name="T81" fmla="*/ 250 h 269"/>
                <a:gd name="T82" fmla="*/ 214 w 268"/>
                <a:gd name="T83" fmla="*/ 239 h 269"/>
                <a:gd name="T84" fmla="*/ 209 w 268"/>
                <a:gd name="T85" fmla="*/ 224 h 269"/>
                <a:gd name="T86" fmla="*/ 221 w 268"/>
                <a:gd name="T87" fmla="*/ 204 h 269"/>
                <a:gd name="T88" fmla="*/ 250 w 268"/>
                <a:gd name="T89" fmla="*/ 203 h 269"/>
                <a:gd name="T90" fmla="*/ 263 w 268"/>
                <a:gd name="T91" fmla="*/ 175 h 269"/>
                <a:gd name="T92" fmla="*/ 254 w 268"/>
                <a:gd name="T93" fmla="*/ 170 h 269"/>
                <a:gd name="T94" fmla="*/ 244 w 268"/>
                <a:gd name="T95" fmla="*/ 156 h 269"/>
                <a:gd name="T96" fmla="*/ 251 w 268"/>
                <a:gd name="T97" fmla="*/ 133 h 269"/>
                <a:gd name="T98" fmla="*/ 263 w 268"/>
                <a:gd name="T99" fmla="*/ 126 h 269"/>
                <a:gd name="T100" fmla="*/ 128 w 268"/>
                <a:gd name="T101" fmla="*/ 184 h 269"/>
                <a:gd name="T102" fmla="*/ 110 w 268"/>
                <a:gd name="T103" fmla="*/ 178 h 269"/>
                <a:gd name="T104" fmla="*/ 90 w 268"/>
                <a:gd name="T105" fmla="*/ 157 h 269"/>
                <a:gd name="T106" fmla="*/ 85 w 268"/>
                <a:gd name="T107" fmla="*/ 130 h 269"/>
                <a:gd name="T108" fmla="*/ 92 w 268"/>
                <a:gd name="T109" fmla="*/ 110 h 269"/>
                <a:gd name="T110" fmla="*/ 111 w 268"/>
                <a:gd name="T111" fmla="*/ 90 h 269"/>
                <a:gd name="T112" fmla="*/ 140 w 268"/>
                <a:gd name="T113" fmla="*/ 85 h 269"/>
                <a:gd name="T114" fmla="*/ 159 w 268"/>
                <a:gd name="T115" fmla="*/ 92 h 269"/>
                <a:gd name="T116" fmla="*/ 179 w 268"/>
                <a:gd name="T117" fmla="*/ 111 h 269"/>
                <a:gd name="T118" fmla="*/ 184 w 268"/>
                <a:gd name="T119" fmla="*/ 140 h 269"/>
                <a:gd name="T120" fmla="*/ 178 w 268"/>
                <a:gd name="T121" fmla="*/ 160 h 269"/>
                <a:gd name="T122" fmla="*/ 157 w 268"/>
                <a:gd name="T123" fmla="*/ 179 h 269"/>
                <a:gd name="T124" fmla="*/ 128 w 268"/>
                <a:gd name="T125" fmla="*/ 184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68" h="269">
                  <a:moveTo>
                    <a:pt x="268" y="126"/>
                  </a:moveTo>
                  <a:lnTo>
                    <a:pt x="268" y="126"/>
                  </a:lnTo>
                  <a:lnTo>
                    <a:pt x="265" y="110"/>
                  </a:lnTo>
                  <a:lnTo>
                    <a:pt x="261" y="96"/>
                  </a:lnTo>
                  <a:lnTo>
                    <a:pt x="261" y="96"/>
                  </a:lnTo>
                  <a:lnTo>
                    <a:pt x="250" y="96"/>
                  </a:lnTo>
                  <a:lnTo>
                    <a:pt x="246" y="94"/>
                  </a:lnTo>
                  <a:lnTo>
                    <a:pt x="240" y="92"/>
                  </a:lnTo>
                  <a:lnTo>
                    <a:pt x="234" y="88"/>
                  </a:lnTo>
                  <a:lnTo>
                    <a:pt x="230" y="80"/>
                  </a:lnTo>
                  <a:lnTo>
                    <a:pt x="227" y="73"/>
                  </a:lnTo>
                  <a:lnTo>
                    <a:pt x="227" y="64"/>
                  </a:lnTo>
                  <a:lnTo>
                    <a:pt x="231" y="56"/>
                  </a:lnTo>
                  <a:lnTo>
                    <a:pt x="237" y="49"/>
                  </a:lnTo>
                  <a:lnTo>
                    <a:pt x="237" y="49"/>
                  </a:lnTo>
                  <a:lnTo>
                    <a:pt x="233" y="43"/>
                  </a:lnTo>
                  <a:lnTo>
                    <a:pt x="227" y="38"/>
                  </a:lnTo>
                  <a:lnTo>
                    <a:pt x="221" y="33"/>
                  </a:lnTo>
                  <a:lnTo>
                    <a:pt x="214" y="29"/>
                  </a:lnTo>
                  <a:lnTo>
                    <a:pt x="214" y="29"/>
                  </a:lnTo>
                  <a:lnTo>
                    <a:pt x="210" y="33"/>
                  </a:lnTo>
                  <a:lnTo>
                    <a:pt x="207" y="35"/>
                  </a:lnTo>
                  <a:lnTo>
                    <a:pt x="203" y="37"/>
                  </a:lnTo>
                  <a:lnTo>
                    <a:pt x="199" y="38"/>
                  </a:lnTo>
                  <a:lnTo>
                    <a:pt x="190" y="38"/>
                  </a:lnTo>
                  <a:lnTo>
                    <a:pt x="182" y="35"/>
                  </a:lnTo>
                  <a:lnTo>
                    <a:pt x="174" y="30"/>
                  </a:lnTo>
                  <a:lnTo>
                    <a:pt x="169" y="24"/>
                  </a:lnTo>
                  <a:lnTo>
                    <a:pt x="167" y="20"/>
                  </a:lnTo>
                  <a:lnTo>
                    <a:pt x="166" y="15"/>
                  </a:lnTo>
                  <a:lnTo>
                    <a:pt x="166" y="9"/>
                  </a:lnTo>
                  <a:lnTo>
                    <a:pt x="166" y="4"/>
                  </a:lnTo>
                  <a:lnTo>
                    <a:pt x="166" y="4"/>
                  </a:lnTo>
                  <a:lnTo>
                    <a:pt x="133" y="0"/>
                  </a:lnTo>
                  <a:lnTo>
                    <a:pt x="133" y="0"/>
                  </a:lnTo>
                  <a:lnTo>
                    <a:pt x="132" y="7"/>
                  </a:lnTo>
                  <a:lnTo>
                    <a:pt x="131" y="12"/>
                  </a:lnTo>
                  <a:lnTo>
                    <a:pt x="129" y="16"/>
                  </a:lnTo>
                  <a:lnTo>
                    <a:pt x="127" y="20"/>
                  </a:lnTo>
                  <a:lnTo>
                    <a:pt x="123" y="22"/>
                  </a:lnTo>
                  <a:lnTo>
                    <a:pt x="119" y="25"/>
                  </a:lnTo>
                  <a:lnTo>
                    <a:pt x="111" y="28"/>
                  </a:lnTo>
                  <a:lnTo>
                    <a:pt x="102" y="28"/>
                  </a:lnTo>
                  <a:lnTo>
                    <a:pt x="93" y="25"/>
                  </a:lnTo>
                  <a:lnTo>
                    <a:pt x="85" y="21"/>
                  </a:lnTo>
                  <a:lnTo>
                    <a:pt x="79" y="13"/>
                  </a:lnTo>
                  <a:lnTo>
                    <a:pt x="79" y="13"/>
                  </a:lnTo>
                  <a:lnTo>
                    <a:pt x="65" y="20"/>
                  </a:lnTo>
                  <a:lnTo>
                    <a:pt x="59" y="24"/>
                  </a:lnTo>
                  <a:lnTo>
                    <a:pt x="56" y="26"/>
                  </a:lnTo>
                  <a:lnTo>
                    <a:pt x="55" y="30"/>
                  </a:lnTo>
                  <a:lnTo>
                    <a:pt x="55" y="30"/>
                  </a:lnTo>
                  <a:lnTo>
                    <a:pt x="59" y="38"/>
                  </a:lnTo>
                  <a:lnTo>
                    <a:pt x="59" y="46"/>
                  </a:lnTo>
                  <a:lnTo>
                    <a:pt x="58" y="54"/>
                  </a:lnTo>
                  <a:lnTo>
                    <a:pt x="54" y="60"/>
                  </a:lnTo>
                  <a:lnTo>
                    <a:pt x="48" y="66"/>
                  </a:lnTo>
                  <a:lnTo>
                    <a:pt x="41" y="69"/>
                  </a:lnTo>
                  <a:lnTo>
                    <a:pt x="30" y="69"/>
                  </a:lnTo>
                  <a:lnTo>
                    <a:pt x="20" y="67"/>
                  </a:lnTo>
                  <a:lnTo>
                    <a:pt x="20" y="67"/>
                  </a:lnTo>
                  <a:lnTo>
                    <a:pt x="13" y="80"/>
                  </a:lnTo>
                  <a:lnTo>
                    <a:pt x="7" y="94"/>
                  </a:lnTo>
                  <a:lnTo>
                    <a:pt x="7" y="94"/>
                  </a:lnTo>
                  <a:lnTo>
                    <a:pt x="11" y="96"/>
                  </a:lnTo>
                  <a:lnTo>
                    <a:pt x="15" y="98"/>
                  </a:lnTo>
                  <a:lnTo>
                    <a:pt x="18" y="102"/>
                  </a:lnTo>
                  <a:lnTo>
                    <a:pt x="21" y="105"/>
                  </a:lnTo>
                  <a:lnTo>
                    <a:pt x="24" y="113"/>
                  </a:lnTo>
                  <a:lnTo>
                    <a:pt x="24" y="122"/>
                  </a:lnTo>
                  <a:lnTo>
                    <a:pt x="21" y="130"/>
                  </a:lnTo>
                  <a:lnTo>
                    <a:pt x="17" y="137"/>
                  </a:lnTo>
                  <a:lnTo>
                    <a:pt x="13" y="140"/>
                  </a:lnTo>
                  <a:lnTo>
                    <a:pt x="9" y="143"/>
                  </a:lnTo>
                  <a:lnTo>
                    <a:pt x="5" y="144"/>
                  </a:lnTo>
                  <a:lnTo>
                    <a:pt x="0" y="144"/>
                  </a:lnTo>
                  <a:lnTo>
                    <a:pt x="0" y="144"/>
                  </a:lnTo>
                  <a:lnTo>
                    <a:pt x="3" y="160"/>
                  </a:lnTo>
                  <a:lnTo>
                    <a:pt x="7" y="174"/>
                  </a:lnTo>
                  <a:lnTo>
                    <a:pt x="7" y="174"/>
                  </a:lnTo>
                  <a:lnTo>
                    <a:pt x="18" y="174"/>
                  </a:lnTo>
                  <a:lnTo>
                    <a:pt x="24" y="175"/>
                  </a:lnTo>
                  <a:lnTo>
                    <a:pt x="28" y="177"/>
                  </a:lnTo>
                  <a:lnTo>
                    <a:pt x="35" y="182"/>
                  </a:lnTo>
                  <a:lnTo>
                    <a:pt x="39" y="188"/>
                  </a:lnTo>
                  <a:lnTo>
                    <a:pt x="42" y="196"/>
                  </a:lnTo>
                  <a:lnTo>
                    <a:pt x="41" y="205"/>
                  </a:lnTo>
                  <a:lnTo>
                    <a:pt x="38" y="213"/>
                  </a:lnTo>
                  <a:lnTo>
                    <a:pt x="33" y="221"/>
                  </a:lnTo>
                  <a:lnTo>
                    <a:pt x="33" y="221"/>
                  </a:lnTo>
                  <a:lnTo>
                    <a:pt x="37" y="226"/>
                  </a:lnTo>
                  <a:lnTo>
                    <a:pt x="42" y="231"/>
                  </a:lnTo>
                  <a:lnTo>
                    <a:pt x="47" y="237"/>
                  </a:lnTo>
                  <a:lnTo>
                    <a:pt x="55" y="239"/>
                  </a:lnTo>
                  <a:lnTo>
                    <a:pt x="55" y="239"/>
                  </a:lnTo>
                  <a:lnTo>
                    <a:pt x="58" y="237"/>
                  </a:lnTo>
                  <a:lnTo>
                    <a:pt x="62" y="234"/>
                  </a:lnTo>
                  <a:lnTo>
                    <a:pt x="65" y="231"/>
                  </a:lnTo>
                  <a:lnTo>
                    <a:pt x="71" y="231"/>
                  </a:lnTo>
                  <a:lnTo>
                    <a:pt x="79" y="231"/>
                  </a:lnTo>
                  <a:lnTo>
                    <a:pt x="88" y="234"/>
                  </a:lnTo>
                  <a:lnTo>
                    <a:pt x="94" y="238"/>
                  </a:lnTo>
                  <a:lnTo>
                    <a:pt x="101" y="246"/>
                  </a:lnTo>
                  <a:lnTo>
                    <a:pt x="102" y="250"/>
                  </a:lnTo>
                  <a:lnTo>
                    <a:pt x="103" y="255"/>
                  </a:lnTo>
                  <a:lnTo>
                    <a:pt x="103" y="259"/>
                  </a:lnTo>
                  <a:lnTo>
                    <a:pt x="102" y="265"/>
                  </a:lnTo>
                  <a:lnTo>
                    <a:pt x="102" y="265"/>
                  </a:lnTo>
                  <a:lnTo>
                    <a:pt x="136" y="269"/>
                  </a:lnTo>
                  <a:lnTo>
                    <a:pt x="136" y="269"/>
                  </a:lnTo>
                  <a:lnTo>
                    <a:pt x="136" y="263"/>
                  </a:lnTo>
                  <a:lnTo>
                    <a:pt x="137" y="257"/>
                  </a:lnTo>
                  <a:lnTo>
                    <a:pt x="140" y="254"/>
                  </a:lnTo>
                  <a:lnTo>
                    <a:pt x="143" y="250"/>
                  </a:lnTo>
                  <a:lnTo>
                    <a:pt x="146" y="247"/>
                  </a:lnTo>
                  <a:lnTo>
                    <a:pt x="149" y="244"/>
                  </a:lnTo>
                  <a:lnTo>
                    <a:pt x="158" y="242"/>
                  </a:lnTo>
                  <a:lnTo>
                    <a:pt x="167" y="242"/>
                  </a:lnTo>
                  <a:lnTo>
                    <a:pt x="176" y="244"/>
                  </a:lnTo>
                  <a:lnTo>
                    <a:pt x="184" y="248"/>
                  </a:lnTo>
                  <a:lnTo>
                    <a:pt x="191" y="256"/>
                  </a:lnTo>
                  <a:lnTo>
                    <a:pt x="191" y="256"/>
                  </a:lnTo>
                  <a:lnTo>
                    <a:pt x="204" y="250"/>
                  </a:lnTo>
                  <a:lnTo>
                    <a:pt x="210" y="246"/>
                  </a:lnTo>
                  <a:lnTo>
                    <a:pt x="212" y="243"/>
                  </a:lnTo>
                  <a:lnTo>
                    <a:pt x="214" y="239"/>
                  </a:lnTo>
                  <a:lnTo>
                    <a:pt x="214" y="239"/>
                  </a:lnTo>
                  <a:lnTo>
                    <a:pt x="210" y="231"/>
                  </a:lnTo>
                  <a:lnTo>
                    <a:pt x="209" y="224"/>
                  </a:lnTo>
                  <a:lnTo>
                    <a:pt x="210" y="216"/>
                  </a:lnTo>
                  <a:lnTo>
                    <a:pt x="214" y="209"/>
                  </a:lnTo>
                  <a:lnTo>
                    <a:pt x="221" y="204"/>
                  </a:lnTo>
                  <a:lnTo>
                    <a:pt x="229" y="200"/>
                  </a:lnTo>
                  <a:lnTo>
                    <a:pt x="238" y="200"/>
                  </a:lnTo>
                  <a:lnTo>
                    <a:pt x="250" y="203"/>
                  </a:lnTo>
                  <a:lnTo>
                    <a:pt x="250" y="203"/>
                  </a:lnTo>
                  <a:lnTo>
                    <a:pt x="256" y="190"/>
                  </a:lnTo>
                  <a:lnTo>
                    <a:pt x="263" y="175"/>
                  </a:lnTo>
                  <a:lnTo>
                    <a:pt x="263" y="175"/>
                  </a:lnTo>
                  <a:lnTo>
                    <a:pt x="257" y="173"/>
                  </a:lnTo>
                  <a:lnTo>
                    <a:pt x="254" y="170"/>
                  </a:lnTo>
                  <a:lnTo>
                    <a:pt x="250" y="167"/>
                  </a:lnTo>
                  <a:lnTo>
                    <a:pt x="247" y="163"/>
                  </a:lnTo>
                  <a:lnTo>
                    <a:pt x="244" y="156"/>
                  </a:lnTo>
                  <a:lnTo>
                    <a:pt x="244" y="148"/>
                  </a:lnTo>
                  <a:lnTo>
                    <a:pt x="247" y="140"/>
                  </a:lnTo>
                  <a:lnTo>
                    <a:pt x="251" y="133"/>
                  </a:lnTo>
                  <a:lnTo>
                    <a:pt x="255" y="130"/>
                  </a:lnTo>
                  <a:lnTo>
                    <a:pt x="259" y="128"/>
                  </a:lnTo>
                  <a:lnTo>
                    <a:pt x="263" y="126"/>
                  </a:lnTo>
                  <a:lnTo>
                    <a:pt x="268" y="126"/>
                  </a:lnTo>
                  <a:lnTo>
                    <a:pt x="268" y="126"/>
                  </a:lnTo>
                  <a:close/>
                  <a:moveTo>
                    <a:pt x="128" y="184"/>
                  </a:moveTo>
                  <a:lnTo>
                    <a:pt x="128" y="184"/>
                  </a:lnTo>
                  <a:lnTo>
                    <a:pt x="119" y="182"/>
                  </a:lnTo>
                  <a:lnTo>
                    <a:pt x="110" y="178"/>
                  </a:lnTo>
                  <a:lnTo>
                    <a:pt x="102" y="173"/>
                  </a:lnTo>
                  <a:lnTo>
                    <a:pt x="95" y="166"/>
                  </a:lnTo>
                  <a:lnTo>
                    <a:pt x="90" y="157"/>
                  </a:lnTo>
                  <a:lnTo>
                    <a:pt x="86" y="149"/>
                  </a:lnTo>
                  <a:lnTo>
                    <a:pt x="85" y="139"/>
                  </a:lnTo>
                  <a:lnTo>
                    <a:pt x="85" y="130"/>
                  </a:lnTo>
                  <a:lnTo>
                    <a:pt x="85" y="130"/>
                  </a:lnTo>
                  <a:lnTo>
                    <a:pt x="88" y="119"/>
                  </a:lnTo>
                  <a:lnTo>
                    <a:pt x="92" y="110"/>
                  </a:lnTo>
                  <a:lnTo>
                    <a:pt x="97" y="102"/>
                  </a:lnTo>
                  <a:lnTo>
                    <a:pt x="103" y="96"/>
                  </a:lnTo>
                  <a:lnTo>
                    <a:pt x="111" y="90"/>
                  </a:lnTo>
                  <a:lnTo>
                    <a:pt x="120" y="86"/>
                  </a:lnTo>
                  <a:lnTo>
                    <a:pt x="129" y="85"/>
                  </a:lnTo>
                  <a:lnTo>
                    <a:pt x="140" y="85"/>
                  </a:lnTo>
                  <a:lnTo>
                    <a:pt x="140" y="85"/>
                  </a:lnTo>
                  <a:lnTo>
                    <a:pt x="150" y="88"/>
                  </a:lnTo>
                  <a:lnTo>
                    <a:pt x="159" y="92"/>
                  </a:lnTo>
                  <a:lnTo>
                    <a:pt x="167" y="97"/>
                  </a:lnTo>
                  <a:lnTo>
                    <a:pt x="174" y="103"/>
                  </a:lnTo>
                  <a:lnTo>
                    <a:pt x="179" y="111"/>
                  </a:lnTo>
                  <a:lnTo>
                    <a:pt x="182" y="120"/>
                  </a:lnTo>
                  <a:lnTo>
                    <a:pt x="184" y="131"/>
                  </a:lnTo>
                  <a:lnTo>
                    <a:pt x="184" y="140"/>
                  </a:lnTo>
                  <a:lnTo>
                    <a:pt x="184" y="140"/>
                  </a:lnTo>
                  <a:lnTo>
                    <a:pt x="182" y="150"/>
                  </a:lnTo>
                  <a:lnTo>
                    <a:pt x="178" y="160"/>
                  </a:lnTo>
                  <a:lnTo>
                    <a:pt x="173" y="167"/>
                  </a:lnTo>
                  <a:lnTo>
                    <a:pt x="165" y="174"/>
                  </a:lnTo>
                  <a:lnTo>
                    <a:pt x="157" y="179"/>
                  </a:lnTo>
                  <a:lnTo>
                    <a:pt x="148" y="183"/>
                  </a:lnTo>
                  <a:lnTo>
                    <a:pt x="139" y="184"/>
                  </a:lnTo>
                  <a:lnTo>
                    <a:pt x="128" y="184"/>
                  </a:lnTo>
                  <a:lnTo>
                    <a:pt x="128" y="18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3" name="Freeform 11010"/>
            <p:cNvSpPr>
              <a:spLocks/>
            </p:cNvSpPr>
            <p:nvPr/>
          </p:nvSpPr>
          <p:spPr bwMode="auto">
            <a:xfrm>
              <a:off x="2073338" y="2667914"/>
              <a:ext cx="127885" cy="178126"/>
            </a:xfrm>
            <a:custGeom>
              <a:avLst/>
              <a:gdLst>
                <a:gd name="T0" fmla="*/ 340 w 340"/>
                <a:gd name="T1" fmla="*/ 178 h 468"/>
                <a:gd name="T2" fmla="*/ 336 w 340"/>
                <a:gd name="T3" fmla="*/ 143 h 468"/>
                <a:gd name="T4" fmla="*/ 327 w 340"/>
                <a:gd name="T5" fmla="*/ 109 h 468"/>
                <a:gd name="T6" fmla="*/ 311 w 340"/>
                <a:gd name="T7" fmla="*/ 79 h 468"/>
                <a:gd name="T8" fmla="*/ 290 w 340"/>
                <a:gd name="T9" fmla="*/ 53 h 468"/>
                <a:gd name="T10" fmla="*/ 265 w 340"/>
                <a:gd name="T11" fmla="*/ 32 h 468"/>
                <a:gd name="T12" fmla="*/ 237 w 340"/>
                <a:gd name="T13" fmla="*/ 15 h 468"/>
                <a:gd name="T14" fmla="*/ 204 w 340"/>
                <a:gd name="T15" fmla="*/ 4 h 468"/>
                <a:gd name="T16" fmla="*/ 170 w 340"/>
                <a:gd name="T17" fmla="*/ 0 h 468"/>
                <a:gd name="T18" fmla="*/ 153 w 340"/>
                <a:gd name="T19" fmla="*/ 2 h 468"/>
                <a:gd name="T20" fmla="*/ 120 w 340"/>
                <a:gd name="T21" fmla="*/ 10 h 468"/>
                <a:gd name="T22" fmla="*/ 89 w 340"/>
                <a:gd name="T23" fmla="*/ 23 h 468"/>
                <a:gd name="T24" fmla="*/ 63 w 340"/>
                <a:gd name="T25" fmla="*/ 41 h 468"/>
                <a:gd name="T26" fmla="*/ 39 w 340"/>
                <a:gd name="T27" fmla="*/ 66 h 468"/>
                <a:gd name="T28" fmla="*/ 21 w 340"/>
                <a:gd name="T29" fmla="*/ 94 h 468"/>
                <a:gd name="T30" fmla="*/ 8 w 340"/>
                <a:gd name="T31" fmla="*/ 126 h 468"/>
                <a:gd name="T32" fmla="*/ 2 w 340"/>
                <a:gd name="T33" fmla="*/ 160 h 468"/>
                <a:gd name="T34" fmla="*/ 0 w 340"/>
                <a:gd name="T35" fmla="*/ 178 h 468"/>
                <a:gd name="T36" fmla="*/ 4 w 340"/>
                <a:gd name="T37" fmla="*/ 213 h 468"/>
                <a:gd name="T38" fmla="*/ 13 w 340"/>
                <a:gd name="T39" fmla="*/ 247 h 468"/>
                <a:gd name="T40" fmla="*/ 29 w 340"/>
                <a:gd name="T41" fmla="*/ 277 h 468"/>
                <a:gd name="T42" fmla="*/ 51 w 340"/>
                <a:gd name="T43" fmla="*/ 305 h 468"/>
                <a:gd name="T44" fmla="*/ 60 w 340"/>
                <a:gd name="T45" fmla="*/ 323 h 468"/>
                <a:gd name="T46" fmla="*/ 76 w 340"/>
                <a:gd name="T47" fmla="*/ 362 h 468"/>
                <a:gd name="T48" fmla="*/ 80 w 340"/>
                <a:gd name="T49" fmla="*/ 384 h 468"/>
                <a:gd name="T50" fmla="*/ 79 w 340"/>
                <a:gd name="T51" fmla="*/ 392 h 468"/>
                <a:gd name="T52" fmla="*/ 79 w 340"/>
                <a:gd name="T53" fmla="*/ 413 h 468"/>
                <a:gd name="T54" fmla="*/ 86 w 340"/>
                <a:gd name="T55" fmla="*/ 434 h 468"/>
                <a:gd name="T56" fmla="*/ 97 w 340"/>
                <a:gd name="T57" fmla="*/ 448 h 468"/>
                <a:gd name="T58" fmla="*/ 103 w 340"/>
                <a:gd name="T59" fmla="*/ 454 h 468"/>
                <a:gd name="T60" fmla="*/ 119 w 340"/>
                <a:gd name="T61" fmla="*/ 461 h 468"/>
                <a:gd name="T62" fmla="*/ 137 w 340"/>
                <a:gd name="T63" fmla="*/ 467 h 468"/>
                <a:gd name="T64" fmla="*/ 162 w 340"/>
                <a:gd name="T65" fmla="*/ 468 h 468"/>
                <a:gd name="T66" fmla="*/ 179 w 340"/>
                <a:gd name="T67" fmla="*/ 468 h 468"/>
                <a:gd name="T68" fmla="*/ 216 w 340"/>
                <a:gd name="T69" fmla="*/ 460 h 468"/>
                <a:gd name="T70" fmla="*/ 235 w 340"/>
                <a:gd name="T71" fmla="*/ 454 h 468"/>
                <a:gd name="T72" fmla="*/ 235 w 340"/>
                <a:gd name="T73" fmla="*/ 454 h 468"/>
                <a:gd name="T74" fmla="*/ 246 w 340"/>
                <a:gd name="T75" fmla="*/ 445 h 468"/>
                <a:gd name="T76" fmla="*/ 256 w 340"/>
                <a:gd name="T77" fmla="*/ 426 h 468"/>
                <a:gd name="T78" fmla="*/ 261 w 340"/>
                <a:gd name="T79" fmla="*/ 408 h 468"/>
                <a:gd name="T80" fmla="*/ 260 w 340"/>
                <a:gd name="T81" fmla="*/ 392 h 468"/>
                <a:gd name="T82" fmla="*/ 259 w 340"/>
                <a:gd name="T83" fmla="*/ 384 h 468"/>
                <a:gd name="T84" fmla="*/ 263 w 340"/>
                <a:gd name="T85" fmla="*/ 362 h 468"/>
                <a:gd name="T86" fmla="*/ 278 w 340"/>
                <a:gd name="T87" fmla="*/ 324 h 468"/>
                <a:gd name="T88" fmla="*/ 286 w 340"/>
                <a:gd name="T89" fmla="*/ 307 h 468"/>
                <a:gd name="T90" fmla="*/ 310 w 340"/>
                <a:gd name="T91" fmla="*/ 280 h 468"/>
                <a:gd name="T92" fmla="*/ 325 w 340"/>
                <a:gd name="T93" fmla="*/ 249 h 468"/>
                <a:gd name="T94" fmla="*/ 336 w 340"/>
                <a:gd name="T95" fmla="*/ 215 h 468"/>
                <a:gd name="T96" fmla="*/ 340 w 340"/>
                <a:gd name="T97" fmla="*/ 17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0" h="468">
                  <a:moveTo>
                    <a:pt x="340" y="178"/>
                  </a:moveTo>
                  <a:lnTo>
                    <a:pt x="340" y="178"/>
                  </a:lnTo>
                  <a:lnTo>
                    <a:pt x="338" y="160"/>
                  </a:lnTo>
                  <a:lnTo>
                    <a:pt x="336" y="143"/>
                  </a:lnTo>
                  <a:lnTo>
                    <a:pt x="332" y="126"/>
                  </a:lnTo>
                  <a:lnTo>
                    <a:pt x="327" y="109"/>
                  </a:lnTo>
                  <a:lnTo>
                    <a:pt x="319" y="94"/>
                  </a:lnTo>
                  <a:lnTo>
                    <a:pt x="311" y="79"/>
                  </a:lnTo>
                  <a:lnTo>
                    <a:pt x="301" y="66"/>
                  </a:lnTo>
                  <a:lnTo>
                    <a:pt x="290" y="53"/>
                  </a:lnTo>
                  <a:lnTo>
                    <a:pt x="278" y="41"/>
                  </a:lnTo>
                  <a:lnTo>
                    <a:pt x="265" y="32"/>
                  </a:lnTo>
                  <a:lnTo>
                    <a:pt x="251" y="23"/>
                  </a:lnTo>
                  <a:lnTo>
                    <a:pt x="237" y="15"/>
                  </a:lnTo>
                  <a:lnTo>
                    <a:pt x="221" y="10"/>
                  </a:lnTo>
                  <a:lnTo>
                    <a:pt x="204" y="4"/>
                  </a:lnTo>
                  <a:lnTo>
                    <a:pt x="187" y="2"/>
                  </a:lnTo>
                  <a:lnTo>
                    <a:pt x="170" y="0"/>
                  </a:lnTo>
                  <a:lnTo>
                    <a:pt x="170" y="0"/>
                  </a:lnTo>
                  <a:lnTo>
                    <a:pt x="153" y="2"/>
                  </a:lnTo>
                  <a:lnTo>
                    <a:pt x="136" y="4"/>
                  </a:lnTo>
                  <a:lnTo>
                    <a:pt x="120" y="10"/>
                  </a:lnTo>
                  <a:lnTo>
                    <a:pt x="105" y="15"/>
                  </a:lnTo>
                  <a:lnTo>
                    <a:pt x="89" y="23"/>
                  </a:lnTo>
                  <a:lnTo>
                    <a:pt x="76" y="32"/>
                  </a:lnTo>
                  <a:lnTo>
                    <a:pt x="63" y="41"/>
                  </a:lnTo>
                  <a:lnTo>
                    <a:pt x="50" y="53"/>
                  </a:lnTo>
                  <a:lnTo>
                    <a:pt x="39" y="66"/>
                  </a:lnTo>
                  <a:lnTo>
                    <a:pt x="30" y="79"/>
                  </a:lnTo>
                  <a:lnTo>
                    <a:pt x="21" y="94"/>
                  </a:lnTo>
                  <a:lnTo>
                    <a:pt x="15" y="109"/>
                  </a:lnTo>
                  <a:lnTo>
                    <a:pt x="8" y="126"/>
                  </a:lnTo>
                  <a:lnTo>
                    <a:pt x="4" y="143"/>
                  </a:lnTo>
                  <a:lnTo>
                    <a:pt x="2" y="160"/>
                  </a:lnTo>
                  <a:lnTo>
                    <a:pt x="0" y="178"/>
                  </a:lnTo>
                  <a:lnTo>
                    <a:pt x="0" y="178"/>
                  </a:lnTo>
                  <a:lnTo>
                    <a:pt x="2" y="196"/>
                  </a:lnTo>
                  <a:lnTo>
                    <a:pt x="4" y="213"/>
                  </a:lnTo>
                  <a:lnTo>
                    <a:pt x="8" y="230"/>
                  </a:lnTo>
                  <a:lnTo>
                    <a:pt x="13" y="247"/>
                  </a:lnTo>
                  <a:lnTo>
                    <a:pt x="21" y="263"/>
                  </a:lnTo>
                  <a:lnTo>
                    <a:pt x="29" y="277"/>
                  </a:lnTo>
                  <a:lnTo>
                    <a:pt x="39" y="292"/>
                  </a:lnTo>
                  <a:lnTo>
                    <a:pt x="51" y="305"/>
                  </a:lnTo>
                  <a:lnTo>
                    <a:pt x="51" y="305"/>
                  </a:lnTo>
                  <a:lnTo>
                    <a:pt x="60" y="323"/>
                  </a:lnTo>
                  <a:lnTo>
                    <a:pt x="67" y="337"/>
                  </a:lnTo>
                  <a:lnTo>
                    <a:pt x="76" y="362"/>
                  </a:lnTo>
                  <a:lnTo>
                    <a:pt x="80" y="378"/>
                  </a:lnTo>
                  <a:lnTo>
                    <a:pt x="80" y="384"/>
                  </a:lnTo>
                  <a:lnTo>
                    <a:pt x="80" y="384"/>
                  </a:lnTo>
                  <a:lnTo>
                    <a:pt x="79" y="392"/>
                  </a:lnTo>
                  <a:lnTo>
                    <a:pt x="79" y="400"/>
                  </a:lnTo>
                  <a:lnTo>
                    <a:pt x="79" y="413"/>
                  </a:lnTo>
                  <a:lnTo>
                    <a:pt x="83" y="425"/>
                  </a:lnTo>
                  <a:lnTo>
                    <a:pt x="86" y="434"/>
                  </a:lnTo>
                  <a:lnTo>
                    <a:pt x="92" y="442"/>
                  </a:lnTo>
                  <a:lnTo>
                    <a:pt x="97" y="448"/>
                  </a:lnTo>
                  <a:lnTo>
                    <a:pt x="103" y="454"/>
                  </a:lnTo>
                  <a:lnTo>
                    <a:pt x="103" y="454"/>
                  </a:lnTo>
                  <a:lnTo>
                    <a:pt x="107" y="456"/>
                  </a:lnTo>
                  <a:lnTo>
                    <a:pt x="119" y="461"/>
                  </a:lnTo>
                  <a:lnTo>
                    <a:pt x="127" y="464"/>
                  </a:lnTo>
                  <a:lnTo>
                    <a:pt x="137" y="467"/>
                  </a:lnTo>
                  <a:lnTo>
                    <a:pt x="149" y="468"/>
                  </a:lnTo>
                  <a:lnTo>
                    <a:pt x="162" y="468"/>
                  </a:lnTo>
                  <a:lnTo>
                    <a:pt x="162" y="468"/>
                  </a:lnTo>
                  <a:lnTo>
                    <a:pt x="179" y="468"/>
                  </a:lnTo>
                  <a:lnTo>
                    <a:pt x="197" y="465"/>
                  </a:lnTo>
                  <a:lnTo>
                    <a:pt x="216" y="460"/>
                  </a:lnTo>
                  <a:lnTo>
                    <a:pt x="234" y="455"/>
                  </a:lnTo>
                  <a:lnTo>
                    <a:pt x="235" y="454"/>
                  </a:lnTo>
                  <a:lnTo>
                    <a:pt x="235" y="454"/>
                  </a:lnTo>
                  <a:lnTo>
                    <a:pt x="235" y="454"/>
                  </a:lnTo>
                  <a:lnTo>
                    <a:pt x="241" y="450"/>
                  </a:lnTo>
                  <a:lnTo>
                    <a:pt x="246" y="445"/>
                  </a:lnTo>
                  <a:lnTo>
                    <a:pt x="251" y="437"/>
                  </a:lnTo>
                  <a:lnTo>
                    <a:pt x="256" y="426"/>
                  </a:lnTo>
                  <a:lnTo>
                    <a:pt x="260" y="414"/>
                  </a:lnTo>
                  <a:lnTo>
                    <a:pt x="261" y="408"/>
                  </a:lnTo>
                  <a:lnTo>
                    <a:pt x="261" y="400"/>
                  </a:lnTo>
                  <a:lnTo>
                    <a:pt x="260" y="392"/>
                  </a:lnTo>
                  <a:lnTo>
                    <a:pt x="259" y="384"/>
                  </a:lnTo>
                  <a:lnTo>
                    <a:pt x="259" y="384"/>
                  </a:lnTo>
                  <a:lnTo>
                    <a:pt x="260" y="378"/>
                  </a:lnTo>
                  <a:lnTo>
                    <a:pt x="263" y="362"/>
                  </a:lnTo>
                  <a:lnTo>
                    <a:pt x="272" y="339"/>
                  </a:lnTo>
                  <a:lnTo>
                    <a:pt x="278" y="324"/>
                  </a:lnTo>
                  <a:lnTo>
                    <a:pt x="286" y="307"/>
                  </a:lnTo>
                  <a:lnTo>
                    <a:pt x="286" y="307"/>
                  </a:lnTo>
                  <a:lnTo>
                    <a:pt x="298" y="294"/>
                  </a:lnTo>
                  <a:lnTo>
                    <a:pt x="310" y="280"/>
                  </a:lnTo>
                  <a:lnTo>
                    <a:pt x="318" y="264"/>
                  </a:lnTo>
                  <a:lnTo>
                    <a:pt x="325" y="249"/>
                  </a:lnTo>
                  <a:lnTo>
                    <a:pt x="332" y="232"/>
                  </a:lnTo>
                  <a:lnTo>
                    <a:pt x="336" y="215"/>
                  </a:lnTo>
                  <a:lnTo>
                    <a:pt x="338" y="196"/>
                  </a:lnTo>
                  <a:lnTo>
                    <a:pt x="340" y="178"/>
                  </a:lnTo>
                  <a:lnTo>
                    <a:pt x="340" y="17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4" name="Freeform 11011"/>
            <p:cNvSpPr>
              <a:spLocks/>
            </p:cNvSpPr>
            <p:nvPr/>
          </p:nvSpPr>
          <p:spPr bwMode="auto">
            <a:xfrm>
              <a:off x="2117489" y="2853652"/>
              <a:ext cx="39583" cy="31971"/>
            </a:xfrm>
            <a:custGeom>
              <a:avLst/>
              <a:gdLst>
                <a:gd name="T0" fmla="*/ 51 w 104"/>
                <a:gd name="T1" fmla="*/ 9 h 85"/>
                <a:gd name="T2" fmla="*/ 51 w 104"/>
                <a:gd name="T3" fmla="*/ 9 h 85"/>
                <a:gd name="T4" fmla="*/ 39 w 104"/>
                <a:gd name="T5" fmla="*/ 9 h 85"/>
                <a:gd name="T6" fmla="*/ 27 w 104"/>
                <a:gd name="T7" fmla="*/ 7 h 85"/>
                <a:gd name="T8" fmla="*/ 15 w 104"/>
                <a:gd name="T9" fmla="*/ 5 h 85"/>
                <a:gd name="T10" fmla="*/ 5 w 104"/>
                <a:gd name="T11" fmla="*/ 2 h 85"/>
                <a:gd name="T12" fmla="*/ 0 w 104"/>
                <a:gd name="T13" fmla="*/ 0 h 85"/>
                <a:gd name="T14" fmla="*/ 5 w 104"/>
                <a:gd name="T15" fmla="*/ 60 h 85"/>
                <a:gd name="T16" fmla="*/ 34 w 104"/>
                <a:gd name="T17" fmla="*/ 85 h 85"/>
                <a:gd name="T18" fmla="*/ 68 w 104"/>
                <a:gd name="T19" fmla="*/ 85 h 85"/>
                <a:gd name="T20" fmla="*/ 98 w 104"/>
                <a:gd name="T21" fmla="*/ 58 h 85"/>
                <a:gd name="T22" fmla="*/ 104 w 104"/>
                <a:gd name="T23" fmla="*/ 0 h 85"/>
                <a:gd name="T24" fmla="*/ 98 w 104"/>
                <a:gd name="T25" fmla="*/ 2 h 85"/>
                <a:gd name="T26" fmla="*/ 98 w 104"/>
                <a:gd name="T27" fmla="*/ 2 h 85"/>
                <a:gd name="T28" fmla="*/ 85 w 104"/>
                <a:gd name="T29" fmla="*/ 5 h 85"/>
                <a:gd name="T30" fmla="*/ 69 w 104"/>
                <a:gd name="T31" fmla="*/ 7 h 85"/>
                <a:gd name="T32" fmla="*/ 51 w 104"/>
                <a:gd name="T33" fmla="*/ 9 h 85"/>
                <a:gd name="T34" fmla="*/ 51 w 104"/>
                <a:gd name="T35" fmla="*/ 9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4" h="85">
                  <a:moveTo>
                    <a:pt x="51" y="9"/>
                  </a:moveTo>
                  <a:lnTo>
                    <a:pt x="51" y="9"/>
                  </a:lnTo>
                  <a:lnTo>
                    <a:pt x="39" y="9"/>
                  </a:lnTo>
                  <a:lnTo>
                    <a:pt x="27" y="7"/>
                  </a:lnTo>
                  <a:lnTo>
                    <a:pt x="15" y="5"/>
                  </a:lnTo>
                  <a:lnTo>
                    <a:pt x="5" y="2"/>
                  </a:lnTo>
                  <a:lnTo>
                    <a:pt x="0" y="0"/>
                  </a:lnTo>
                  <a:lnTo>
                    <a:pt x="5" y="60"/>
                  </a:lnTo>
                  <a:lnTo>
                    <a:pt x="34" y="85"/>
                  </a:lnTo>
                  <a:lnTo>
                    <a:pt x="68" y="85"/>
                  </a:lnTo>
                  <a:lnTo>
                    <a:pt x="98" y="58"/>
                  </a:lnTo>
                  <a:lnTo>
                    <a:pt x="104" y="0"/>
                  </a:lnTo>
                  <a:lnTo>
                    <a:pt x="98" y="2"/>
                  </a:lnTo>
                  <a:lnTo>
                    <a:pt x="98" y="2"/>
                  </a:lnTo>
                  <a:lnTo>
                    <a:pt x="85" y="5"/>
                  </a:lnTo>
                  <a:lnTo>
                    <a:pt x="69" y="7"/>
                  </a:lnTo>
                  <a:lnTo>
                    <a:pt x="51" y="9"/>
                  </a:lnTo>
                  <a:lnTo>
                    <a:pt x="51" y="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5" name="Freeform 11012"/>
            <p:cNvSpPr>
              <a:spLocks/>
            </p:cNvSpPr>
            <p:nvPr/>
          </p:nvSpPr>
          <p:spPr bwMode="auto">
            <a:xfrm>
              <a:off x="2009396" y="2739469"/>
              <a:ext cx="25882" cy="16747"/>
            </a:xfrm>
            <a:custGeom>
              <a:avLst/>
              <a:gdLst>
                <a:gd name="T0" fmla="*/ 67 w 67"/>
                <a:gd name="T1" fmla="*/ 0 h 47"/>
                <a:gd name="T2" fmla="*/ 0 w 67"/>
                <a:gd name="T3" fmla="*/ 0 h 47"/>
                <a:gd name="T4" fmla="*/ 0 w 67"/>
                <a:gd name="T5" fmla="*/ 47 h 47"/>
                <a:gd name="T6" fmla="*/ 67 w 67"/>
                <a:gd name="T7" fmla="*/ 47 h 47"/>
                <a:gd name="T8" fmla="*/ 67 w 67"/>
                <a:gd name="T9" fmla="*/ 47 h 47"/>
                <a:gd name="T10" fmla="*/ 66 w 67"/>
                <a:gd name="T11" fmla="*/ 35 h 47"/>
                <a:gd name="T12" fmla="*/ 64 w 67"/>
                <a:gd name="T13" fmla="*/ 24 h 47"/>
                <a:gd name="T14" fmla="*/ 64 w 67"/>
                <a:gd name="T15" fmla="*/ 24 h 47"/>
                <a:gd name="T16" fmla="*/ 66 w 67"/>
                <a:gd name="T17" fmla="*/ 12 h 47"/>
                <a:gd name="T18" fmla="*/ 67 w 67"/>
                <a:gd name="T19" fmla="*/ 0 h 47"/>
                <a:gd name="T20" fmla="*/ 67 w 67"/>
                <a:gd name="T21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7" h="47">
                  <a:moveTo>
                    <a:pt x="67" y="0"/>
                  </a:moveTo>
                  <a:lnTo>
                    <a:pt x="0" y="0"/>
                  </a:lnTo>
                  <a:lnTo>
                    <a:pt x="0" y="47"/>
                  </a:lnTo>
                  <a:lnTo>
                    <a:pt x="67" y="47"/>
                  </a:lnTo>
                  <a:lnTo>
                    <a:pt x="67" y="47"/>
                  </a:lnTo>
                  <a:lnTo>
                    <a:pt x="66" y="35"/>
                  </a:lnTo>
                  <a:lnTo>
                    <a:pt x="64" y="24"/>
                  </a:lnTo>
                  <a:lnTo>
                    <a:pt x="64" y="24"/>
                  </a:lnTo>
                  <a:lnTo>
                    <a:pt x="66" y="12"/>
                  </a:lnTo>
                  <a:lnTo>
                    <a:pt x="67" y="0"/>
                  </a:ln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6" name="Freeform 11013"/>
            <p:cNvSpPr>
              <a:spLocks/>
            </p:cNvSpPr>
            <p:nvPr/>
          </p:nvSpPr>
          <p:spPr bwMode="auto">
            <a:xfrm>
              <a:off x="2239284" y="2739469"/>
              <a:ext cx="25882" cy="16747"/>
            </a:xfrm>
            <a:custGeom>
              <a:avLst/>
              <a:gdLst>
                <a:gd name="T0" fmla="*/ 0 w 68"/>
                <a:gd name="T1" fmla="*/ 47 h 47"/>
                <a:gd name="T2" fmla="*/ 68 w 68"/>
                <a:gd name="T3" fmla="*/ 47 h 47"/>
                <a:gd name="T4" fmla="*/ 68 w 68"/>
                <a:gd name="T5" fmla="*/ 0 h 47"/>
                <a:gd name="T6" fmla="*/ 0 w 68"/>
                <a:gd name="T7" fmla="*/ 0 h 47"/>
                <a:gd name="T8" fmla="*/ 0 w 68"/>
                <a:gd name="T9" fmla="*/ 0 h 47"/>
                <a:gd name="T10" fmla="*/ 1 w 68"/>
                <a:gd name="T11" fmla="*/ 12 h 47"/>
                <a:gd name="T12" fmla="*/ 3 w 68"/>
                <a:gd name="T13" fmla="*/ 24 h 47"/>
                <a:gd name="T14" fmla="*/ 3 w 68"/>
                <a:gd name="T15" fmla="*/ 24 h 47"/>
                <a:gd name="T16" fmla="*/ 1 w 68"/>
                <a:gd name="T17" fmla="*/ 35 h 47"/>
                <a:gd name="T18" fmla="*/ 0 w 68"/>
                <a:gd name="T19" fmla="*/ 47 h 47"/>
                <a:gd name="T20" fmla="*/ 0 w 68"/>
                <a:gd name="T21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8" h="47">
                  <a:moveTo>
                    <a:pt x="0" y="47"/>
                  </a:moveTo>
                  <a:lnTo>
                    <a:pt x="68" y="47"/>
                  </a:lnTo>
                  <a:lnTo>
                    <a:pt x="68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1" y="12"/>
                  </a:lnTo>
                  <a:lnTo>
                    <a:pt x="3" y="24"/>
                  </a:lnTo>
                  <a:lnTo>
                    <a:pt x="3" y="24"/>
                  </a:lnTo>
                  <a:lnTo>
                    <a:pt x="1" y="35"/>
                  </a:lnTo>
                  <a:lnTo>
                    <a:pt x="0" y="47"/>
                  </a:lnTo>
                  <a:lnTo>
                    <a:pt x="0" y="4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7" name="Freeform 11014"/>
            <p:cNvSpPr>
              <a:spLocks/>
            </p:cNvSpPr>
            <p:nvPr/>
          </p:nvSpPr>
          <p:spPr bwMode="auto">
            <a:xfrm>
              <a:off x="2134236" y="2616151"/>
              <a:ext cx="18269" cy="28926"/>
            </a:xfrm>
            <a:custGeom>
              <a:avLst/>
              <a:gdLst>
                <a:gd name="T0" fmla="*/ 47 w 47"/>
                <a:gd name="T1" fmla="*/ 77 h 77"/>
                <a:gd name="T2" fmla="*/ 47 w 47"/>
                <a:gd name="T3" fmla="*/ 0 h 77"/>
                <a:gd name="T4" fmla="*/ 0 w 47"/>
                <a:gd name="T5" fmla="*/ 0 h 77"/>
                <a:gd name="T6" fmla="*/ 0 w 47"/>
                <a:gd name="T7" fmla="*/ 73 h 77"/>
                <a:gd name="T8" fmla="*/ 0 w 47"/>
                <a:gd name="T9" fmla="*/ 73 h 77"/>
                <a:gd name="T10" fmla="*/ 8 w 47"/>
                <a:gd name="T11" fmla="*/ 73 h 77"/>
                <a:gd name="T12" fmla="*/ 8 w 47"/>
                <a:gd name="T13" fmla="*/ 73 h 77"/>
                <a:gd name="T14" fmla="*/ 28 w 47"/>
                <a:gd name="T15" fmla="*/ 74 h 77"/>
                <a:gd name="T16" fmla="*/ 47 w 47"/>
                <a:gd name="T17" fmla="*/ 77 h 77"/>
                <a:gd name="T18" fmla="*/ 47 w 47"/>
                <a:gd name="T19" fmla="*/ 7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7" h="77">
                  <a:moveTo>
                    <a:pt x="47" y="77"/>
                  </a:moveTo>
                  <a:lnTo>
                    <a:pt x="47" y="0"/>
                  </a:lnTo>
                  <a:lnTo>
                    <a:pt x="0" y="0"/>
                  </a:lnTo>
                  <a:lnTo>
                    <a:pt x="0" y="73"/>
                  </a:lnTo>
                  <a:lnTo>
                    <a:pt x="0" y="73"/>
                  </a:lnTo>
                  <a:lnTo>
                    <a:pt x="8" y="73"/>
                  </a:lnTo>
                  <a:lnTo>
                    <a:pt x="8" y="73"/>
                  </a:lnTo>
                  <a:lnTo>
                    <a:pt x="28" y="74"/>
                  </a:lnTo>
                  <a:lnTo>
                    <a:pt x="47" y="77"/>
                  </a:lnTo>
                  <a:lnTo>
                    <a:pt x="47" y="7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8" name="Freeform 11015"/>
            <p:cNvSpPr>
              <a:spLocks/>
            </p:cNvSpPr>
            <p:nvPr/>
          </p:nvSpPr>
          <p:spPr bwMode="auto">
            <a:xfrm>
              <a:off x="2036800" y="2651168"/>
              <a:ext cx="33494" cy="31971"/>
            </a:xfrm>
            <a:custGeom>
              <a:avLst/>
              <a:gdLst>
                <a:gd name="T0" fmla="*/ 84 w 84"/>
                <a:gd name="T1" fmla="*/ 51 h 85"/>
                <a:gd name="T2" fmla="*/ 33 w 84"/>
                <a:gd name="T3" fmla="*/ 0 h 85"/>
                <a:gd name="T4" fmla="*/ 0 w 84"/>
                <a:gd name="T5" fmla="*/ 33 h 85"/>
                <a:gd name="T6" fmla="*/ 52 w 84"/>
                <a:gd name="T7" fmla="*/ 85 h 85"/>
                <a:gd name="T8" fmla="*/ 52 w 84"/>
                <a:gd name="T9" fmla="*/ 85 h 85"/>
                <a:gd name="T10" fmla="*/ 67 w 84"/>
                <a:gd name="T11" fmla="*/ 67 h 85"/>
                <a:gd name="T12" fmla="*/ 84 w 84"/>
                <a:gd name="T13" fmla="*/ 51 h 85"/>
                <a:gd name="T14" fmla="*/ 84 w 84"/>
                <a:gd name="T15" fmla="*/ 51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85">
                  <a:moveTo>
                    <a:pt x="84" y="51"/>
                  </a:moveTo>
                  <a:lnTo>
                    <a:pt x="33" y="0"/>
                  </a:lnTo>
                  <a:lnTo>
                    <a:pt x="0" y="33"/>
                  </a:lnTo>
                  <a:lnTo>
                    <a:pt x="52" y="85"/>
                  </a:lnTo>
                  <a:lnTo>
                    <a:pt x="52" y="85"/>
                  </a:lnTo>
                  <a:lnTo>
                    <a:pt x="67" y="67"/>
                  </a:lnTo>
                  <a:lnTo>
                    <a:pt x="84" y="51"/>
                  </a:lnTo>
                  <a:lnTo>
                    <a:pt x="84" y="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9" name="Freeform 11016"/>
            <p:cNvSpPr>
              <a:spLocks/>
            </p:cNvSpPr>
            <p:nvPr/>
          </p:nvSpPr>
          <p:spPr bwMode="auto">
            <a:xfrm>
              <a:off x="2202746" y="2651168"/>
              <a:ext cx="31971" cy="30449"/>
            </a:xfrm>
            <a:custGeom>
              <a:avLst/>
              <a:gdLst>
                <a:gd name="T0" fmla="*/ 32 w 81"/>
                <a:gd name="T1" fmla="*/ 81 h 81"/>
                <a:gd name="T2" fmla="*/ 81 w 81"/>
                <a:gd name="T3" fmla="*/ 33 h 81"/>
                <a:gd name="T4" fmla="*/ 47 w 81"/>
                <a:gd name="T5" fmla="*/ 0 h 81"/>
                <a:gd name="T6" fmla="*/ 0 w 81"/>
                <a:gd name="T7" fmla="*/ 47 h 81"/>
                <a:gd name="T8" fmla="*/ 0 w 81"/>
                <a:gd name="T9" fmla="*/ 47 h 81"/>
                <a:gd name="T10" fmla="*/ 17 w 81"/>
                <a:gd name="T11" fmla="*/ 63 h 81"/>
                <a:gd name="T12" fmla="*/ 32 w 81"/>
                <a:gd name="T13" fmla="*/ 81 h 81"/>
                <a:gd name="T14" fmla="*/ 32 w 81"/>
                <a:gd name="T15" fmla="*/ 81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1" h="81">
                  <a:moveTo>
                    <a:pt x="32" y="81"/>
                  </a:moveTo>
                  <a:lnTo>
                    <a:pt x="81" y="33"/>
                  </a:lnTo>
                  <a:lnTo>
                    <a:pt x="47" y="0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17" y="63"/>
                  </a:lnTo>
                  <a:lnTo>
                    <a:pt x="32" y="81"/>
                  </a:lnTo>
                  <a:lnTo>
                    <a:pt x="32" y="8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sp>
        <p:nvSpPr>
          <p:cNvPr id="60" name="Freeform 2890"/>
          <p:cNvSpPr>
            <a:spLocks noEditPoints="1"/>
          </p:cNvSpPr>
          <p:nvPr/>
        </p:nvSpPr>
        <p:spPr bwMode="auto">
          <a:xfrm>
            <a:off x="9188450" y="2889250"/>
            <a:ext cx="350838" cy="288925"/>
          </a:xfrm>
          <a:custGeom>
            <a:avLst/>
            <a:gdLst>
              <a:gd name="T0" fmla="*/ 498 w 719"/>
              <a:gd name="T1" fmla="*/ 263 h 586"/>
              <a:gd name="T2" fmla="*/ 480 w 719"/>
              <a:gd name="T3" fmla="*/ 248 h 586"/>
              <a:gd name="T4" fmla="*/ 474 w 719"/>
              <a:gd name="T5" fmla="*/ 227 h 586"/>
              <a:gd name="T6" fmla="*/ 480 w 719"/>
              <a:gd name="T7" fmla="*/ 206 h 586"/>
              <a:gd name="T8" fmla="*/ 498 w 719"/>
              <a:gd name="T9" fmla="*/ 191 h 586"/>
              <a:gd name="T10" fmla="*/ 520 w 719"/>
              <a:gd name="T11" fmla="*/ 189 h 586"/>
              <a:gd name="T12" fmla="*/ 540 w 719"/>
              <a:gd name="T13" fmla="*/ 200 h 586"/>
              <a:gd name="T14" fmla="*/ 551 w 719"/>
              <a:gd name="T15" fmla="*/ 219 h 586"/>
              <a:gd name="T16" fmla="*/ 549 w 719"/>
              <a:gd name="T17" fmla="*/ 242 h 586"/>
              <a:gd name="T18" fmla="*/ 534 w 719"/>
              <a:gd name="T19" fmla="*/ 259 h 586"/>
              <a:gd name="T20" fmla="*/ 513 w 719"/>
              <a:gd name="T21" fmla="*/ 266 h 586"/>
              <a:gd name="T22" fmla="*/ 367 w 719"/>
              <a:gd name="T23" fmla="*/ 265 h 586"/>
              <a:gd name="T24" fmla="*/ 348 w 719"/>
              <a:gd name="T25" fmla="*/ 254 h 586"/>
              <a:gd name="T26" fmla="*/ 337 w 719"/>
              <a:gd name="T27" fmla="*/ 235 h 586"/>
              <a:gd name="T28" fmla="*/ 339 w 719"/>
              <a:gd name="T29" fmla="*/ 212 h 586"/>
              <a:gd name="T30" fmla="*/ 354 w 719"/>
              <a:gd name="T31" fmla="*/ 195 h 586"/>
              <a:gd name="T32" fmla="*/ 375 w 719"/>
              <a:gd name="T33" fmla="*/ 188 h 586"/>
              <a:gd name="T34" fmla="*/ 397 w 719"/>
              <a:gd name="T35" fmla="*/ 195 h 586"/>
              <a:gd name="T36" fmla="*/ 411 w 719"/>
              <a:gd name="T37" fmla="*/ 212 h 586"/>
              <a:gd name="T38" fmla="*/ 413 w 719"/>
              <a:gd name="T39" fmla="*/ 235 h 586"/>
              <a:gd name="T40" fmla="*/ 402 w 719"/>
              <a:gd name="T41" fmla="*/ 254 h 586"/>
              <a:gd name="T42" fmla="*/ 383 w 719"/>
              <a:gd name="T43" fmla="*/ 265 h 586"/>
              <a:gd name="T44" fmla="*/ 237 w 719"/>
              <a:gd name="T45" fmla="*/ 266 h 586"/>
              <a:gd name="T46" fmla="*/ 216 w 719"/>
              <a:gd name="T47" fmla="*/ 259 h 586"/>
              <a:gd name="T48" fmla="*/ 201 w 719"/>
              <a:gd name="T49" fmla="*/ 242 h 586"/>
              <a:gd name="T50" fmla="*/ 199 w 719"/>
              <a:gd name="T51" fmla="*/ 219 h 586"/>
              <a:gd name="T52" fmla="*/ 210 w 719"/>
              <a:gd name="T53" fmla="*/ 200 h 586"/>
              <a:gd name="T54" fmla="*/ 229 w 719"/>
              <a:gd name="T55" fmla="*/ 189 h 586"/>
              <a:gd name="T56" fmla="*/ 253 w 719"/>
              <a:gd name="T57" fmla="*/ 191 h 586"/>
              <a:gd name="T58" fmla="*/ 269 w 719"/>
              <a:gd name="T59" fmla="*/ 206 h 586"/>
              <a:gd name="T60" fmla="*/ 276 w 719"/>
              <a:gd name="T61" fmla="*/ 227 h 586"/>
              <a:gd name="T62" fmla="*/ 269 w 719"/>
              <a:gd name="T63" fmla="*/ 248 h 586"/>
              <a:gd name="T64" fmla="*/ 253 w 719"/>
              <a:gd name="T65" fmla="*/ 263 h 586"/>
              <a:gd name="T66" fmla="*/ 237 w 719"/>
              <a:gd name="T67" fmla="*/ 266 h 586"/>
              <a:gd name="T68" fmla="*/ 34 w 719"/>
              <a:gd name="T69" fmla="*/ 0 h 586"/>
              <a:gd name="T70" fmla="*/ 12 w 719"/>
              <a:gd name="T71" fmla="*/ 13 h 586"/>
              <a:gd name="T72" fmla="*/ 2 w 719"/>
              <a:gd name="T73" fmla="*/ 37 h 586"/>
              <a:gd name="T74" fmla="*/ 2 w 719"/>
              <a:gd name="T75" fmla="*/ 445 h 586"/>
              <a:gd name="T76" fmla="*/ 13 w 719"/>
              <a:gd name="T77" fmla="*/ 466 h 586"/>
              <a:gd name="T78" fmla="*/ 34 w 719"/>
              <a:gd name="T79" fmla="*/ 478 h 586"/>
              <a:gd name="T80" fmla="*/ 73 w 719"/>
              <a:gd name="T81" fmla="*/ 574 h 586"/>
              <a:gd name="T82" fmla="*/ 77 w 719"/>
              <a:gd name="T83" fmla="*/ 583 h 586"/>
              <a:gd name="T84" fmla="*/ 85 w 719"/>
              <a:gd name="T85" fmla="*/ 586 h 586"/>
              <a:gd name="T86" fmla="*/ 228 w 719"/>
              <a:gd name="T87" fmla="*/ 478 h 586"/>
              <a:gd name="T88" fmla="*/ 694 w 719"/>
              <a:gd name="T89" fmla="*/ 476 h 586"/>
              <a:gd name="T90" fmla="*/ 712 w 719"/>
              <a:gd name="T91" fmla="*/ 460 h 586"/>
              <a:gd name="T92" fmla="*/ 719 w 719"/>
              <a:gd name="T93" fmla="*/ 436 h 586"/>
              <a:gd name="T94" fmla="*/ 716 w 719"/>
              <a:gd name="T95" fmla="*/ 27 h 586"/>
              <a:gd name="T96" fmla="*/ 702 w 719"/>
              <a:gd name="T97" fmla="*/ 7 h 586"/>
              <a:gd name="T98" fmla="*/ 677 w 719"/>
              <a:gd name="T99" fmla="*/ 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endParaRPr lang="en-US" altLang="zh-CN"/>
          </a:p>
        </p:txBody>
      </p:sp>
      <p:sp>
        <p:nvSpPr>
          <p:cNvPr id="61" name="Freeform 2890"/>
          <p:cNvSpPr>
            <a:spLocks noEditPoints="1"/>
          </p:cNvSpPr>
          <p:nvPr/>
        </p:nvSpPr>
        <p:spPr bwMode="auto">
          <a:xfrm flipH="1">
            <a:off x="8804275" y="2811463"/>
            <a:ext cx="352425" cy="288925"/>
          </a:xfrm>
          <a:custGeom>
            <a:avLst/>
            <a:gdLst>
              <a:gd name="T0" fmla="*/ 498 w 719"/>
              <a:gd name="T1" fmla="*/ 263 h 586"/>
              <a:gd name="T2" fmla="*/ 480 w 719"/>
              <a:gd name="T3" fmla="*/ 248 h 586"/>
              <a:gd name="T4" fmla="*/ 474 w 719"/>
              <a:gd name="T5" fmla="*/ 227 h 586"/>
              <a:gd name="T6" fmla="*/ 480 w 719"/>
              <a:gd name="T7" fmla="*/ 206 h 586"/>
              <a:gd name="T8" fmla="*/ 498 w 719"/>
              <a:gd name="T9" fmla="*/ 191 h 586"/>
              <a:gd name="T10" fmla="*/ 520 w 719"/>
              <a:gd name="T11" fmla="*/ 189 h 586"/>
              <a:gd name="T12" fmla="*/ 540 w 719"/>
              <a:gd name="T13" fmla="*/ 200 h 586"/>
              <a:gd name="T14" fmla="*/ 551 w 719"/>
              <a:gd name="T15" fmla="*/ 219 h 586"/>
              <a:gd name="T16" fmla="*/ 549 w 719"/>
              <a:gd name="T17" fmla="*/ 242 h 586"/>
              <a:gd name="T18" fmla="*/ 534 w 719"/>
              <a:gd name="T19" fmla="*/ 259 h 586"/>
              <a:gd name="T20" fmla="*/ 513 w 719"/>
              <a:gd name="T21" fmla="*/ 266 h 586"/>
              <a:gd name="T22" fmla="*/ 367 w 719"/>
              <a:gd name="T23" fmla="*/ 265 h 586"/>
              <a:gd name="T24" fmla="*/ 348 w 719"/>
              <a:gd name="T25" fmla="*/ 254 h 586"/>
              <a:gd name="T26" fmla="*/ 337 w 719"/>
              <a:gd name="T27" fmla="*/ 235 h 586"/>
              <a:gd name="T28" fmla="*/ 339 w 719"/>
              <a:gd name="T29" fmla="*/ 212 h 586"/>
              <a:gd name="T30" fmla="*/ 354 w 719"/>
              <a:gd name="T31" fmla="*/ 195 h 586"/>
              <a:gd name="T32" fmla="*/ 375 w 719"/>
              <a:gd name="T33" fmla="*/ 188 h 586"/>
              <a:gd name="T34" fmla="*/ 397 w 719"/>
              <a:gd name="T35" fmla="*/ 195 h 586"/>
              <a:gd name="T36" fmla="*/ 411 w 719"/>
              <a:gd name="T37" fmla="*/ 212 h 586"/>
              <a:gd name="T38" fmla="*/ 413 w 719"/>
              <a:gd name="T39" fmla="*/ 235 h 586"/>
              <a:gd name="T40" fmla="*/ 402 w 719"/>
              <a:gd name="T41" fmla="*/ 254 h 586"/>
              <a:gd name="T42" fmla="*/ 383 w 719"/>
              <a:gd name="T43" fmla="*/ 265 h 586"/>
              <a:gd name="T44" fmla="*/ 237 w 719"/>
              <a:gd name="T45" fmla="*/ 266 h 586"/>
              <a:gd name="T46" fmla="*/ 216 w 719"/>
              <a:gd name="T47" fmla="*/ 259 h 586"/>
              <a:gd name="T48" fmla="*/ 201 w 719"/>
              <a:gd name="T49" fmla="*/ 242 h 586"/>
              <a:gd name="T50" fmla="*/ 199 w 719"/>
              <a:gd name="T51" fmla="*/ 219 h 586"/>
              <a:gd name="T52" fmla="*/ 210 w 719"/>
              <a:gd name="T53" fmla="*/ 200 h 586"/>
              <a:gd name="T54" fmla="*/ 229 w 719"/>
              <a:gd name="T55" fmla="*/ 189 h 586"/>
              <a:gd name="T56" fmla="*/ 253 w 719"/>
              <a:gd name="T57" fmla="*/ 191 h 586"/>
              <a:gd name="T58" fmla="*/ 269 w 719"/>
              <a:gd name="T59" fmla="*/ 206 h 586"/>
              <a:gd name="T60" fmla="*/ 276 w 719"/>
              <a:gd name="T61" fmla="*/ 227 h 586"/>
              <a:gd name="T62" fmla="*/ 269 w 719"/>
              <a:gd name="T63" fmla="*/ 248 h 586"/>
              <a:gd name="T64" fmla="*/ 253 w 719"/>
              <a:gd name="T65" fmla="*/ 263 h 586"/>
              <a:gd name="T66" fmla="*/ 237 w 719"/>
              <a:gd name="T67" fmla="*/ 266 h 586"/>
              <a:gd name="T68" fmla="*/ 34 w 719"/>
              <a:gd name="T69" fmla="*/ 0 h 586"/>
              <a:gd name="T70" fmla="*/ 12 w 719"/>
              <a:gd name="T71" fmla="*/ 13 h 586"/>
              <a:gd name="T72" fmla="*/ 2 w 719"/>
              <a:gd name="T73" fmla="*/ 37 h 586"/>
              <a:gd name="T74" fmla="*/ 2 w 719"/>
              <a:gd name="T75" fmla="*/ 445 h 586"/>
              <a:gd name="T76" fmla="*/ 13 w 719"/>
              <a:gd name="T77" fmla="*/ 466 h 586"/>
              <a:gd name="T78" fmla="*/ 34 w 719"/>
              <a:gd name="T79" fmla="*/ 478 h 586"/>
              <a:gd name="T80" fmla="*/ 73 w 719"/>
              <a:gd name="T81" fmla="*/ 574 h 586"/>
              <a:gd name="T82" fmla="*/ 77 w 719"/>
              <a:gd name="T83" fmla="*/ 583 h 586"/>
              <a:gd name="T84" fmla="*/ 85 w 719"/>
              <a:gd name="T85" fmla="*/ 586 h 586"/>
              <a:gd name="T86" fmla="*/ 228 w 719"/>
              <a:gd name="T87" fmla="*/ 478 h 586"/>
              <a:gd name="T88" fmla="*/ 694 w 719"/>
              <a:gd name="T89" fmla="*/ 476 h 586"/>
              <a:gd name="T90" fmla="*/ 712 w 719"/>
              <a:gd name="T91" fmla="*/ 460 h 586"/>
              <a:gd name="T92" fmla="*/ 719 w 719"/>
              <a:gd name="T93" fmla="*/ 436 h 586"/>
              <a:gd name="T94" fmla="*/ 716 w 719"/>
              <a:gd name="T95" fmla="*/ 27 h 586"/>
              <a:gd name="T96" fmla="*/ 702 w 719"/>
              <a:gd name="T97" fmla="*/ 7 h 586"/>
              <a:gd name="T98" fmla="*/ 677 w 719"/>
              <a:gd name="T99" fmla="*/ 0 h 5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719" h="586">
                <a:moveTo>
                  <a:pt x="513" y="266"/>
                </a:moveTo>
                <a:lnTo>
                  <a:pt x="505" y="265"/>
                </a:lnTo>
                <a:lnTo>
                  <a:pt x="498" y="263"/>
                </a:lnTo>
                <a:lnTo>
                  <a:pt x="490" y="259"/>
                </a:lnTo>
                <a:lnTo>
                  <a:pt x="485" y="254"/>
                </a:lnTo>
                <a:lnTo>
                  <a:pt x="480" y="248"/>
                </a:lnTo>
                <a:lnTo>
                  <a:pt x="476" y="242"/>
                </a:lnTo>
                <a:lnTo>
                  <a:pt x="474" y="235"/>
                </a:lnTo>
                <a:lnTo>
                  <a:pt x="474" y="227"/>
                </a:lnTo>
                <a:lnTo>
                  <a:pt x="474" y="219"/>
                </a:lnTo>
                <a:lnTo>
                  <a:pt x="476" y="212"/>
                </a:lnTo>
                <a:lnTo>
                  <a:pt x="480" y="206"/>
                </a:lnTo>
                <a:lnTo>
                  <a:pt x="485" y="200"/>
                </a:lnTo>
                <a:lnTo>
                  <a:pt x="490" y="195"/>
                </a:lnTo>
                <a:lnTo>
                  <a:pt x="498" y="191"/>
                </a:lnTo>
                <a:lnTo>
                  <a:pt x="505" y="189"/>
                </a:lnTo>
                <a:lnTo>
                  <a:pt x="513" y="188"/>
                </a:lnTo>
                <a:lnTo>
                  <a:pt x="520" y="189"/>
                </a:lnTo>
                <a:lnTo>
                  <a:pt x="527" y="191"/>
                </a:lnTo>
                <a:lnTo>
                  <a:pt x="534" y="195"/>
                </a:lnTo>
                <a:lnTo>
                  <a:pt x="540" y="200"/>
                </a:lnTo>
                <a:lnTo>
                  <a:pt x="545" y="206"/>
                </a:lnTo>
                <a:lnTo>
                  <a:pt x="549" y="212"/>
                </a:lnTo>
                <a:lnTo>
                  <a:pt x="551" y="219"/>
                </a:lnTo>
                <a:lnTo>
                  <a:pt x="551" y="227"/>
                </a:lnTo>
                <a:lnTo>
                  <a:pt x="551" y="235"/>
                </a:lnTo>
                <a:lnTo>
                  <a:pt x="549" y="242"/>
                </a:lnTo>
                <a:lnTo>
                  <a:pt x="545" y="248"/>
                </a:lnTo>
                <a:lnTo>
                  <a:pt x="540" y="254"/>
                </a:lnTo>
                <a:lnTo>
                  <a:pt x="534" y="259"/>
                </a:lnTo>
                <a:lnTo>
                  <a:pt x="527" y="263"/>
                </a:lnTo>
                <a:lnTo>
                  <a:pt x="520" y="265"/>
                </a:lnTo>
                <a:lnTo>
                  <a:pt x="513" y="266"/>
                </a:lnTo>
                <a:lnTo>
                  <a:pt x="513" y="266"/>
                </a:lnTo>
                <a:close/>
                <a:moveTo>
                  <a:pt x="375" y="266"/>
                </a:moveTo>
                <a:lnTo>
                  <a:pt x="367" y="265"/>
                </a:lnTo>
                <a:lnTo>
                  <a:pt x="360" y="263"/>
                </a:lnTo>
                <a:lnTo>
                  <a:pt x="354" y="259"/>
                </a:lnTo>
                <a:lnTo>
                  <a:pt x="348" y="254"/>
                </a:lnTo>
                <a:lnTo>
                  <a:pt x="343" y="248"/>
                </a:lnTo>
                <a:lnTo>
                  <a:pt x="339" y="242"/>
                </a:lnTo>
                <a:lnTo>
                  <a:pt x="337" y="235"/>
                </a:lnTo>
                <a:lnTo>
                  <a:pt x="336" y="227"/>
                </a:lnTo>
                <a:lnTo>
                  <a:pt x="337" y="219"/>
                </a:lnTo>
                <a:lnTo>
                  <a:pt x="339" y="212"/>
                </a:lnTo>
                <a:lnTo>
                  <a:pt x="343" y="206"/>
                </a:lnTo>
                <a:lnTo>
                  <a:pt x="348" y="200"/>
                </a:lnTo>
                <a:lnTo>
                  <a:pt x="354" y="195"/>
                </a:lnTo>
                <a:lnTo>
                  <a:pt x="360" y="191"/>
                </a:lnTo>
                <a:lnTo>
                  <a:pt x="367" y="189"/>
                </a:lnTo>
                <a:lnTo>
                  <a:pt x="375" y="188"/>
                </a:lnTo>
                <a:lnTo>
                  <a:pt x="383" y="189"/>
                </a:lnTo>
                <a:lnTo>
                  <a:pt x="391" y="191"/>
                </a:lnTo>
                <a:lnTo>
                  <a:pt x="397" y="195"/>
                </a:lnTo>
                <a:lnTo>
                  <a:pt x="402" y="200"/>
                </a:lnTo>
                <a:lnTo>
                  <a:pt x="407" y="206"/>
                </a:lnTo>
                <a:lnTo>
                  <a:pt x="411" y="212"/>
                </a:lnTo>
                <a:lnTo>
                  <a:pt x="413" y="219"/>
                </a:lnTo>
                <a:lnTo>
                  <a:pt x="414" y="227"/>
                </a:lnTo>
                <a:lnTo>
                  <a:pt x="413" y="235"/>
                </a:lnTo>
                <a:lnTo>
                  <a:pt x="411" y="242"/>
                </a:lnTo>
                <a:lnTo>
                  <a:pt x="407" y="248"/>
                </a:lnTo>
                <a:lnTo>
                  <a:pt x="402" y="254"/>
                </a:lnTo>
                <a:lnTo>
                  <a:pt x="397" y="259"/>
                </a:lnTo>
                <a:lnTo>
                  <a:pt x="391" y="263"/>
                </a:lnTo>
                <a:lnTo>
                  <a:pt x="383" y="265"/>
                </a:lnTo>
                <a:lnTo>
                  <a:pt x="375" y="266"/>
                </a:lnTo>
                <a:lnTo>
                  <a:pt x="375" y="266"/>
                </a:lnTo>
                <a:close/>
                <a:moveTo>
                  <a:pt x="237" y="266"/>
                </a:moveTo>
                <a:lnTo>
                  <a:pt x="229" y="265"/>
                </a:lnTo>
                <a:lnTo>
                  <a:pt x="222" y="263"/>
                </a:lnTo>
                <a:lnTo>
                  <a:pt x="216" y="259"/>
                </a:lnTo>
                <a:lnTo>
                  <a:pt x="210" y="254"/>
                </a:lnTo>
                <a:lnTo>
                  <a:pt x="205" y="248"/>
                </a:lnTo>
                <a:lnTo>
                  <a:pt x="201" y="242"/>
                </a:lnTo>
                <a:lnTo>
                  <a:pt x="199" y="235"/>
                </a:lnTo>
                <a:lnTo>
                  <a:pt x="198" y="227"/>
                </a:lnTo>
                <a:lnTo>
                  <a:pt x="199" y="219"/>
                </a:lnTo>
                <a:lnTo>
                  <a:pt x="201" y="212"/>
                </a:lnTo>
                <a:lnTo>
                  <a:pt x="205" y="206"/>
                </a:lnTo>
                <a:lnTo>
                  <a:pt x="210" y="200"/>
                </a:lnTo>
                <a:lnTo>
                  <a:pt x="216" y="195"/>
                </a:lnTo>
                <a:lnTo>
                  <a:pt x="222" y="191"/>
                </a:lnTo>
                <a:lnTo>
                  <a:pt x="229" y="189"/>
                </a:lnTo>
                <a:lnTo>
                  <a:pt x="237" y="188"/>
                </a:lnTo>
                <a:lnTo>
                  <a:pt x="245" y="189"/>
                </a:lnTo>
                <a:lnTo>
                  <a:pt x="253" y="191"/>
                </a:lnTo>
                <a:lnTo>
                  <a:pt x="259" y="195"/>
                </a:lnTo>
                <a:lnTo>
                  <a:pt x="264" y="200"/>
                </a:lnTo>
                <a:lnTo>
                  <a:pt x="269" y="206"/>
                </a:lnTo>
                <a:lnTo>
                  <a:pt x="273" y="212"/>
                </a:lnTo>
                <a:lnTo>
                  <a:pt x="275" y="219"/>
                </a:lnTo>
                <a:lnTo>
                  <a:pt x="276" y="227"/>
                </a:lnTo>
                <a:lnTo>
                  <a:pt x="275" y="235"/>
                </a:lnTo>
                <a:lnTo>
                  <a:pt x="273" y="242"/>
                </a:lnTo>
                <a:lnTo>
                  <a:pt x="269" y="248"/>
                </a:lnTo>
                <a:lnTo>
                  <a:pt x="264" y="254"/>
                </a:lnTo>
                <a:lnTo>
                  <a:pt x="259" y="259"/>
                </a:lnTo>
                <a:lnTo>
                  <a:pt x="253" y="263"/>
                </a:lnTo>
                <a:lnTo>
                  <a:pt x="245" y="265"/>
                </a:lnTo>
                <a:lnTo>
                  <a:pt x="237" y="266"/>
                </a:lnTo>
                <a:lnTo>
                  <a:pt x="237" y="266"/>
                </a:lnTo>
                <a:close/>
                <a:moveTo>
                  <a:pt x="677" y="0"/>
                </a:moveTo>
                <a:lnTo>
                  <a:pt x="43" y="0"/>
                </a:lnTo>
                <a:lnTo>
                  <a:pt x="34" y="0"/>
                </a:lnTo>
                <a:lnTo>
                  <a:pt x="25" y="2"/>
                </a:lnTo>
                <a:lnTo>
                  <a:pt x="18" y="7"/>
                </a:lnTo>
                <a:lnTo>
                  <a:pt x="12" y="13"/>
                </a:lnTo>
                <a:lnTo>
                  <a:pt x="8" y="19"/>
                </a:lnTo>
                <a:lnTo>
                  <a:pt x="4" y="27"/>
                </a:lnTo>
                <a:lnTo>
                  <a:pt x="2" y="37"/>
                </a:lnTo>
                <a:lnTo>
                  <a:pt x="0" y="47"/>
                </a:lnTo>
                <a:lnTo>
                  <a:pt x="0" y="436"/>
                </a:lnTo>
                <a:lnTo>
                  <a:pt x="2" y="445"/>
                </a:lnTo>
                <a:lnTo>
                  <a:pt x="4" y="453"/>
                </a:lnTo>
                <a:lnTo>
                  <a:pt x="8" y="460"/>
                </a:lnTo>
                <a:lnTo>
                  <a:pt x="13" y="466"/>
                </a:lnTo>
                <a:lnTo>
                  <a:pt x="19" y="471"/>
                </a:lnTo>
                <a:lnTo>
                  <a:pt x="27" y="476"/>
                </a:lnTo>
                <a:lnTo>
                  <a:pt x="34" y="478"/>
                </a:lnTo>
                <a:lnTo>
                  <a:pt x="43" y="478"/>
                </a:lnTo>
                <a:lnTo>
                  <a:pt x="73" y="478"/>
                </a:lnTo>
                <a:lnTo>
                  <a:pt x="73" y="574"/>
                </a:lnTo>
                <a:lnTo>
                  <a:pt x="73" y="578"/>
                </a:lnTo>
                <a:lnTo>
                  <a:pt x="74" y="580"/>
                </a:lnTo>
                <a:lnTo>
                  <a:pt x="77" y="583"/>
                </a:lnTo>
                <a:lnTo>
                  <a:pt x="79" y="585"/>
                </a:lnTo>
                <a:lnTo>
                  <a:pt x="81" y="586"/>
                </a:lnTo>
                <a:lnTo>
                  <a:pt x="85" y="586"/>
                </a:lnTo>
                <a:lnTo>
                  <a:pt x="88" y="586"/>
                </a:lnTo>
                <a:lnTo>
                  <a:pt x="92" y="584"/>
                </a:lnTo>
                <a:lnTo>
                  <a:pt x="228" y="478"/>
                </a:lnTo>
                <a:lnTo>
                  <a:pt x="677" y="478"/>
                </a:lnTo>
                <a:lnTo>
                  <a:pt x="686" y="478"/>
                </a:lnTo>
                <a:lnTo>
                  <a:pt x="694" y="476"/>
                </a:lnTo>
                <a:lnTo>
                  <a:pt x="701" y="471"/>
                </a:lnTo>
                <a:lnTo>
                  <a:pt x="707" y="466"/>
                </a:lnTo>
                <a:lnTo>
                  <a:pt x="712" y="460"/>
                </a:lnTo>
                <a:lnTo>
                  <a:pt x="716" y="453"/>
                </a:lnTo>
                <a:lnTo>
                  <a:pt x="719" y="445"/>
                </a:lnTo>
                <a:lnTo>
                  <a:pt x="719" y="436"/>
                </a:lnTo>
                <a:lnTo>
                  <a:pt x="719" y="47"/>
                </a:lnTo>
                <a:lnTo>
                  <a:pt x="719" y="37"/>
                </a:lnTo>
                <a:lnTo>
                  <a:pt x="716" y="27"/>
                </a:lnTo>
                <a:lnTo>
                  <a:pt x="713" y="19"/>
                </a:lnTo>
                <a:lnTo>
                  <a:pt x="708" y="12"/>
                </a:lnTo>
                <a:lnTo>
                  <a:pt x="702" y="7"/>
                </a:lnTo>
                <a:lnTo>
                  <a:pt x="695" y="2"/>
                </a:lnTo>
                <a:lnTo>
                  <a:pt x="687" y="0"/>
                </a:lnTo>
                <a:lnTo>
                  <a:pt x="677" y="0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  <a:extLst/>
        </p:spPr>
        <p:txBody>
          <a:bodyPr/>
          <a:lstStyle/>
          <a:p>
            <a:pPr eaLnBrk="1" hangingPunct="1">
              <a:defRPr/>
            </a:pPr>
            <a:endParaRPr lang="en-US" altLang="zh-CN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79789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6239">
        <p:checker/>
      </p:transition>
    </mc:Choice>
    <mc:Fallback xmlns="">
      <p:transition spd="slow" advTm="6239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1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33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4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4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5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6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6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6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6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8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8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9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9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19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1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3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2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2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2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3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4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 animBg="1"/>
      <p:bldP spid="10" grpId="0"/>
      <p:bldP spid="11" grpId="0" animBg="1"/>
      <p:bldP spid="12" grpId="0"/>
      <p:bldP spid="13" grpId="0" animBg="1"/>
      <p:bldP spid="14" grpId="0"/>
      <p:bldP spid="15" grpId="0" animBg="1"/>
      <p:bldP spid="16" grpId="0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  <p:bldP spid="60" grpId="0" animBg="1"/>
      <p:bldP spid="6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文本框 64"/>
          <p:cNvSpPr txBox="1"/>
          <p:nvPr/>
        </p:nvSpPr>
        <p:spPr>
          <a:xfrm>
            <a:off x="2242221" y="1838885"/>
            <a:ext cx="903324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3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谢谢观看！</a:t>
            </a:r>
            <a:endParaRPr lang="zh-CN" altLang="en-US" sz="13800" dirty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2036549" y="4074864"/>
            <a:ext cx="82839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kern="2500" spc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子沐</a:t>
            </a:r>
            <a:r>
              <a:rPr lang="en-US" altLang="zh-CN" sz="2000" b="1" kern="2500" spc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PPT</a:t>
            </a:r>
            <a:r>
              <a:rPr lang="zh-CN" altLang="en-US" sz="2000" b="1" kern="2500" spc="2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工作室</a:t>
            </a:r>
            <a:endParaRPr lang="en-US" altLang="zh-CN" sz="2000" b="1" kern="2500" spc="2000" dirty="0" smtClean="0">
              <a:solidFill>
                <a:schemeClr val="tx1">
                  <a:lumMod val="85000"/>
                  <a:lumOff val="15000"/>
                </a:schemeClr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470638" y="3859822"/>
            <a:ext cx="7552593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02621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4273">
        <p:checker/>
      </p:transition>
    </mc:Choice>
    <mc:Fallback xmlns="">
      <p:transition spd="slow" advTm="4273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/>
      <p:bldP spid="6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70471" y="2484703"/>
            <a:ext cx="34963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zh-CN" altLang="en-US" sz="40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0470" y="3308517"/>
            <a:ext cx="497070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5" name="矩形 4"/>
          <p:cNvSpPr/>
          <p:nvPr/>
        </p:nvSpPr>
        <p:spPr>
          <a:xfrm>
            <a:off x="2828707" y="2269168"/>
            <a:ext cx="300059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01</a:t>
            </a:r>
            <a:endParaRPr lang="zh-CN" altLang="en-US" sz="13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59282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4337">
        <p:blinds dir="vert"/>
      </p:transition>
    </mc:Choice>
    <mc:Fallback xmlns="">
      <p:transition spd="slow" advTm="4337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5"/>
          <p:cNvSpPr/>
          <p:nvPr/>
        </p:nvSpPr>
        <p:spPr>
          <a:xfrm>
            <a:off x="3111500" y="1603375"/>
            <a:ext cx="1731963" cy="3317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3" name="Freeform 63"/>
          <p:cNvSpPr/>
          <p:nvPr/>
        </p:nvSpPr>
        <p:spPr>
          <a:xfrm flipH="1">
            <a:off x="8666163" y="3636963"/>
            <a:ext cx="2309812" cy="1516062"/>
          </a:xfrm>
          <a:custGeom>
            <a:avLst/>
            <a:gdLst>
              <a:gd name="connsiteX0" fmla="*/ 0 w 1817093"/>
              <a:gd name="connsiteY0" fmla="*/ 0 h 891822"/>
              <a:gd name="connsiteX1" fmla="*/ 1354665 w 1817093"/>
              <a:gd name="connsiteY1" fmla="*/ 0 h 891822"/>
              <a:gd name="connsiteX2" fmla="*/ 1817093 w 1817093"/>
              <a:gd name="connsiteY2" fmla="*/ 891822 h 891822"/>
              <a:gd name="connsiteX3" fmla="*/ 462428 w 1817093"/>
              <a:gd name="connsiteY3" fmla="*/ 891822 h 891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7093" h="891822">
                <a:moveTo>
                  <a:pt x="0" y="0"/>
                </a:moveTo>
                <a:lnTo>
                  <a:pt x="1354665" y="0"/>
                </a:lnTo>
                <a:lnTo>
                  <a:pt x="1817093" y="891822"/>
                </a:lnTo>
                <a:lnTo>
                  <a:pt x="462428" y="8918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4" name="Freeform 64"/>
          <p:cNvSpPr/>
          <p:nvPr/>
        </p:nvSpPr>
        <p:spPr>
          <a:xfrm flipH="1">
            <a:off x="6815138" y="3636963"/>
            <a:ext cx="2309812" cy="1516062"/>
          </a:xfrm>
          <a:custGeom>
            <a:avLst/>
            <a:gdLst>
              <a:gd name="connsiteX0" fmla="*/ 0 w 1817093"/>
              <a:gd name="connsiteY0" fmla="*/ 0 h 891822"/>
              <a:gd name="connsiteX1" fmla="*/ 1354665 w 1817093"/>
              <a:gd name="connsiteY1" fmla="*/ 0 h 891822"/>
              <a:gd name="connsiteX2" fmla="*/ 1817093 w 1817093"/>
              <a:gd name="connsiteY2" fmla="*/ 891822 h 891822"/>
              <a:gd name="connsiteX3" fmla="*/ 462428 w 1817093"/>
              <a:gd name="connsiteY3" fmla="*/ 891822 h 891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7093" h="891822">
                <a:moveTo>
                  <a:pt x="0" y="0"/>
                </a:moveTo>
                <a:lnTo>
                  <a:pt x="1354665" y="0"/>
                </a:lnTo>
                <a:lnTo>
                  <a:pt x="1817093" y="891822"/>
                </a:lnTo>
                <a:lnTo>
                  <a:pt x="462428" y="8918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5" name="Freeform 65"/>
          <p:cNvSpPr/>
          <p:nvPr/>
        </p:nvSpPr>
        <p:spPr>
          <a:xfrm flipH="1">
            <a:off x="4962525" y="3636963"/>
            <a:ext cx="2311400" cy="1516062"/>
          </a:xfrm>
          <a:custGeom>
            <a:avLst/>
            <a:gdLst>
              <a:gd name="connsiteX0" fmla="*/ 0 w 1817093"/>
              <a:gd name="connsiteY0" fmla="*/ 0 h 891822"/>
              <a:gd name="connsiteX1" fmla="*/ 1354665 w 1817093"/>
              <a:gd name="connsiteY1" fmla="*/ 0 h 891822"/>
              <a:gd name="connsiteX2" fmla="*/ 1817093 w 1817093"/>
              <a:gd name="connsiteY2" fmla="*/ 891822 h 891822"/>
              <a:gd name="connsiteX3" fmla="*/ 462428 w 1817093"/>
              <a:gd name="connsiteY3" fmla="*/ 891822 h 891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7093" h="891822">
                <a:moveTo>
                  <a:pt x="0" y="0"/>
                </a:moveTo>
                <a:lnTo>
                  <a:pt x="1354665" y="0"/>
                </a:lnTo>
                <a:lnTo>
                  <a:pt x="1817093" y="891822"/>
                </a:lnTo>
                <a:lnTo>
                  <a:pt x="462428" y="8918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6" name="Freeform 66"/>
          <p:cNvSpPr/>
          <p:nvPr/>
        </p:nvSpPr>
        <p:spPr>
          <a:xfrm flipH="1">
            <a:off x="3111500" y="3636963"/>
            <a:ext cx="2309813" cy="1516062"/>
          </a:xfrm>
          <a:custGeom>
            <a:avLst/>
            <a:gdLst>
              <a:gd name="connsiteX0" fmla="*/ 0 w 1817093"/>
              <a:gd name="connsiteY0" fmla="*/ 0 h 891822"/>
              <a:gd name="connsiteX1" fmla="*/ 1354665 w 1817093"/>
              <a:gd name="connsiteY1" fmla="*/ 0 h 891822"/>
              <a:gd name="connsiteX2" fmla="*/ 1817093 w 1817093"/>
              <a:gd name="connsiteY2" fmla="*/ 891822 h 891822"/>
              <a:gd name="connsiteX3" fmla="*/ 462428 w 1817093"/>
              <a:gd name="connsiteY3" fmla="*/ 891822 h 891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7093" h="891822">
                <a:moveTo>
                  <a:pt x="0" y="0"/>
                </a:moveTo>
                <a:lnTo>
                  <a:pt x="1354665" y="0"/>
                </a:lnTo>
                <a:lnTo>
                  <a:pt x="1817093" y="891822"/>
                </a:lnTo>
                <a:lnTo>
                  <a:pt x="462428" y="8918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7" name="Freeform 41"/>
          <p:cNvSpPr/>
          <p:nvPr/>
        </p:nvSpPr>
        <p:spPr>
          <a:xfrm>
            <a:off x="3111500" y="1935163"/>
            <a:ext cx="2309813" cy="1701800"/>
          </a:xfrm>
          <a:custGeom>
            <a:avLst/>
            <a:gdLst>
              <a:gd name="connsiteX0" fmla="*/ 0 w 1817093"/>
              <a:gd name="connsiteY0" fmla="*/ 0 h 891822"/>
              <a:gd name="connsiteX1" fmla="*/ 1354665 w 1817093"/>
              <a:gd name="connsiteY1" fmla="*/ 0 h 891822"/>
              <a:gd name="connsiteX2" fmla="*/ 1817093 w 1817093"/>
              <a:gd name="connsiteY2" fmla="*/ 891822 h 891822"/>
              <a:gd name="connsiteX3" fmla="*/ 462428 w 1817093"/>
              <a:gd name="connsiteY3" fmla="*/ 891822 h 891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7093" h="891822">
                <a:moveTo>
                  <a:pt x="0" y="0"/>
                </a:moveTo>
                <a:lnTo>
                  <a:pt x="1354665" y="0"/>
                </a:lnTo>
                <a:lnTo>
                  <a:pt x="1817093" y="891822"/>
                </a:lnTo>
                <a:lnTo>
                  <a:pt x="462428" y="8918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8" name="Freeform 43"/>
          <p:cNvSpPr/>
          <p:nvPr/>
        </p:nvSpPr>
        <p:spPr>
          <a:xfrm>
            <a:off x="4962525" y="1935163"/>
            <a:ext cx="2311400" cy="1701800"/>
          </a:xfrm>
          <a:custGeom>
            <a:avLst/>
            <a:gdLst>
              <a:gd name="connsiteX0" fmla="*/ 0 w 1817093"/>
              <a:gd name="connsiteY0" fmla="*/ 0 h 891822"/>
              <a:gd name="connsiteX1" fmla="*/ 1354665 w 1817093"/>
              <a:gd name="connsiteY1" fmla="*/ 0 h 891822"/>
              <a:gd name="connsiteX2" fmla="*/ 1817093 w 1817093"/>
              <a:gd name="connsiteY2" fmla="*/ 891822 h 891822"/>
              <a:gd name="connsiteX3" fmla="*/ 462428 w 1817093"/>
              <a:gd name="connsiteY3" fmla="*/ 891822 h 891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7093" h="891822">
                <a:moveTo>
                  <a:pt x="0" y="0"/>
                </a:moveTo>
                <a:lnTo>
                  <a:pt x="1354665" y="0"/>
                </a:lnTo>
                <a:lnTo>
                  <a:pt x="1817093" y="891822"/>
                </a:lnTo>
                <a:lnTo>
                  <a:pt x="462428" y="8918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9" name="Freeform 45"/>
          <p:cNvSpPr/>
          <p:nvPr/>
        </p:nvSpPr>
        <p:spPr>
          <a:xfrm>
            <a:off x="6815138" y="1935163"/>
            <a:ext cx="2309812" cy="1701800"/>
          </a:xfrm>
          <a:custGeom>
            <a:avLst/>
            <a:gdLst>
              <a:gd name="connsiteX0" fmla="*/ 0 w 1817093"/>
              <a:gd name="connsiteY0" fmla="*/ 0 h 891822"/>
              <a:gd name="connsiteX1" fmla="*/ 1354665 w 1817093"/>
              <a:gd name="connsiteY1" fmla="*/ 0 h 891822"/>
              <a:gd name="connsiteX2" fmla="*/ 1817093 w 1817093"/>
              <a:gd name="connsiteY2" fmla="*/ 891822 h 891822"/>
              <a:gd name="connsiteX3" fmla="*/ 462428 w 1817093"/>
              <a:gd name="connsiteY3" fmla="*/ 891822 h 891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7093" h="891822">
                <a:moveTo>
                  <a:pt x="0" y="0"/>
                </a:moveTo>
                <a:lnTo>
                  <a:pt x="1354665" y="0"/>
                </a:lnTo>
                <a:lnTo>
                  <a:pt x="1817093" y="891822"/>
                </a:lnTo>
                <a:lnTo>
                  <a:pt x="462428" y="8918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0" name="Freeform 47"/>
          <p:cNvSpPr/>
          <p:nvPr/>
        </p:nvSpPr>
        <p:spPr>
          <a:xfrm>
            <a:off x="8666163" y="1935163"/>
            <a:ext cx="2309812" cy="1701800"/>
          </a:xfrm>
          <a:custGeom>
            <a:avLst/>
            <a:gdLst>
              <a:gd name="connsiteX0" fmla="*/ 0 w 1817093"/>
              <a:gd name="connsiteY0" fmla="*/ 0 h 891822"/>
              <a:gd name="connsiteX1" fmla="*/ 1354665 w 1817093"/>
              <a:gd name="connsiteY1" fmla="*/ 0 h 891822"/>
              <a:gd name="connsiteX2" fmla="*/ 1817093 w 1817093"/>
              <a:gd name="connsiteY2" fmla="*/ 891822 h 891822"/>
              <a:gd name="connsiteX3" fmla="*/ 462428 w 1817093"/>
              <a:gd name="connsiteY3" fmla="*/ 891822 h 891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7093" h="891822">
                <a:moveTo>
                  <a:pt x="0" y="0"/>
                </a:moveTo>
                <a:lnTo>
                  <a:pt x="1354665" y="0"/>
                </a:lnTo>
                <a:lnTo>
                  <a:pt x="1817093" y="891822"/>
                </a:lnTo>
                <a:lnTo>
                  <a:pt x="462428" y="8918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1" name="Oval 49"/>
          <p:cNvSpPr/>
          <p:nvPr/>
        </p:nvSpPr>
        <p:spPr>
          <a:xfrm>
            <a:off x="3695700" y="4957763"/>
            <a:ext cx="384175" cy="39052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FFFFFF"/>
                </a:solidFill>
                <a:latin typeface="Calibri Light" pitchFamily="34" charset="0"/>
              </a:rPr>
              <a:t>2</a:t>
            </a:r>
          </a:p>
        </p:txBody>
      </p:sp>
      <p:sp>
        <p:nvSpPr>
          <p:cNvPr id="12" name="Oval 50"/>
          <p:cNvSpPr/>
          <p:nvPr/>
        </p:nvSpPr>
        <p:spPr>
          <a:xfrm>
            <a:off x="5656263" y="4957763"/>
            <a:ext cx="384175" cy="39052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>
                <a:solidFill>
                  <a:srgbClr val="FFFFFF"/>
                </a:solidFill>
                <a:latin typeface="Calibri Light" pitchFamily="34" charset="0"/>
              </a:rPr>
              <a:t>3</a:t>
            </a:r>
          </a:p>
        </p:txBody>
      </p:sp>
      <p:sp>
        <p:nvSpPr>
          <p:cNvPr id="13" name="Oval 51"/>
          <p:cNvSpPr/>
          <p:nvPr/>
        </p:nvSpPr>
        <p:spPr>
          <a:xfrm>
            <a:off x="7392988" y="4957763"/>
            <a:ext cx="384175" cy="39052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>
                <a:solidFill>
                  <a:srgbClr val="FFFFFF"/>
                </a:solidFill>
                <a:latin typeface="Calibri Light" pitchFamily="34" charset="0"/>
              </a:rPr>
              <a:t>4</a:t>
            </a:r>
          </a:p>
        </p:txBody>
      </p:sp>
      <p:sp>
        <p:nvSpPr>
          <p:cNvPr id="14" name="Oval 52"/>
          <p:cNvSpPr/>
          <p:nvPr/>
        </p:nvSpPr>
        <p:spPr>
          <a:xfrm>
            <a:off x="9359900" y="4957763"/>
            <a:ext cx="384175" cy="39052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>
                <a:solidFill>
                  <a:srgbClr val="FFFFFF"/>
                </a:solidFill>
                <a:latin typeface="Calibri Light" pitchFamily="34" charset="0"/>
              </a:rPr>
              <a:t>5</a:t>
            </a:r>
          </a:p>
        </p:txBody>
      </p:sp>
      <p:sp>
        <p:nvSpPr>
          <p:cNvPr id="15" name="Rectangle 60"/>
          <p:cNvSpPr/>
          <p:nvPr/>
        </p:nvSpPr>
        <p:spPr>
          <a:xfrm>
            <a:off x="1254125" y="1603375"/>
            <a:ext cx="1731963" cy="3317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16" name="Freeform 67"/>
          <p:cNvSpPr/>
          <p:nvPr/>
        </p:nvSpPr>
        <p:spPr>
          <a:xfrm flipH="1">
            <a:off x="1260475" y="3636963"/>
            <a:ext cx="2309813" cy="1516062"/>
          </a:xfrm>
          <a:custGeom>
            <a:avLst/>
            <a:gdLst>
              <a:gd name="connsiteX0" fmla="*/ 0 w 1817093"/>
              <a:gd name="connsiteY0" fmla="*/ 0 h 891822"/>
              <a:gd name="connsiteX1" fmla="*/ 1354665 w 1817093"/>
              <a:gd name="connsiteY1" fmla="*/ 0 h 891822"/>
              <a:gd name="connsiteX2" fmla="*/ 1817093 w 1817093"/>
              <a:gd name="connsiteY2" fmla="*/ 891822 h 891822"/>
              <a:gd name="connsiteX3" fmla="*/ 462428 w 1817093"/>
              <a:gd name="connsiteY3" fmla="*/ 891822 h 891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7093" h="891822">
                <a:moveTo>
                  <a:pt x="0" y="0"/>
                </a:moveTo>
                <a:lnTo>
                  <a:pt x="1354665" y="0"/>
                </a:lnTo>
                <a:lnTo>
                  <a:pt x="1817093" y="891822"/>
                </a:lnTo>
                <a:lnTo>
                  <a:pt x="462428" y="891822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7" name="Freeform 38"/>
          <p:cNvSpPr/>
          <p:nvPr/>
        </p:nvSpPr>
        <p:spPr>
          <a:xfrm>
            <a:off x="1260475" y="1935163"/>
            <a:ext cx="2309813" cy="1701800"/>
          </a:xfrm>
          <a:custGeom>
            <a:avLst/>
            <a:gdLst>
              <a:gd name="connsiteX0" fmla="*/ 0 w 1817093"/>
              <a:gd name="connsiteY0" fmla="*/ 0 h 891822"/>
              <a:gd name="connsiteX1" fmla="*/ 1354665 w 1817093"/>
              <a:gd name="connsiteY1" fmla="*/ 0 h 891822"/>
              <a:gd name="connsiteX2" fmla="*/ 1817093 w 1817093"/>
              <a:gd name="connsiteY2" fmla="*/ 891822 h 891822"/>
              <a:gd name="connsiteX3" fmla="*/ 462428 w 1817093"/>
              <a:gd name="connsiteY3" fmla="*/ 891822 h 8918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17093" h="891822">
                <a:moveTo>
                  <a:pt x="0" y="0"/>
                </a:moveTo>
                <a:lnTo>
                  <a:pt x="1354665" y="0"/>
                </a:lnTo>
                <a:lnTo>
                  <a:pt x="1817093" y="891822"/>
                </a:lnTo>
                <a:lnTo>
                  <a:pt x="462428" y="891822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 altLang="zh-CN">
              <a:solidFill>
                <a:srgbClr val="FFFFFF"/>
              </a:solidFill>
            </a:endParaRPr>
          </a:p>
        </p:txBody>
      </p:sp>
      <p:sp>
        <p:nvSpPr>
          <p:cNvPr id="18" name="Oval 10"/>
          <p:cNvSpPr/>
          <p:nvPr/>
        </p:nvSpPr>
        <p:spPr>
          <a:xfrm>
            <a:off x="1963738" y="4957763"/>
            <a:ext cx="384175" cy="390525"/>
          </a:xfrm>
          <a:prstGeom prst="ellipse">
            <a:avLst/>
          </a:prstGeom>
          <a:solidFill>
            <a:schemeClr val="tx1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en-US" altLang="zh-CN" sz="1600" dirty="0">
                <a:solidFill>
                  <a:srgbClr val="FFFFFF"/>
                </a:solidFill>
                <a:latin typeface="Calibri Light" pitchFamily="34" charset="0"/>
              </a:rPr>
              <a:t>1</a:t>
            </a:r>
          </a:p>
        </p:txBody>
      </p:sp>
      <p:sp>
        <p:nvSpPr>
          <p:cNvPr id="19" name="Rectangle 53"/>
          <p:cNvSpPr/>
          <p:nvPr/>
        </p:nvSpPr>
        <p:spPr>
          <a:xfrm>
            <a:off x="1216025" y="5480050"/>
            <a:ext cx="1731963" cy="2455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20" name="Rectangle 68"/>
          <p:cNvSpPr/>
          <p:nvPr/>
        </p:nvSpPr>
        <p:spPr>
          <a:xfrm>
            <a:off x="3111500" y="5480050"/>
            <a:ext cx="1731963" cy="2455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21" name="Rectangle 78"/>
          <p:cNvSpPr/>
          <p:nvPr/>
        </p:nvSpPr>
        <p:spPr>
          <a:xfrm>
            <a:off x="4962525" y="1603375"/>
            <a:ext cx="1731963" cy="3317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2" name="Rectangle 81"/>
          <p:cNvSpPr/>
          <p:nvPr/>
        </p:nvSpPr>
        <p:spPr>
          <a:xfrm>
            <a:off x="6815138" y="1603375"/>
            <a:ext cx="1730375" cy="3317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sp>
        <p:nvSpPr>
          <p:cNvPr id="23" name="Rectangle 84"/>
          <p:cNvSpPr/>
          <p:nvPr/>
        </p:nvSpPr>
        <p:spPr>
          <a:xfrm>
            <a:off x="8666163" y="1603375"/>
            <a:ext cx="1730375" cy="33178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zh-CN" altLang="zh-CN">
              <a:solidFill>
                <a:srgbClr val="FFFFFF"/>
              </a:solidFill>
            </a:endParaRPr>
          </a:p>
        </p:txBody>
      </p:sp>
      <p:grpSp>
        <p:nvGrpSpPr>
          <p:cNvPr id="24" name="Group 2"/>
          <p:cNvGrpSpPr>
            <a:grpSpLocks/>
          </p:cNvGrpSpPr>
          <p:nvPr/>
        </p:nvGrpSpPr>
        <p:grpSpPr bwMode="auto">
          <a:xfrm>
            <a:off x="1376363" y="1606550"/>
            <a:ext cx="8982075" cy="307975"/>
            <a:chOff x="1375995" y="1606763"/>
            <a:chExt cx="8982965" cy="307777"/>
          </a:xfrm>
        </p:grpSpPr>
        <p:sp>
          <p:nvSpPr>
            <p:cNvPr id="25" name="Rectangle 76"/>
            <p:cNvSpPr/>
            <p:nvPr/>
          </p:nvSpPr>
          <p:spPr>
            <a:xfrm>
              <a:off x="3233554" y="1606763"/>
              <a:ext cx="1571781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点击添加标题</a:t>
              </a:r>
              <a:endParaRPr lang="en-US" altLang="zh-CN" sz="1400" noProof="1">
                <a:solidFill>
                  <a:schemeClr val="bg1"/>
                </a:solidFill>
                <a:ea typeface="Roboto Light" panose="02000000000000000000" pitchFamily="2" charset="0"/>
                <a:cs typeface="Arial" charset="0"/>
              </a:endParaRPr>
            </a:p>
          </p:txBody>
        </p:sp>
        <p:sp>
          <p:nvSpPr>
            <p:cNvPr id="26" name="Rectangle 61"/>
            <p:cNvSpPr/>
            <p:nvPr/>
          </p:nvSpPr>
          <p:spPr>
            <a:xfrm>
              <a:off x="1375995" y="1606763"/>
              <a:ext cx="1571781" cy="30757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点击添加标题</a:t>
              </a:r>
              <a:endParaRPr lang="en-US" sz="1400" noProof="1">
                <a:solidFill>
                  <a:schemeClr val="bg1"/>
                </a:solidFill>
                <a:latin typeface="+mj-lt"/>
                <a:ea typeface="Roboto Light" panose="02000000000000000000" pitchFamily="2" charset="0"/>
                <a:cs typeface="Arial" charset="0"/>
              </a:endParaRPr>
            </a:p>
          </p:txBody>
        </p:sp>
        <p:sp>
          <p:nvSpPr>
            <p:cNvPr id="27" name="Rectangle 79"/>
            <p:cNvSpPr/>
            <p:nvPr/>
          </p:nvSpPr>
          <p:spPr>
            <a:xfrm>
              <a:off x="5084762" y="1606763"/>
              <a:ext cx="1571781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点击添加标题</a:t>
              </a:r>
              <a:endParaRPr lang="en-US" altLang="zh-CN" sz="1400" noProof="1">
                <a:solidFill>
                  <a:schemeClr val="bg1"/>
                </a:solidFill>
                <a:ea typeface="Roboto Light" panose="02000000000000000000" pitchFamily="2" charset="0"/>
                <a:cs typeface="Arial" charset="0"/>
              </a:endParaRPr>
            </a:p>
          </p:txBody>
        </p:sp>
        <p:sp>
          <p:nvSpPr>
            <p:cNvPr id="28" name="Rectangle 82"/>
            <p:cNvSpPr/>
            <p:nvPr/>
          </p:nvSpPr>
          <p:spPr>
            <a:xfrm>
              <a:off x="6935971" y="1606763"/>
              <a:ext cx="1571781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点击添加标题</a:t>
              </a:r>
              <a:endParaRPr lang="en-US" altLang="zh-CN" sz="1400" noProof="1">
                <a:solidFill>
                  <a:schemeClr val="bg1"/>
                </a:solidFill>
                <a:ea typeface="Roboto Light" panose="02000000000000000000" pitchFamily="2" charset="0"/>
                <a:cs typeface="Arial" charset="0"/>
              </a:endParaRPr>
            </a:p>
          </p:txBody>
        </p:sp>
        <p:sp>
          <p:nvSpPr>
            <p:cNvPr id="29" name="Rectangle 85"/>
            <p:cNvSpPr/>
            <p:nvPr/>
          </p:nvSpPr>
          <p:spPr>
            <a:xfrm>
              <a:off x="8787179" y="1606763"/>
              <a:ext cx="1571781" cy="30777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ctr">
                <a:buClr>
                  <a:srgbClr val="E24848"/>
                </a:buClr>
                <a:defRPr/>
              </a:pPr>
              <a:r>
                <a:rPr lang="zh-CN" altLang="en-US" sz="1400" dirty="0">
                  <a:solidFill>
                    <a:schemeClr val="bg1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点击添加标题</a:t>
              </a:r>
              <a:endParaRPr lang="en-US" altLang="zh-CN" sz="1400" noProof="1">
                <a:solidFill>
                  <a:schemeClr val="bg1"/>
                </a:solidFill>
                <a:ea typeface="Roboto Light" panose="02000000000000000000" pitchFamily="2" charset="0"/>
                <a:cs typeface="Arial" charset="0"/>
              </a:endParaRPr>
            </a:p>
          </p:txBody>
        </p:sp>
      </p:grpSp>
      <p:sp>
        <p:nvSpPr>
          <p:cNvPr id="30" name="Rectangle 44"/>
          <p:cNvSpPr/>
          <p:nvPr/>
        </p:nvSpPr>
        <p:spPr>
          <a:xfrm>
            <a:off x="5006975" y="5480050"/>
            <a:ext cx="1731963" cy="2455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31" name="Rectangle 46"/>
          <p:cNvSpPr/>
          <p:nvPr/>
        </p:nvSpPr>
        <p:spPr>
          <a:xfrm>
            <a:off x="6856413" y="5480050"/>
            <a:ext cx="1731962" cy="2455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32" name="Rectangle 48"/>
          <p:cNvSpPr/>
          <p:nvPr/>
        </p:nvSpPr>
        <p:spPr>
          <a:xfrm>
            <a:off x="8707438" y="5480050"/>
            <a:ext cx="1731962" cy="2455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lnSpc>
                <a:spcPct val="114000"/>
              </a:lnSpc>
            </a:pPr>
            <a:r>
              <a:rPr lang="zh-CN" altLang="en-US" sz="10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grpSp>
        <p:nvGrpSpPr>
          <p:cNvPr id="33" name="Group 35"/>
          <p:cNvGrpSpPr/>
          <p:nvPr/>
        </p:nvGrpSpPr>
        <p:grpSpPr>
          <a:xfrm>
            <a:off x="5831223" y="3972552"/>
            <a:ext cx="573625" cy="573626"/>
            <a:chOff x="7208377" y="484986"/>
            <a:chExt cx="430973" cy="430974"/>
          </a:xfrm>
          <a:solidFill>
            <a:schemeClr val="bg1"/>
          </a:solidFill>
        </p:grpSpPr>
        <p:sp>
          <p:nvSpPr>
            <p:cNvPr id="34" name="Freeform 231"/>
            <p:cNvSpPr>
              <a:spLocks/>
            </p:cNvSpPr>
            <p:nvPr/>
          </p:nvSpPr>
          <p:spPr bwMode="auto">
            <a:xfrm>
              <a:off x="7358344" y="729592"/>
              <a:ext cx="36400" cy="37856"/>
            </a:xfrm>
            <a:custGeom>
              <a:avLst/>
              <a:gdLst>
                <a:gd name="T0" fmla="*/ 39 w 76"/>
                <a:gd name="T1" fmla="*/ 0 h 78"/>
                <a:gd name="T2" fmla="*/ 30 w 76"/>
                <a:gd name="T3" fmla="*/ 2 h 78"/>
                <a:gd name="T4" fmla="*/ 23 w 76"/>
                <a:gd name="T5" fmla="*/ 3 h 78"/>
                <a:gd name="T6" fmla="*/ 17 w 76"/>
                <a:gd name="T7" fmla="*/ 8 h 78"/>
                <a:gd name="T8" fmla="*/ 11 w 76"/>
                <a:gd name="T9" fmla="*/ 12 h 78"/>
                <a:gd name="T10" fmla="*/ 5 w 76"/>
                <a:gd name="T11" fmla="*/ 18 h 78"/>
                <a:gd name="T12" fmla="*/ 3 w 76"/>
                <a:gd name="T13" fmla="*/ 23 h 78"/>
                <a:gd name="T14" fmla="*/ 0 w 76"/>
                <a:gd name="T15" fmla="*/ 31 h 78"/>
                <a:gd name="T16" fmla="*/ 0 w 76"/>
                <a:gd name="T17" fmla="*/ 39 h 78"/>
                <a:gd name="T18" fmla="*/ 0 w 76"/>
                <a:gd name="T19" fmla="*/ 46 h 78"/>
                <a:gd name="T20" fmla="*/ 3 w 76"/>
                <a:gd name="T21" fmla="*/ 54 h 78"/>
                <a:gd name="T22" fmla="*/ 5 w 76"/>
                <a:gd name="T23" fmla="*/ 61 h 78"/>
                <a:gd name="T24" fmla="*/ 11 w 76"/>
                <a:gd name="T25" fmla="*/ 67 h 78"/>
                <a:gd name="T26" fmla="*/ 17 w 76"/>
                <a:gd name="T27" fmla="*/ 71 h 78"/>
                <a:gd name="T28" fmla="*/ 23 w 76"/>
                <a:gd name="T29" fmla="*/ 75 h 78"/>
                <a:gd name="T30" fmla="*/ 30 w 76"/>
                <a:gd name="T31" fmla="*/ 77 h 78"/>
                <a:gd name="T32" fmla="*/ 39 w 76"/>
                <a:gd name="T33" fmla="*/ 78 h 78"/>
                <a:gd name="T34" fmla="*/ 46 w 76"/>
                <a:gd name="T35" fmla="*/ 77 h 78"/>
                <a:gd name="T36" fmla="*/ 53 w 76"/>
                <a:gd name="T37" fmla="*/ 75 h 78"/>
                <a:gd name="T38" fmla="*/ 60 w 76"/>
                <a:gd name="T39" fmla="*/ 71 h 78"/>
                <a:gd name="T40" fmla="*/ 64 w 76"/>
                <a:gd name="T41" fmla="*/ 67 h 78"/>
                <a:gd name="T42" fmla="*/ 70 w 76"/>
                <a:gd name="T43" fmla="*/ 61 h 78"/>
                <a:gd name="T44" fmla="*/ 73 w 76"/>
                <a:gd name="T45" fmla="*/ 54 h 78"/>
                <a:gd name="T46" fmla="*/ 76 w 76"/>
                <a:gd name="T47" fmla="*/ 46 h 78"/>
                <a:gd name="T48" fmla="*/ 76 w 76"/>
                <a:gd name="T49" fmla="*/ 39 h 78"/>
                <a:gd name="T50" fmla="*/ 76 w 76"/>
                <a:gd name="T51" fmla="*/ 31 h 78"/>
                <a:gd name="T52" fmla="*/ 73 w 76"/>
                <a:gd name="T53" fmla="*/ 23 h 78"/>
                <a:gd name="T54" fmla="*/ 70 w 76"/>
                <a:gd name="T55" fmla="*/ 18 h 78"/>
                <a:gd name="T56" fmla="*/ 64 w 76"/>
                <a:gd name="T57" fmla="*/ 12 h 78"/>
                <a:gd name="T58" fmla="*/ 60 w 76"/>
                <a:gd name="T59" fmla="*/ 8 h 78"/>
                <a:gd name="T60" fmla="*/ 53 w 76"/>
                <a:gd name="T61" fmla="*/ 3 h 78"/>
                <a:gd name="T62" fmla="*/ 46 w 76"/>
                <a:gd name="T63" fmla="*/ 2 h 78"/>
                <a:gd name="T64" fmla="*/ 39 w 76"/>
                <a:gd name="T65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76" h="78">
                  <a:moveTo>
                    <a:pt x="39" y="0"/>
                  </a:moveTo>
                  <a:lnTo>
                    <a:pt x="30" y="2"/>
                  </a:lnTo>
                  <a:lnTo>
                    <a:pt x="23" y="3"/>
                  </a:lnTo>
                  <a:lnTo>
                    <a:pt x="17" y="8"/>
                  </a:lnTo>
                  <a:lnTo>
                    <a:pt x="11" y="12"/>
                  </a:lnTo>
                  <a:lnTo>
                    <a:pt x="5" y="18"/>
                  </a:lnTo>
                  <a:lnTo>
                    <a:pt x="3" y="23"/>
                  </a:lnTo>
                  <a:lnTo>
                    <a:pt x="0" y="31"/>
                  </a:lnTo>
                  <a:lnTo>
                    <a:pt x="0" y="39"/>
                  </a:lnTo>
                  <a:lnTo>
                    <a:pt x="0" y="46"/>
                  </a:lnTo>
                  <a:lnTo>
                    <a:pt x="3" y="54"/>
                  </a:lnTo>
                  <a:lnTo>
                    <a:pt x="5" y="61"/>
                  </a:lnTo>
                  <a:lnTo>
                    <a:pt x="11" y="67"/>
                  </a:lnTo>
                  <a:lnTo>
                    <a:pt x="17" y="71"/>
                  </a:lnTo>
                  <a:lnTo>
                    <a:pt x="23" y="75"/>
                  </a:lnTo>
                  <a:lnTo>
                    <a:pt x="30" y="77"/>
                  </a:lnTo>
                  <a:lnTo>
                    <a:pt x="39" y="78"/>
                  </a:lnTo>
                  <a:lnTo>
                    <a:pt x="46" y="77"/>
                  </a:lnTo>
                  <a:lnTo>
                    <a:pt x="53" y="75"/>
                  </a:lnTo>
                  <a:lnTo>
                    <a:pt x="60" y="71"/>
                  </a:lnTo>
                  <a:lnTo>
                    <a:pt x="64" y="67"/>
                  </a:lnTo>
                  <a:lnTo>
                    <a:pt x="70" y="61"/>
                  </a:lnTo>
                  <a:lnTo>
                    <a:pt x="73" y="54"/>
                  </a:lnTo>
                  <a:lnTo>
                    <a:pt x="76" y="46"/>
                  </a:lnTo>
                  <a:lnTo>
                    <a:pt x="76" y="39"/>
                  </a:lnTo>
                  <a:lnTo>
                    <a:pt x="76" y="31"/>
                  </a:lnTo>
                  <a:lnTo>
                    <a:pt x="73" y="23"/>
                  </a:lnTo>
                  <a:lnTo>
                    <a:pt x="70" y="18"/>
                  </a:lnTo>
                  <a:lnTo>
                    <a:pt x="64" y="12"/>
                  </a:lnTo>
                  <a:lnTo>
                    <a:pt x="60" y="8"/>
                  </a:lnTo>
                  <a:lnTo>
                    <a:pt x="53" y="3"/>
                  </a:lnTo>
                  <a:lnTo>
                    <a:pt x="46" y="2"/>
                  </a:ln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5" name="Freeform 232"/>
            <p:cNvSpPr>
              <a:spLocks noEditPoints="1"/>
            </p:cNvSpPr>
            <p:nvPr/>
          </p:nvSpPr>
          <p:spPr bwMode="auto">
            <a:xfrm>
              <a:off x="7320488" y="691737"/>
              <a:ext cx="112111" cy="112111"/>
            </a:xfrm>
            <a:custGeom>
              <a:avLst/>
              <a:gdLst>
                <a:gd name="T0" fmla="*/ 104 w 232"/>
                <a:gd name="T1" fmla="*/ 1 h 232"/>
                <a:gd name="T2" fmla="*/ 82 w 232"/>
                <a:gd name="T3" fmla="*/ 5 h 232"/>
                <a:gd name="T4" fmla="*/ 60 w 232"/>
                <a:gd name="T5" fmla="*/ 14 h 232"/>
                <a:gd name="T6" fmla="*/ 42 w 232"/>
                <a:gd name="T7" fmla="*/ 27 h 232"/>
                <a:gd name="T8" fmla="*/ 26 w 232"/>
                <a:gd name="T9" fmla="*/ 43 h 232"/>
                <a:gd name="T10" fmla="*/ 14 w 232"/>
                <a:gd name="T11" fmla="*/ 62 h 232"/>
                <a:gd name="T12" fmla="*/ 6 w 232"/>
                <a:gd name="T13" fmla="*/ 82 h 232"/>
                <a:gd name="T14" fmla="*/ 0 w 232"/>
                <a:gd name="T15" fmla="*/ 105 h 232"/>
                <a:gd name="T16" fmla="*/ 0 w 232"/>
                <a:gd name="T17" fmla="*/ 128 h 232"/>
                <a:gd name="T18" fmla="*/ 6 w 232"/>
                <a:gd name="T19" fmla="*/ 151 h 232"/>
                <a:gd name="T20" fmla="*/ 14 w 232"/>
                <a:gd name="T21" fmla="*/ 171 h 232"/>
                <a:gd name="T22" fmla="*/ 26 w 232"/>
                <a:gd name="T23" fmla="*/ 190 h 232"/>
                <a:gd name="T24" fmla="*/ 42 w 232"/>
                <a:gd name="T25" fmla="*/ 206 h 232"/>
                <a:gd name="T26" fmla="*/ 60 w 232"/>
                <a:gd name="T27" fmla="*/ 219 h 232"/>
                <a:gd name="T28" fmla="*/ 82 w 232"/>
                <a:gd name="T29" fmla="*/ 227 h 232"/>
                <a:gd name="T30" fmla="*/ 104 w 232"/>
                <a:gd name="T31" fmla="*/ 232 h 232"/>
                <a:gd name="T32" fmla="*/ 128 w 232"/>
                <a:gd name="T33" fmla="*/ 232 h 232"/>
                <a:gd name="T34" fmla="*/ 150 w 232"/>
                <a:gd name="T35" fmla="*/ 227 h 232"/>
                <a:gd name="T36" fmla="*/ 171 w 232"/>
                <a:gd name="T37" fmla="*/ 219 h 232"/>
                <a:gd name="T38" fmla="*/ 190 w 232"/>
                <a:gd name="T39" fmla="*/ 206 h 232"/>
                <a:gd name="T40" fmla="*/ 206 w 232"/>
                <a:gd name="T41" fmla="*/ 190 h 232"/>
                <a:gd name="T42" fmla="*/ 217 w 232"/>
                <a:gd name="T43" fmla="*/ 171 h 232"/>
                <a:gd name="T44" fmla="*/ 226 w 232"/>
                <a:gd name="T45" fmla="*/ 151 h 232"/>
                <a:gd name="T46" fmla="*/ 232 w 232"/>
                <a:gd name="T47" fmla="*/ 128 h 232"/>
                <a:gd name="T48" fmla="*/ 232 w 232"/>
                <a:gd name="T49" fmla="*/ 105 h 232"/>
                <a:gd name="T50" fmla="*/ 226 w 232"/>
                <a:gd name="T51" fmla="*/ 82 h 232"/>
                <a:gd name="T52" fmla="*/ 217 w 232"/>
                <a:gd name="T53" fmla="*/ 62 h 232"/>
                <a:gd name="T54" fmla="*/ 206 w 232"/>
                <a:gd name="T55" fmla="*/ 43 h 232"/>
                <a:gd name="T56" fmla="*/ 190 w 232"/>
                <a:gd name="T57" fmla="*/ 27 h 232"/>
                <a:gd name="T58" fmla="*/ 171 w 232"/>
                <a:gd name="T59" fmla="*/ 14 h 232"/>
                <a:gd name="T60" fmla="*/ 150 w 232"/>
                <a:gd name="T61" fmla="*/ 5 h 232"/>
                <a:gd name="T62" fmla="*/ 128 w 232"/>
                <a:gd name="T63" fmla="*/ 1 h 232"/>
                <a:gd name="T64" fmla="*/ 117 w 232"/>
                <a:gd name="T65" fmla="*/ 39 h 232"/>
                <a:gd name="T66" fmla="*/ 131 w 232"/>
                <a:gd name="T67" fmla="*/ 40 h 232"/>
                <a:gd name="T68" fmla="*/ 145 w 232"/>
                <a:gd name="T69" fmla="*/ 44 h 232"/>
                <a:gd name="T70" fmla="*/ 170 w 232"/>
                <a:gd name="T71" fmla="*/ 62 h 232"/>
                <a:gd name="T72" fmla="*/ 187 w 232"/>
                <a:gd name="T73" fmla="*/ 86 h 232"/>
                <a:gd name="T74" fmla="*/ 191 w 232"/>
                <a:gd name="T75" fmla="*/ 100 h 232"/>
                <a:gd name="T76" fmla="*/ 193 w 232"/>
                <a:gd name="T77" fmla="*/ 116 h 232"/>
                <a:gd name="T78" fmla="*/ 191 w 232"/>
                <a:gd name="T79" fmla="*/ 132 h 232"/>
                <a:gd name="T80" fmla="*/ 187 w 232"/>
                <a:gd name="T81" fmla="*/ 147 h 232"/>
                <a:gd name="T82" fmla="*/ 170 w 232"/>
                <a:gd name="T83" fmla="*/ 171 h 232"/>
                <a:gd name="T84" fmla="*/ 145 w 232"/>
                <a:gd name="T85" fmla="*/ 187 h 232"/>
                <a:gd name="T86" fmla="*/ 131 w 232"/>
                <a:gd name="T87" fmla="*/ 191 h 232"/>
                <a:gd name="T88" fmla="*/ 117 w 232"/>
                <a:gd name="T89" fmla="*/ 194 h 232"/>
                <a:gd name="T90" fmla="*/ 101 w 232"/>
                <a:gd name="T91" fmla="*/ 191 h 232"/>
                <a:gd name="T92" fmla="*/ 86 w 232"/>
                <a:gd name="T93" fmla="*/ 187 h 232"/>
                <a:gd name="T94" fmla="*/ 62 w 232"/>
                <a:gd name="T95" fmla="*/ 171 h 232"/>
                <a:gd name="T96" fmla="*/ 45 w 232"/>
                <a:gd name="T97" fmla="*/ 147 h 232"/>
                <a:gd name="T98" fmla="*/ 40 w 232"/>
                <a:gd name="T99" fmla="*/ 132 h 232"/>
                <a:gd name="T100" fmla="*/ 39 w 232"/>
                <a:gd name="T101" fmla="*/ 116 h 232"/>
                <a:gd name="T102" fmla="*/ 40 w 232"/>
                <a:gd name="T103" fmla="*/ 100 h 232"/>
                <a:gd name="T104" fmla="*/ 45 w 232"/>
                <a:gd name="T105" fmla="*/ 86 h 232"/>
                <a:gd name="T106" fmla="*/ 62 w 232"/>
                <a:gd name="T107" fmla="*/ 62 h 232"/>
                <a:gd name="T108" fmla="*/ 86 w 232"/>
                <a:gd name="T109" fmla="*/ 44 h 232"/>
                <a:gd name="T110" fmla="*/ 101 w 232"/>
                <a:gd name="T111" fmla="*/ 40 h 232"/>
                <a:gd name="T112" fmla="*/ 117 w 232"/>
                <a:gd name="T113" fmla="*/ 3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32" h="232">
                  <a:moveTo>
                    <a:pt x="117" y="0"/>
                  </a:moveTo>
                  <a:lnTo>
                    <a:pt x="104" y="1"/>
                  </a:lnTo>
                  <a:lnTo>
                    <a:pt x="92" y="3"/>
                  </a:lnTo>
                  <a:lnTo>
                    <a:pt x="82" y="5"/>
                  </a:lnTo>
                  <a:lnTo>
                    <a:pt x="70" y="10"/>
                  </a:lnTo>
                  <a:lnTo>
                    <a:pt x="60" y="14"/>
                  </a:lnTo>
                  <a:lnTo>
                    <a:pt x="52" y="20"/>
                  </a:lnTo>
                  <a:lnTo>
                    <a:pt x="42" y="27"/>
                  </a:lnTo>
                  <a:lnTo>
                    <a:pt x="34" y="34"/>
                  </a:lnTo>
                  <a:lnTo>
                    <a:pt x="26" y="43"/>
                  </a:lnTo>
                  <a:lnTo>
                    <a:pt x="20" y="51"/>
                  </a:lnTo>
                  <a:lnTo>
                    <a:pt x="14" y="62"/>
                  </a:lnTo>
                  <a:lnTo>
                    <a:pt x="9" y="72"/>
                  </a:lnTo>
                  <a:lnTo>
                    <a:pt x="6" y="82"/>
                  </a:lnTo>
                  <a:lnTo>
                    <a:pt x="3" y="93"/>
                  </a:lnTo>
                  <a:lnTo>
                    <a:pt x="0" y="105"/>
                  </a:lnTo>
                  <a:lnTo>
                    <a:pt x="0" y="116"/>
                  </a:lnTo>
                  <a:lnTo>
                    <a:pt x="0" y="128"/>
                  </a:lnTo>
                  <a:lnTo>
                    <a:pt x="3" y="139"/>
                  </a:lnTo>
                  <a:lnTo>
                    <a:pt x="6" y="151"/>
                  </a:lnTo>
                  <a:lnTo>
                    <a:pt x="9" y="161"/>
                  </a:lnTo>
                  <a:lnTo>
                    <a:pt x="14" y="171"/>
                  </a:lnTo>
                  <a:lnTo>
                    <a:pt x="20" y="181"/>
                  </a:lnTo>
                  <a:lnTo>
                    <a:pt x="26" y="190"/>
                  </a:lnTo>
                  <a:lnTo>
                    <a:pt x="34" y="198"/>
                  </a:lnTo>
                  <a:lnTo>
                    <a:pt x="42" y="206"/>
                  </a:lnTo>
                  <a:lnTo>
                    <a:pt x="52" y="213"/>
                  </a:lnTo>
                  <a:lnTo>
                    <a:pt x="60" y="219"/>
                  </a:lnTo>
                  <a:lnTo>
                    <a:pt x="70" y="223"/>
                  </a:lnTo>
                  <a:lnTo>
                    <a:pt x="82" y="227"/>
                  </a:lnTo>
                  <a:lnTo>
                    <a:pt x="92" y="230"/>
                  </a:lnTo>
                  <a:lnTo>
                    <a:pt x="104" y="232"/>
                  </a:lnTo>
                  <a:lnTo>
                    <a:pt x="117" y="232"/>
                  </a:lnTo>
                  <a:lnTo>
                    <a:pt x="128" y="232"/>
                  </a:lnTo>
                  <a:lnTo>
                    <a:pt x="140" y="230"/>
                  </a:lnTo>
                  <a:lnTo>
                    <a:pt x="150" y="227"/>
                  </a:lnTo>
                  <a:lnTo>
                    <a:pt x="161" y="223"/>
                  </a:lnTo>
                  <a:lnTo>
                    <a:pt x="171" y="219"/>
                  </a:lnTo>
                  <a:lnTo>
                    <a:pt x="180" y="213"/>
                  </a:lnTo>
                  <a:lnTo>
                    <a:pt x="190" y="206"/>
                  </a:lnTo>
                  <a:lnTo>
                    <a:pt x="197" y="198"/>
                  </a:lnTo>
                  <a:lnTo>
                    <a:pt x="206" y="190"/>
                  </a:lnTo>
                  <a:lnTo>
                    <a:pt x="212" y="181"/>
                  </a:lnTo>
                  <a:lnTo>
                    <a:pt x="217" y="171"/>
                  </a:lnTo>
                  <a:lnTo>
                    <a:pt x="223" y="161"/>
                  </a:lnTo>
                  <a:lnTo>
                    <a:pt x="226" y="151"/>
                  </a:lnTo>
                  <a:lnTo>
                    <a:pt x="229" y="139"/>
                  </a:lnTo>
                  <a:lnTo>
                    <a:pt x="232" y="128"/>
                  </a:lnTo>
                  <a:lnTo>
                    <a:pt x="232" y="116"/>
                  </a:lnTo>
                  <a:lnTo>
                    <a:pt x="232" y="105"/>
                  </a:lnTo>
                  <a:lnTo>
                    <a:pt x="229" y="93"/>
                  </a:lnTo>
                  <a:lnTo>
                    <a:pt x="226" y="82"/>
                  </a:lnTo>
                  <a:lnTo>
                    <a:pt x="223" y="72"/>
                  </a:lnTo>
                  <a:lnTo>
                    <a:pt x="217" y="62"/>
                  </a:lnTo>
                  <a:lnTo>
                    <a:pt x="212" y="51"/>
                  </a:lnTo>
                  <a:lnTo>
                    <a:pt x="206" y="43"/>
                  </a:lnTo>
                  <a:lnTo>
                    <a:pt x="197" y="34"/>
                  </a:lnTo>
                  <a:lnTo>
                    <a:pt x="190" y="27"/>
                  </a:lnTo>
                  <a:lnTo>
                    <a:pt x="180" y="20"/>
                  </a:lnTo>
                  <a:lnTo>
                    <a:pt x="171" y="14"/>
                  </a:lnTo>
                  <a:lnTo>
                    <a:pt x="161" y="10"/>
                  </a:lnTo>
                  <a:lnTo>
                    <a:pt x="150" y="5"/>
                  </a:lnTo>
                  <a:lnTo>
                    <a:pt x="140" y="3"/>
                  </a:lnTo>
                  <a:lnTo>
                    <a:pt x="128" y="1"/>
                  </a:lnTo>
                  <a:lnTo>
                    <a:pt x="117" y="0"/>
                  </a:lnTo>
                  <a:close/>
                  <a:moveTo>
                    <a:pt x="117" y="39"/>
                  </a:moveTo>
                  <a:lnTo>
                    <a:pt x="124" y="40"/>
                  </a:lnTo>
                  <a:lnTo>
                    <a:pt x="131" y="40"/>
                  </a:lnTo>
                  <a:lnTo>
                    <a:pt x="138" y="43"/>
                  </a:lnTo>
                  <a:lnTo>
                    <a:pt x="145" y="44"/>
                  </a:lnTo>
                  <a:lnTo>
                    <a:pt x="158" y="51"/>
                  </a:lnTo>
                  <a:lnTo>
                    <a:pt x="170" y="62"/>
                  </a:lnTo>
                  <a:lnTo>
                    <a:pt x="180" y="73"/>
                  </a:lnTo>
                  <a:lnTo>
                    <a:pt x="187" y="86"/>
                  </a:lnTo>
                  <a:lnTo>
                    <a:pt x="190" y="93"/>
                  </a:lnTo>
                  <a:lnTo>
                    <a:pt x="191" y="100"/>
                  </a:lnTo>
                  <a:lnTo>
                    <a:pt x="193" y="108"/>
                  </a:lnTo>
                  <a:lnTo>
                    <a:pt x="193" y="116"/>
                  </a:lnTo>
                  <a:lnTo>
                    <a:pt x="193" y="123"/>
                  </a:lnTo>
                  <a:lnTo>
                    <a:pt x="191" y="132"/>
                  </a:lnTo>
                  <a:lnTo>
                    <a:pt x="190" y="139"/>
                  </a:lnTo>
                  <a:lnTo>
                    <a:pt x="187" y="147"/>
                  </a:lnTo>
                  <a:lnTo>
                    <a:pt x="180" y="160"/>
                  </a:lnTo>
                  <a:lnTo>
                    <a:pt x="170" y="171"/>
                  </a:lnTo>
                  <a:lnTo>
                    <a:pt x="158" y="180"/>
                  </a:lnTo>
                  <a:lnTo>
                    <a:pt x="145" y="187"/>
                  </a:lnTo>
                  <a:lnTo>
                    <a:pt x="138" y="190"/>
                  </a:lnTo>
                  <a:lnTo>
                    <a:pt x="131" y="191"/>
                  </a:lnTo>
                  <a:lnTo>
                    <a:pt x="124" y="193"/>
                  </a:lnTo>
                  <a:lnTo>
                    <a:pt x="117" y="194"/>
                  </a:lnTo>
                  <a:lnTo>
                    <a:pt x="108" y="193"/>
                  </a:lnTo>
                  <a:lnTo>
                    <a:pt x="101" y="191"/>
                  </a:lnTo>
                  <a:lnTo>
                    <a:pt x="93" y="190"/>
                  </a:lnTo>
                  <a:lnTo>
                    <a:pt x="86" y="187"/>
                  </a:lnTo>
                  <a:lnTo>
                    <a:pt x="73" y="180"/>
                  </a:lnTo>
                  <a:lnTo>
                    <a:pt x="62" y="171"/>
                  </a:lnTo>
                  <a:lnTo>
                    <a:pt x="52" y="160"/>
                  </a:lnTo>
                  <a:lnTo>
                    <a:pt x="45" y="147"/>
                  </a:lnTo>
                  <a:lnTo>
                    <a:pt x="42" y="139"/>
                  </a:lnTo>
                  <a:lnTo>
                    <a:pt x="40" y="132"/>
                  </a:lnTo>
                  <a:lnTo>
                    <a:pt x="39" y="123"/>
                  </a:lnTo>
                  <a:lnTo>
                    <a:pt x="39" y="116"/>
                  </a:lnTo>
                  <a:lnTo>
                    <a:pt x="39" y="108"/>
                  </a:lnTo>
                  <a:lnTo>
                    <a:pt x="40" y="100"/>
                  </a:lnTo>
                  <a:lnTo>
                    <a:pt x="42" y="93"/>
                  </a:lnTo>
                  <a:lnTo>
                    <a:pt x="45" y="86"/>
                  </a:lnTo>
                  <a:lnTo>
                    <a:pt x="52" y="73"/>
                  </a:lnTo>
                  <a:lnTo>
                    <a:pt x="62" y="62"/>
                  </a:lnTo>
                  <a:lnTo>
                    <a:pt x="73" y="51"/>
                  </a:lnTo>
                  <a:lnTo>
                    <a:pt x="86" y="44"/>
                  </a:lnTo>
                  <a:lnTo>
                    <a:pt x="93" y="43"/>
                  </a:lnTo>
                  <a:lnTo>
                    <a:pt x="101" y="40"/>
                  </a:lnTo>
                  <a:lnTo>
                    <a:pt x="108" y="40"/>
                  </a:lnTo>
                  <a:lnTo>
                    <a:pt x="117" y="3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6" name="Freeform 233"/>
            <p:cNvSpPr>
              <a:spLocks noEditPoints="1"/>
            </p:cNvSpPr>
            <p:nvPr/>
          </p:nvSpPr>
          <p:spPr bwMode="auto">
            <a:xfrm>
              <a:off x="7265161" y="634953"/>
              <a:ext cx="224223" cy="225679"/>
            </a:xfrm>
            <a:custGeom>
              <a:avLst/>
              <a:gdLst>
                <a:gd name="T0" fmla="*/ 184 w 462"/>
                <a:gd name="T1" fmla="*/ 5 h 464"/>
                <a:gd name="T2" fmla="*/ 121 w 462"/>
                <a:gd name="T3" fmla="*/ 28 h 464"/>
                <a:gd name="T4" fmla="*/ 67 w 462"/>
                <a:gd name="T5" fmla="*/ 68 h 464"/>
                <a:gd name="T6" fmla="*/ 27 w 462"/>
                <a:gd name="T7" fmla="*/ 121 h 464"/>
                <a:gd name="T8" fmla="*/ 4 w 462"/>
                <a:gd name="T9" fmla="*/ 185 h 464"/>
                <a:gd name="T10" fmla="*/ 0 w 462"/>
                <a:gd name="T11" fmla="*/ 255 h 464"/>
                <a:gd name="T12" fmla="*/ 17 w 462"/>
                <a:gd name="T13" fmla="*/ 323 h 464"/>
                <a:gd name="T14" fmla="*/ 52 w 462"/>
                <a:gd name="T15" fmla="*/ 379 h 464"/>
                <a:gd name="T16" fmla="*/ 102 w 462"/>
                <a:gd name="T17" fmla="*/ 424 h 464"/>
                <a:gd name="T18" fmla="*/ 162 w 462"/>
                <a:gd name="T19" fmla="*/ 454 h 464"/>
                <a:gd name="T20" fmla="*/ 232 w 462"/>
                <a:gd name="T21" fmla="*/ 464 h 464"/>
                <a:gd name="T22" fmla="*/ 299 w 462"/>
                <a:gd name="T23" fmla="*/ 454 h 464"/>
                <a:gd name="T24" fmla="*/ 360 w 462"/>
                <a:gd name="T25" fmla="*/ 424 h 464"/>
                <a:gd name="T26" fmla="*/ 410 w 462"/>
                <a:gd name="T27" fmla="*/ 379 h 464"/>
                <a:gd name="T28" fmla="*/ 445 w 462"/>
                <a:gd name="T29" fmla="*/ 323 h 464"/>
                <a:gd name="T30" fmla="*/ 462 w 462"/>
                <a:gd name="T31" fmla="*/ 255 h 464"/>
                <a:gd name="T32" fmla="*/ 458 w 462"/>
                <a:gd name="T33" fmla="*/ 185 h 464"/>
                <a:gd name="T34" fmla="*/ 435 w 462"/>
                <a:gd name="T35" fmla="*/ 121 h 464"/>
                <a:gd name="T36" fmla="*/ 394 w 462"/>
                <a:gd name="T37" fmla="*/ 68 h 464"/>
                <a:gd name="T38" fmla="*/ 341 w 462"/>
                <a:gd name="T39" fmla="*/ 28 h 464"/>
                <a:gd name="T40" fmla="*/ 278 w 462"/>
                <a:gd name="T41" fmla="*/ 5 h 464"/>
                <a:gd name="T42" fmla="*/ 232 w 462"/>
                <a:gd name="T43" fmla="*/ 0 h 464"/>
                <a:gd name="T44" fmla="*/ 270 w 462"/>
                <a:gd name="T45" fmla="*/ 44 h 464"/>
                <a:gd name="T46" fmla="*/ 322 w 462"/>
                <a:gd name="T47" fmla="*/ 62 h 464"/>
                <a:gd name="T48" fmla="*/ 367 w 462"/>
                <a:gd name="T49" fmla="*/ 95 h 464"/>
                <a:gd name="T50" fmla="*/ 400 w 462"/>
                <a:gd name="T51" fmla="*/ 140 h 464"/>
                <a:gd name="T52" fmla="*/ 420 w 462"/>
                <a:gd name="T53" fmla="*/ 193 h 464"/>
                <a:gd name="T54" fmla="*/ 423 w 462"/>
                <a:gd name="T55" fmla="*/ 252 h 464"/>
                <a:gd name="T56" fmla="*/ 409 w 462"/>
                <a:gd name="T57" fmla="*/ 307 h 464"/>
                <a:gd name="T58" fmla="*/ 380 w 462"/>
                <a:gd name="T59" fmla="*/ 355 h 464"/>
                <a:gd name="T60" fmla="*/ 338 w 462"/>
                <a:gd name="T61" fmla="*/ 392 h 464"/>
                <a:gd name="T62" fmla="*/ 288 w 462"/>
                <a:gd name="T63" fmla="*/ 417 h 464"/>
                <a:gd name="T64" fmla="*/ 232 w 462"/>
                <a:gd name="T65" fmla="*/ 425 h 464"/>
                <a:gd name="T66" fmla="*/ 174 w 462"/>
                <a:gd name="T67" fmla="*/ 417 h 464"/>
                <a:gd name="T68" fmla="*/ 124 w 462"/>
                <a:gd name="T69" fmla="*/ 392 h 464"/>
                <a:gd name="T70" fmla="*/ 82 w 462"/>
                <a:gd name="T71" fmla="*/ 355 h 464"/>
                <a:gd name="T72" fmla="*/ 53 w 462"/>
                <a:gd name="T73" fmla="*/ 307 h 464"/>
                <a:gd name="T74" fmla="*/ 39 w 462"/>
                <a:gd name="T75" fmla="*/ 252 h 464"/>
                <a:gd name="T76" fmla="*/ 41 w 462"/>
                <a:gd name="T77" fmla="*/ 193 h 464"/>
                <a:gd name="T78" fmla="*/ 62 w 462"/>
                <a:gd name="T79" fmla="*/ 140 h 464"/>
                <a:gd name="T80" fmla="*/ 95 w 462"/>
                <a:gd name="T81" fmla="*/ 95 h 464"/>
                <a:gd name="T82" fmla="*/ 139 w 462"/>
                <a:gd name="T83" fmla="*/ 62 h 464"/>
                <a:gd name="T84" fmla="*/ 193 w 462"/>
                <a:gd name="T85" fmla="*/ 4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462" h="464">
                  <a:moveTo>
                    <a:pt x="232" y="0"/>
                  </a:moveTo>
                  <a:lnTo>
                    <a:pt x="207" y="2"/>
                  </a:lnTo>
                  <a:lnTo>
                    <a:pt x="184" y="5"/>
                  </a:lnTo>
                  <a:lnTo>
                    <a:pt x="162" y="10"/>
                  </a:lnTo>
                  <a:lnTo>
                    <a:pt x="141" y="19"/>
                  </a:lnTo>
                  <a:lnTo>
                    <a:pt x="121" y="28"/>
                  </a:lnTo>
                  <a:lnTo>
                    <a:pt x="102" y="39"/>
                  </a:lnTo>
                  <a:lnTo>
                    <a:pt x="83" y="54"/>
                  </a:lnTo>
                  <a:lnTo>
                    <a:pt x="67" y="68"/>
                  </a:lnTo>
                  <a:lnTo>
                    <a:pt x="52" y="85"/>
                  </a:lnTo>
                  <a:lnTo>
                    <a:pt x="39" y="103"/>
                  </a:lnTo>
                  <a:lnTo>
                    <a:pt x="27" y="121"/>
                  </a:lnTo>
                  <a:lnTo>
                    <a:pt x="17" y="142"/>
                  </a:lnTo>
                  <a:lnTo>
                    <a:pt x="10" y="163"/>
                  </a:lnTo>
                  <a:lnTo>
                    <a:pt x="4" y="185"/>
                  </a:lnTo>
                  <a:lnTo>
                    <a:pt x="0" y="208"/>
                  </a:lnTo>
                  <a:lnTo>
                    <a:pt x="0" y="232"/>
                  </a:lnTo>
                  <a:lnTo>
                    <a:pt x="0" y="255"/>
                  </a:lnTo>
                  <a:lnTo>
                    <a:pt x="4" y="278"/>
                  </a:lnTo>
                  <a:lnTo>
                    <a:pt x="10" y="301"/>
                  </a:lnTo>
                  <a:lnTo>
                    <a:pt x="17" y="323"/>
                  </a:lnTo>
                  <a:lnTo>
                    <a:pt x="27" y="343"/>
                  </a:lnTo>
                  <a:lnTo>
                    <a:pt x="39" y="362"/>
                  </a:lnTo>
                  <a:lnTo>
                    <a:pt x="52" y="379"/>
                  </a:lnTo>
                  <a:lnTo>
                    <a:pt x="67" y="396"/>
                  </a:lnTo>
                  <a:lnTo>
                    <a:pt x="83" y="411"/>
                  </a:lnTo>
                  <a:lnTo>
                    <a:pt x="102" y="424"/>
                  </a:lnTo>
                  <a:lnTo>
                    <a:pt x="121" y="435"/>
                  </a:lnTo>
                  <a:lnTo>
                    <a:pt x="141" y="445"/>
                  </a:lnTo>
                  <a:lnTo>
                    <a:pt x="162" y="454"/>
                  </a:lnTo>
                  <a:lnTo>
                    <a:pt x="184" y="460"/>
                  </a:lnTo>
                  <a:lnTo>
                    <a:pt x="207" y="463"/>
                  </a:lnTo>
                  <a:lnTo>
                    <a:pt x="232" y="464"/>
                  </a:lnTo>
                  <a:lnTo>
                    <a:pt x="255" y="463"/>
                  </a:lnTo>
                  <a:lnTo>
                    <a:pt x="278" y="460"/>
                  </a:lnTo>
                  <a:lnTo>
                    <a:pt x="299" y="454"/>
                  </a:lnTo>
                  <a:lnTo>
                    <a:pt x="321" y="445"/>
                  </a:lnTo>
                  <a:lnTo>
                    <a:pt x="341" y="435"/>
                  </a:lnTo>
                  <a:lnTo>
                    <a:pt x="360" y="424"/>
                  </a:lnTo>
                  <a:lnTo>
                    <a:pt x="378" y="411"/>
                  </a:lnTo>
                  <a:lnTo>
                    <a:pt x="394" y="396"/>
                  </a:lnTo>
                  <a:lnTo>
                    <a:pt x="410" y="379"/>
                  </a:lnTo>
                  <a:lnTo>
                    <a:pt x="423" y="362"/>
                  </a:lnTo>
                  <a:lnTo>
                    <a:pt x="435" y="343"/>
                  </a:lnTo>
                  <a:lnTo>
                    <a:pt x="445" y="323"/>
                  </a:lnTo>
                  <a:lnTo>
                    <a:pt x="452" y="301"/>
                  </a:lnTo>
                  <a:lnTo>
                    <a:pt x="458" y="278"/>
                  </a:lnTo>
                  <a:lnTo>
                    <a:pt x="462" y="255"/>
                  </a:lnTo>
                  <a:lnTo>
                    <a:pt x="462" y="232"/>
                  </a:lnTo>
                  <a:lnTo>
                    <a:pt x="462" y="208"/>
                  </a:lnTo>
                  <a:lnTo>
                    <a:pt x="458" y="185"/>
                  </a:lnTo>
                  <a:lnTo>
                    <a:pt x="452" y="163"/>
                  </a:lnTo>
                  <a:lnTo>
                    <a:pt x="445" y="142"/>
                  </a:lnTo>
                  <a:lnTo>
                    <a:pt x="435" y="121"/>
                  </a:lnTo>
                  <a:lnTo>
                    <a:pt x="423" y="103"/>
                  </a:lnTo>
                  <a:lnTo>
                    <a:pt x="410" y="85"/>
                  </a:lnTo>
                  <a:lnTo>
                    <a:pt x="394" y="68"/>
                  </a:lnTo>
                  <a:lnTo>
                    <a:pt x="378" y="54"/>
                  </a:lnTo>
                  <a:lnTo>
                    <a:pt x="360" y="39"/>
                  </a:lnTo>
                  <a:lnTo>
                    <a:pt x="341" y="28"/>
                  </a:lnTo>
                  <a:lnTo>
                    <a:pt x="321" y="19"/>
                  </a:lnTo>
                  <a:lnTo>
                    <a:pt x="299" y="10"/>
                  </a:lnTo>
                  <a:lnTo>
                    <a:pt x="278" y="5"/>
                  </a:lnTo>
                  <a:lnTo>
                    <a:pt x="255" y="2"/>
                  </a:lnTo>
                  <a:lnTo>
                    <a:pt x="232" y="0"/>
                  </a:lnTo>
                  <a:lnTo>
                    <a:pt x="232" y="0"/>
                  </a:lnTo>
                  <a:close/>
                  <a:moveTo>
                    <a:pt x="232" y="39"/>
                  </a:moveTo>
                  <a:lnTo>
                    <a:pt x="250" y="39"/>
                  </a:lnTo>
                  <a:lnTo>
                    <a:pt x="270" y="44"/>
                  </a:lnTo>
                  <a:lnTo>
                    <a:pt x="288" y="48"/>
                  </a:lnTo>
                  <a:lnTo>
                    <a:pt x="306" y="54"/>
                  </a:lnTo>
                  <a:lnTo>
                    <a:pt x="322" y="62"/>
                  </a:lnTo>
                  <a:lnTo>
                    <a:pt x="338" y="72"/>
                  </a:lnTo>
                  <a:lnTo>
                    <a:pt x="354" y="82"/>
                  </a:lnTo>
                  <a:lnTo>
                    <a:pt x="367" y="95"/>
                  </a:lnTo>
                  <a:lnTo>
                    <a:pt x="380" y="110"/>
                  </a:lnTo>
                  <a:lnTo>
                    <a:pt x="391" y="124"/>
                  </a:lnTo>
                  <a:lnTo>
                    <a:pt x="400" y="140"/>
                  </a:lnTo>
                  <a:lnTo>
                    <a:pt x="409" y="157"/>
                  </a:lnTo>
                  <a:lnTo>
                    <a:pt x="416" y="175"/>
                  </a:lnTo>
                  <a:lnTo>
                    <a:pt x="420" y="193"/>
                  </a:lnTo>
                  <a:lnTo>
                    <a:pt x="423" y="212"/>
                  </a:lnTo>
                  <a:lnTo>
                    <a:pt x="424" y="232"/>
                  </a:lnTo>
                  <a:lnTo>
                    <a:pt x="423" y="252"/>
                  </a:lnTo>
                  <a:lnTo>
                    <a:pt x="420" y="271"/>
                  </a:lnTo>
                  <a:lnTo>
                    <a:pt x="416" y="290"/>
                  </a:lnTo>
                  <a:lnTo>
                    <a:pt x="409" y="307"/>
                  </a:lnTo>
                  <a:lnTo>
                    <a:pt x="400" y="324"/>
                  </a:lnTo>
                  <a:lnTo>
                    <a:pt x="391" y="340"/>
                  </a:lnTo>
                  <a:lnTo>
                    <a:pt x="380" y="355"/>
                  </a:lnTo>
                  <a:lnTo>
                    <a:pt x="367" y="369"/>
                  </a:lnTo>
                  <a:lnTo>
                    <a:pt x="354" y="381"/>
                  </a:lnTo>
                  <a:lnTo>
                    <a:pt x="338" y="392"/>
                  </a:lnTo>
                  <a:lnTo>
                    <a:pt x="322" y="402"/>
                  </a:lnTo>
                  <a:lnTo>
                    <a:pt x="306" y="409"/>
                  </a:lnTo>
                  <a:lnTo>
                    <a:pt x="288" y="417"/>
                  </a:lnTo>
                  <a:lnTo>
                    <a:pt x="270" y="421"/>
                  </a:lnTo>
                  <a:lnTo>
                    <a:pt x="250" y="424"/>
                  </a:lnTo>
                  <a:lnTo>
                    <a:pt x="232" y="425"/>
                  </a:lnTo>
                  <a:lnTo>
                    <a:pt x="211" y="424"/>
                  </a:lnTo>
                  <a:lnTo>
                    <a:pt x="193" y="421"/>
                  </a:lnTo>
                  <a:lnTo>
                    <a:pt x="174" y="417"/>
                  </a:lnTo>
                  <a:lnTo>
                    <a:pt x="155" y="409"/>
                  </a:lnTo>
                  <a:lnTo>
                    <a:pt x="139" y="402"/>
                  </a:lnTo>
                  <a:lnTo>
                    <a:pt x="124" y="392"/>
                  </a:lnTo>
                  <a:lnTo>
                    <a:pt x="108" y="381"/>
                  </a:lnTo>
                  <a:lnTo>
                    <a:pt x="95" y="369"/>
                  </a:lnTo>
                  <a:lnTo>
                    <a:pt x="82" y="355"/>
                  </a:lnTo>
                  <a:lnTo>
                    <a:pt x="70" y="340"/>
                  </a:lnTo>
                  <a:lnTo>
                    <a:pt x="62" y="324"/>
                  </a:lnTo>
                  <a:lnTo>
                    <a:pt x="53" y="307"/>
                  </a:lnTo>
                  <a:lnTo>
                    <a:pt x="46" y="290"/>
                  </a:lnTo>
                  <a:lnTo>
                    <a:pt x="41" y="271"/>
                  </a:lnTo>
                  <a:lnTo>
                    <a:pt x="39" y="252"/>
                  </a:lnTo>
                  <a:lnTo>
                    <a:pt x="37" y="232"/>
                  </a:lnTo>
                  <a:lnTo>
                    <a:pt x="39" y="212"/>
                  </a:lnTo>
                  <a:lnTo>
                    <a:pt x="41" y="193"/>
                  </a:lnTo>
                  <a:lnTo>
                    <a:pt x="46" y="175"/>
                  </a:lnTo>
                  <a:lnTo>
                    <a:pt x="53" y="157"/>
                  </a:lnTo>
                  <a:lnTo>
                    <a:pt x="62" y="140"/>
                  </a:lnTo>
                  <a:lnTo>
                    <a:pt x="70" y="124"/>
                  </a:lnTo>
                  <a:lnTo>
                    <a:pt x="82" y="110"/>
                  </a:lnTo>
                  <a:lnTo>
                    <a:pt x="95" y="95"/>
                  </a:lnTo>
                  <a:lnTo>
                    <a:pt x="108" y="82"/>
                  </a:lnTo>
                  <a:lnTo>
                    <a:pt x="124" y="72"/>
                  </a:lnTo>
                  <a:lnTo>
                    <a:pt x="139" y="62"/>
                  </a:lnTo>
                  <a:lnTo>
                    <a:pt x="155" y="54"/>
                  </a:lnTo>
                  <a:lnTo>
                    <a:pt x="174" y="48"/>
                  </a:lnTo>
                  <a:lnTo>
                    <a:pt x="193" y="44"/>
                  </a:lnTo>
                  <a:lnTo>
                    <a:pt x="211" y="39"/>
                  </a:lnTo>
                  <a:lnTo>
                    <a:pt x="232" y="3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7" name="Freeform 234"/>
            <p:cNvSpPr>
              <a:spLocks noEditPoints="1"/>
            </p:cNvSpPr>
            <p:nvPr/>
          </p:nvSpPr>
          <p:spPr bwMode="auto">
            <a:xfrm>
              <a:off x="7208377" y="579625"/>
              <a:ext cx="337790" cy="336334"/>
            </a:xfrm>
            <a:custGeom>
              <a:avLst/>
              <a:gdLst>
                <a:gd name="T0" fmla="*/ 295 w 696"/>
                <a:gd name="T1" fmla="*/ 3 h 694"/>
                <a:gd name="T2" fmla="*/ 229 w 696"/>
                <a:gd name="T3" fmla="*/ 20 h 694"/>
                <a:gd name="T4" fmla="*/ 167 w 696"/>
                <a:gd name="T5" fmla="*/ 49 h 694"/>
                <a:gd name="T6" fmla="*/ 114 w 696"/>
                <a:gd name="T7" fmla="*/ 89 h 694"/>
                <a:gd name="T8" fmla="*/ 69 w 696"/>
                <a:gd name="T9" fmla="*/ 138 h 694"/>
                <a:gd name="T10" fmla="*/ 35 w 696"/>
                <a:gd name="T11" fmla="*/ 196 h 694"/>
                <a:gd name="T12" fmla="*/ 12 w 696"/>
                <a:gd name="T13" fmla="*/ 261 h 694"/>
                <a:gd name="T14" fmla="*/ 0 w 696"/>
                <a:gd name="T15" fmla="*/ 329 h 694"/>
                <a:gd name="T16" fmla="*/ 4 w 696"/>
                <a:gd name="T17" fmla="*/ 401 h 694"/>
                <a:gd name="T18" fmla="*/ 22 w 696"/>
                <a:gd name="T19" fmla="*/ 467 h 694"/>
                <a:gd name="T20" fmla="*/ 50 w 696"/>
                <a:gd name="T21" fmla="*/ 527 h 694"/>
                <a:gd name="T22" fmla="*/ 91 w 696"/>
                <a:gd name="T23" fmla="*/ 581 h 694"/>
                <a:gd name="T24" fmla="*/ 140 w 696"/>
                <a:gd name="T25" fmla="*/ 625 h 694"/>
                <a:gd name="T26" fmla="*/ 197 w 696"/>
                <a:gd name="T27" fmla="*/ 660 h 694"/>
                <a:gd name="T28" fmla="*/ 261 w 696"/>
                <a:gd name="T29" fmla="*/ 684 h 694"/>
                <a:gd name="T30" fmla="*/ 330 w 696"/>
                <a:gd name="T31" fmla="*/ 694 h 694"/>
                <a:gd name="T32" fmla="*/ 400 w 696"/>
                <a:gd name="T33" fmla="*/ 690 h 694"/>
                <a:gd name="T34" fmla="*/ 468 w 696"/>
                <a:gd name="T35" fmla="*/ 674 h 694"/>
                <a:gd name="T36" fmla="*/ 529 w 696"/>
                <a:gd name="T37" fmla="*/ 644 h 694"/>
                <a:gd name="T38" fmla="*/ 582 w 696"/>
                <a:gd name="T39" fmla="*/ 605 h 694"/>
                <a:gd name="T40" fmla="*/ 626 w 696"/>
                <a:gd name="T41" fmla="*/ 555 h 694"/>
                <a:gd name="T42" fmla="*/ 661 w 696"/>
                <a:gd name="T43" fmla="*/ 499 h 694"/>
                <a:gd name="T44" fmla="*/ 684 w 696"/>
                <a:gd name="T45" fmla="*/ 434 h 694"/>
                <a:gd name="T46" fmla="*/ 696 w 696"/>
                <a:gd name="T47" fmla="*/ 365 h 694"/>
                <a:gd name="T48" fmla="*/ 691 w 696"/>
                <a:gd name="T49" fmla="*/ 294 h 694"/>
                <a:gd name="T50" fmla="*/ 674 w 696"/>
                <a:gd name="T51" fmla="*/ 228 h 694"/>
                <a:gd name="T52" fmla="*/ 645 w 696"/>
                <a:gd name="T53" fmla="*/ 167 h 694"/>
                <a:gd name="T54" fmla="*/ 605 w 696"/>
                <a:gd name="T55" fmla="*/ 114 h 694"/>
                <a:gd name="T56" fmla="*/ 556 w 696"/>
                <a:gd name="T57" fmla="*/ 68 h 694"/>
                <a:gd name="T58" fmla="*/ 498 w 696"/>
                <a:gd name="T59" fmla="*/ 33 h 694"/>
                <a:gd name="T60" fmla="*/ 435 w 696"/>
                <a:gd name="T61" fmla="*/ 10 h 694"/>
                <a:gd name="T62" fmla="*/ 366 w 696"/>
                <a:gd name="T63" fmla="*/ 0 h 694"/>
                <a:gd name="T64" fmla="*/ 364 w 696"/>
                <a:gd name="T65" fmla="*/ 39 h 694"/>
                <a:gd name="T66" fmla="*/ 425 w 696"/>
                <a:gd name="T67" fmla="*/ 48 h 694"/>
                <a:gd name="T68" fmla="*/ 481 w 696"/>
                <a:gd name="T69" fmla="*/ 69 h 694"/>
                <a:gd name="T70" fmla="*/ 544 w 696"/>
                <a:gd name="T71" fmla="*/ 108 h 694"/>
                <a:gd name="T72" fmla="*/ 612 w 696"/>
                <a:gd name="T73" fmla="*/ 187 h 694"/>
                <a:gd name="T74" fmla="*/ 638 w 696"/>
                <a:gd name="T75" fmla="*/ 241 h 694"/>
                <a:gd name="T76" fmla="*/ 654 w 696"/>
                <a:gd name="T77" fmla="*/ 300 h 694"/>
                <a:gd name="T78" fmla="*/ 657 w 696"/>
                <a:gd name="T79" fmla="*/ 363 h 694"/>
                <a:gd name="T80" fmla="*/ 647 w 696"/>
                <a:gd name="T81" fmla="*/ 424 h 694"/>
                <a:gd name="T82" fmla="*/ 626 w 696"/>
                <a:gd name="T83" fmla="*/ 481 h 694"/>
                <a:gd name="T84" fmla="*/ 586 w 696"/>
                <a:gd name="T85" fmla="*/ 543 h 694"/>
                <a:gd name="T86" fmla="*/ 508 w 696"/>
                <a:gd name="T87" fmla="*/ 611 h 694"/>
                <a:gd name="T88" fmla="*/ 454 w 696"/>
                <a:gd name="T89" fmla="*/ 637 h 694"/>
                <a:gd name="T90" fmla="*/ 395 w 696"/>
                <a:gd name="T91" fmla="*/ 653 h 694"/>
                <a:gd name="T92" fmla="*/ 331 w 696"/>
                <a:gd name="T93" fmla="*/ 656 h 694"/>
                <a:gd name="T94" fmla="*/ 271 w 696"/>
                <a:gd name="T95" fmla="*/ 647 h 694"/>
                <a:gd name="T96" fmla="*/ 215 w 696"/>
                <a:gd name="T97" fmla="*/ 625 h 694"/>
                <a:gd name="T98" fmla="*/ 151 w 696"/>
                <a:gd name="T99" fmla="*/ 585 h 694"/>
                <a:gd name="T100" fmla="*/ 84 w 696"/>
                <a:gd name="T101" fmla="*/ 507 h 694"/>
                <a:gd name="T102" fmla="*/ 58 w 696"/>
                <a:gd name="T103" fmla="*/ 454 h 694"/>
                <a:gd name="T104" fmla="*/ 42 w 696"/>
                <a:gd name="T105" fmla="*/ 395 h 694"/>
                <a:gd name="T106" fmla="*/ 39 w 696"/>
                <a:gd name="T107" fmla="*/ 331 h 694"/>
                <a:gd name="T108" fmla="*/ 49 w 696"/>
                <a:gd name="T109" fmla="*/ 270 h 694"/>
                <a:gd name="T110" fmla="*/ 69 w 696"/>
                <a:gd name="T111" fmla="*/ 213 h 694"/>
                <a:gd name="T112" fmla="*/ 109 w 696"/>
                <a:gd name="T113" fmla="*/ 150 h 694"/>
                <a:gd name="T114" fmla="*/ 187 w 696"/>
                <a:gd name="T115" fmla="*/ 82 h 694"/>
                <a:gd name="T116" fmla="*/ 242 w 696"/>
                <a:gd name="T117" fmla="*/ 56 h 694"/>
                <a:gd name="T118" fmla="*/ 301 w 696"/>
                <a:gd name="T119" fmla="*/ 42 h 6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696" h="694">
                  <a:moveTo>
                    <a:pt x="349" y="0"/>
                  </a:moveTo>
                  <a:lnTo>
                    <a:pt x="330" y="0"/>
                  </a:lnTo>
                  <a:lnTo>
                    <a:pt x="313" y="2"/>
                  </a:lnTo>
                  <a:lnTo>
                    <a:pt x="295" y="3"/>
                  </a:lnTo>
                  <a:lnTo>
                    <a:pt x="278" y="6"/>
                  </a:lnTo>
                  <a:lnTo>
                    <a:pt x="261" y="10"/>
                  </a:lnTo>
                  <a:lnTo>
                    <a:pt x="245" y="15"/>
                  </a:lnTo>
                  <a:lnTo>
                    <a:pt x="229" y="20"/>
                  </a:lnTo>
                  <a:lnTo>
                    <a:pt x="213" y="26"/>
                  </a:lnTo>
                  <a:lnTo>
                    <a:pt x="197" y="33"/>
                  </a:lnTo>
                  <a:lnTo>
                    <a:pt x="181" y="42"/>
                  </a:lnTo>
                  <a:lnTo>
                    <a:pt x="167" y="49"/>
                  </a:lnTo>
                  <a:lnTo>
                    <a:pt x="154" y="59"/>
                  </a:lnTo>
                  <a:lnTo>
                    <a:pt x="140" y="68"/>
                  </a:lnTo>
                  <a:lnTo>
                    <a:pt x="127" y="79"/>
                  </a:lnTo>
                  <a:lnTo>
                    <a:pt x="114" y="89"/>
                  </a:lnTo>
                  <a:lnTo>
                    <a:pt x="102" y="101"/>
                  </a:lnTo>
                  <a:lnTo>
                    <a:pt x="91" y="114"/>
                  </a:lnTo>
                  <a:lnTo>
                    <a:pt x="79" y="125"/>
                  </a:lnTo>
                  <a:lnTo>
                    <a:pt x="69" y="138"/>
                  </a:lnTo>
                  <a:lnTo>
                    <a:pt x="59" y="153"/>
                  </a:lnTo>
                  <a:lnTo>
                    <a:pt x="50" y="167"/>
                  </a:lnTo>
                  <a:lnTo>
                    <a:pt x="42" y="182"/>
                  </a:lnTo>
                  <a:lnTo>
                    <a:pt x="35" y="196"/>
                  </a:lnTo>
                  <a:lnTo>
                    <a:pt x="27" y="212"/>
                  </a:lnTo>
                  <a:lnTo>
                    <a:pt x="22" y="228"/>
                  </a:lnTo>
                  <a:lnTo>
                    <a:pt x="16" y="244"/>
                  </a:lnTo>
                  <a:lnTo>
                    <a:pt x="12" y="261"/>
                  </a:lnTo>
                  <a:lnTo>
                    <a:pt x="7" y="277"/>
                  </a:lnTo>
                  <a:lnTo>
                    <a:pt x="4" y="294"/>
                  </a:lnTo>
                  <a:lnTo>
                    <a:pt x="1" y="311"/>
                  </a:lnTo>
                  <a:lnTo>
                    <a:pt x="0" y="329"/>
                  </a:lnTo>
                  <a:lnTo>
                    <a:pt x="0" y="347"/>
                  </a:lnTo>
                  <a:lnTo>
                    <a:pt x="0" y="365"/>
                  </a:lnTo>
                  <a:lnTo>
                    <a:pt x="1" y="383"/>
                  </a:lnTo>
                  <a:lnTo>
                    <a:pt x="4" y="401"/>
                  </a:lnTo>
                  <a:lnTo>
                    <a:pt x="7" y="418"/>
                  </a:lnTo>
                  <a:lnTo>
                    <a:pt x="12" y="434"/>
                  </a:lnTo>
                  <a:lnTo>
                    <a:pt x="16" y="451"/>
                  </a:lnTo>
                  <a:lnTo>
                    <a:pt x="22" y="467"/>
                  </a:lnTo>
                  <a:lnTo>
                    <a:pt x="27" y="483"/>
                  </a:lnTo>
                  <a:lnTo>
                    <a:pt x="35" y="499"/>
                  </a:lnTo>
                  <a:lnTo>
                    <a:pt x="42" y="513"/>
                  </a:lnTo>
                  <a:lnTo>
                    <a:pt x="50" y="527"/>
                  </a:lnTo>
                  <a:lnTo>
                    <a:pt x="59" y="542"/>
                  </a:lnTo>
                  <a:lnTo>
                    <a:pt x="69" y="555"/>
                  </a:lnTo>
                  <a:lnTo>
                    <a:pt x="79" y="568"/>
                  </a:lnTo>
                  <a:lnTo>
                    <a:pt x="91" y="581"/>
                  </a:lnTo>
                  <a:lnTo>
                    <a:pt x="102" y="594"/>
                  </a:lnTo>
                  <a:lnTo>
                    <a:pt x="114" y="605"/>
                  </a:lnTo>
                  <a:lnTo>
                    <a:pt x="127" y="615"/>
                  </a:lnTo>
                  <a:lnTo>
                    <a:pt x="140" y="625"/>
                  </a:lnTo>
                  <a:lnTo>
                    <a:pt x="154" y="635"/>
                  </a:lnTo>
                  <a:lnTo>
                    <a:pt x="167" y="644"/>
                  </a:lnTo>
                  <a:lnTo>
                    <a:pt x="181" y="653"/>
                  </a:lnTo>
                  <a:lnTo>
                    <a:pt x="197" y="660"/>
                  </a:lnTo>
                  <a:lnTo>
                    <a:pt x="213" y="667"/>
                  </a:lnTo>
                  <a:lnTo>
                    <a:pt x="229" y="674"/>
                  </a:lnTo>
                  <a:lnTo>
                    <a:pt x="245" y="679"/>
                  </a:lnTo>
                  <a:lnTo>
                    <a:pt x="261" y="684"/>
                  </a:lnTo>
                  <a:lnTo>
                    <a:pt x="278" y="687"/>
                  </a:lnTo>
                  <a:lnTo>
                    <a:pt x="295" y="690"/>
                  </a:lnTo>
                  <a:lnTo>
                    <a:pt x="313" y="693"/>
                  </a:lnTo>
                  <a:lnTo>
                    <a:pt x="330" y="694"/>
                  </a:lnTo>
                  <a:lnTo>
                    <a:pt x="349" y="694"/>
                  </a:lnTo>
                  <a:lnTo>
                    <a:pt x="366" y="694"/>
                  </a:lnTo>
                  <a:lnTo>
                    <a:pt x="383" y="693"/>
                  </a:lnTo>
                  <a:lnTo>
                    <a:pt x="400" y="690"/>
                  </a:lnTo>
                  <a:lnTo>
                    <a:pt x="418" y="687"/>
                  </a:lnTo>
                  <a:lnTo>
                    <a:pt x="435" y="684"/>
                  </a:lnTo>
                  <a:lnTo>
                    <a:pt x="451" y="679"/>
                  </a:lnTo>
                  <a:lnTo>
                    <a:pt x="468" y="674"/>
                  </a:lnTo>
                  <a:lnTo>
                    <a:pt x="482" y="667"/>
                  </a:lnTo>
                  <a:lnTo>
                    <a:pt x="498" y="660"/>
                  </a:lnTo>
                  <a:lnTo>
                    <a:pt x="514" y="653"/>
                  </a:lnTo>
                  <a:lnTo>
                    <a:pt x="529" y="644"/>
                  </a:lnTo>
                  <a:lnTo>
                    <a:pt x="541" y="635"/>
                  </a:lnTo>
                  <a:lnTo>
                    <a:pt x="556" y="625"/>
                  </a:lnTo>
                  <a:lnTo>
                    <a:pt x="569" y="615"/>
                  </a:lnTo>
                  <a:lnTo>
                    <a:pt x="582" y="605"/>
                  </a:lnTo>
                  <a:lnTo>
                    <a:pt x="593" y="594"/>
                  </a:lnTo>
                  <a:lnTo>
                    <a:pt x="605" y="581"/>
                  </a:lnTo>
                  <a:lnTo>
                    <a:pt x="616" y="568"/>
                  </a:lnTo>
                  <a:lnTo>
                    <a:pt x="626" y="555"/>
                  </a:lnTo>
                  <a:lnTo>
                    <a:pt x="637" y="542"/>
                  </a:lnTo>
                  <a:lnTo>
                    <a:pt x="645" y="527"/>
                  </a:lnTo>
                  <a:lnTo>
                    <a:pt x="654" y="513"/>
                  </a:lnTo>
                  <a:lnTo>
                    <a:pt x="661" y="499"/>
                  </a:lnTo>
                  <a:lnTo>
                    <a:pt x="668" y="483"/>
                  </a:lnTo>
                  <a:lnTo>
                    <a:pt x="674" y="467"/>
                  </a:lnTo>
                  <a:lnTo>
                    <a:pt x="680" y="451"/>
                  </a:lnTo>
                  <a:lnTo>
                    <a:pt x="684" y="434"/>
                  </a:lnTo>
                  <a:lnTo>
                    <a:pt x="688" y="418"/>
                  </a:lnTo>
                  <a:lnTo>
                    <a:pt x="691" y="401"/>
                  </a:lnTo>
                  <a:lnTo>
                    <a:pt x="694" y="383"/>
                  </a:lnTo>
                  <a:lnTo>
                    <a:pt x="696" y="365"/>
                  </a:lnTo>
                  <a:lnTo>
                    <a:pt x="696" y="347"/>
                  </a:lnTo>
                  <a:lnTo>
                    <a:pt x="696" y="329"/>
                  </a:lnTo>
                  <a:lnTo>
                    <a:pt x="694" y="311"/>
                  </a:lnTo>
                  <a:lnTo>
                    <a:pt x="691" y="294"/>
                  </a:lnTo>
                  <a:lnTo>
                    <a:pt x="688" y="277"/>
                  </a:lnTo>
                  <a:lnTo>
                    <a:pt x="684" y="261"/>
                  </a:lnTo>
                  <a:lnTo>
                    <a:pt x="680" y="244"/>
                  </a:lnTo>
                  <a:lnTo>
                    <a:pt x="674" y="228"/>
                  </a:lnTo>
                  <a:lnTo>
                    <a:pt x="668" y="212"/>
                  </a:lnTo>
                  <a:lnTo>
                    <a:pt x="661" y="196"/>
                  </a:lnTo>
                  <a:lnTo>
                    <a:pt x="654" y="182"/>
                  </a:lnTo>
                  <a:lnTo>
                    <a:pt x="645" y="167"/>
                  </a:lnTo>
                  <a:lnTo>
                    <a:pt x="637" y="153"/>
                  </a:lnTo>
                  <a:lnTo>
                    <a:pt x="626" y="138"/>
                  </a:lnTo>
                  <a:lnTo>
                    <a:pt x="616" y="125"/>
                  </a:lnTo>
                  <a:lnTo>
                    <a:pt x="605" y="114"/>
                  </a:lnTo>
                  <a:lnTo>
                    <a:pt x="593" y="101"/>
                  </a:lnTo>
                  <a:lnTo>
                    <a:pt x="582" y="89"/>
                  </a:lnTo>
                  <a:lnTo>
                    <a:pt x="569" y="79"/>
                  </a:lnTo>
                  <a:lnTo>
                    <a:pt x="556" y="68"/>
                  </a:lnTo>
                  <a:lnTo>
                    <a:pt x="541" y="59"/>
                  </a:lnTo>
                  <a:lnTo>
                    <a:pt x="529" y="49"/>
                  </a:lnTo>
                  <a:lnTo>
                    <a:pt x="514" y="42"/>
                  </a:lnTo>
                  <a:lnTo>
                    <a:pt x="498" y="33"/>
                  </a:lnTo>
                  <a:lnTo>
                    <a:pt x="482" y="26"/>
                  </a:lnTo>
                  <a:lnTo>
                    <a:pt x="468" y="20"/>
                  </a:lnTo>
                  <a:lnTo>
                    <a:pt x="451" y="15"/>
                  </a:lnTo>
                  <a:lnTo>
                    <a:pt x="435" y="10"/>
                  </a:lnTo>
                  <a:lnTo>
                    <a:pt x="418" y="6"/>
                  </a:lnTo>
                  <a:lnTo>
                    <a:pt x="400" y="3"/>
                  </a:lnTo>
                  <a:lnTo>
                    <a:pt x="383" y="2"/>
                  </a:lnTo>
                  <a:lnTo>
                    <a:pt x="366" y="0"/>
                  </a:lnTo>
                  <a:lnTo>
                    <a:pt x="349" y="0"/>
                  </a:lnTo>
                  <a:lnTo>
                    <a:pt x="349" y="0"/>
                  </a:lnTo>
                  <a:close/>
                  <a:moveTo>
                    <a:pt x="349" y="38"/>
                  </a:moveTo>
                  <a:lnTo>
                    <a:pt x="364" y="39"/>
                  </a:lnTo>
                  <a:lnTo>
                    <a:pt x="379" y="39"/>
                  </a:lnTo>
                  <a:lnTo>
                    <a:pt x="395" y="42"/>
                  </a:lnTo>
                  <a:lnTo>
                    <a:pt x="410" y="45"/>
                  </a:lnTo>
                  <a:lnTo>
                    <a:pt x="425" y="48"/>
                  </a:lnTo>
                  <a:lnTo>
                    <a:pt x="439" y="52"/>
                  </a:lnTo>
                  <a:lnTo>
                    <a:pt x="454" y="56"/>
                  </a:lnTo>
                  <a:lnTo>
                    <a:pt x="468" y="62"/>
                  </a:lnTo>
                  <a:lnTo>
                    <a:pt x="481" y="69"/>
                  </a:lnTo>
                  <a:lnTo>
                    <a:pt x="495" y="75"/>
                  </a:lnTo>
                  <a:lnTo>
                    <a:pt x="508" y="82"/>
                  </a:lnTo>
                  <a:lnTo>
                    <a:pt x="520" y="91"/>
                  </a:lnTo>
                  <a:lnTo>
                    <a:pt x="544" y="108"/>
                  </a:lnTo>
                  <a:lnTo>
                    <a:pt x="566" y="128"/>
                  </a:lnTo>
                  <a:lnTo>
                    <a:pt x="586" y="150"/>
                  </a:lnTo>
                  <a:lnTo>
                    <a:pt x="603" y="174"/>
                  </a:lnTo>
                  <a:lnTo>
                    <a:pt x="612" y="187"/>
                  </a:lnTo>
                  <a:lnTo>
                    <a:pt x="619" y="200"/>
                  </a:lnTo>
                  <a:lnTo>
                    <a:pt x="626" y="213"/>
                  </a:lnTo>
                  <a:lnTo>
                    <a:pt x="632" y="226"/>
                  </a:lnTo>
                  <a:lnTo>
                    <a:pt x="638" y="241"/>
                  </a:lnTo>
                  <a:lnTo>
                    <a:pt x="642" y="255"/>
                  </a:lnTo>
                  <a:lnTo>
                    <a:pt x="647" y="270"/>
                  </a:lnTo>
                  <a:lnTo>
                    <a:pt x="651" y="285"/>
                  </a:lnTo>
                  <a:lnTo>
                    <a:pt x="654" y="300"/>
                  </a:lnTo>
                  <a:lnTo>
                    <a:pt x="655" y="316"/>
                  </a:lnTo>
                  <a:lnTo>
                    <a:pt x="657" y="331"/>
                  </a:lnTo>
                  <a:lnTo>
                    <a:pt x="657" y="347"/>
                  </a:lnTo>
                  <a:lnTo>
                    <a:pt x="657" y="363"/>
                  </a:lnTo>
                  <a:lnTo>
                    <a:pt x="655" y="379"/>
                  </a:lnTo>
                  <a:lnTo>
                    <a:pt x="654" y="395"/>
                  </a:lnTo>
                  <a:lnTo>
                    <a:pt x="651" y="409"/>
                  </a:lnTo>
                  <a:lnTo>
                    <a:pt x="647" y="424"/>
                  </a:lnTo>
                  <a:lnTo>
                    <a:pt x="642" y="439"/>
                  </a:lnTo>
                  <a:lnTo>
                    <a:pt x="638" y="454"/>
                  </a:lnTo>
                  <a:lnTo>
                    <a:pt x="632" y="467"/>
                  </a:lnTo>
                  <a:lnTo>
                    <a:pt x="626" y="481"/>
                  </a:lnTo>
                  <a:lnTo>
                    <a:pt x="619" y="494"/>
                  </a:lnTo>
                  <a:lnTo>
                    <a:pt x="612" y="507"/>
                  </a:lnTo>
                  <a:lnTo>
                    <a:pt x="603" y="520"/>
                  </a:lnTo>
                  <a:lnTo>
                    <a:pt x="586" y="543"/>
                  </a:lnTo>
                  <a:lnTo>
                    <a:pt x="566" y="566"/>
                  </a:lnTo>
                  <a:lnTo>
                    <a:pt x="544" y="585"/>
                  </a:lnTo>
                  <a:lnTo>
                    <a:pt x="520" y="604"/>
                  </a:lnTo>
                  <a:lnTo>
                    <a:pt x="508" y="611"/>
                  </a:lnTo>
                  <a:lnTo>
                    <a:pt x="495" y="618"/>
                  </a:lnTo>
                  <a:lnTo>
                    <a:pt x="481" y="625"/>
                  </a:lnTo>
                  <a:lnTo>
                    <a:pt x="468" y="632"/>
                  </a:lnTo>
                  <a:lnTo>
                    <a:pt x="454" y="637"/>
                  </a:lnTo>
                  <a:lnTo>
                    <a:pt x="439" y="643"/>
                  </a:lnTo>
                  <a:lnTo>
                    <a:pt x="425" y="647"/>
                  </a:lnTo>
                  <a:lnTo>
                    <a:pt x="410" y="650"/>
                  </a:lnTo>
                  <a:lnTo>
                    <a:pt x="395" y="653"/>
                  </a:lnTo>
                  <a:lnTo>
                    <a:pt x="379" y="654"/>
                  </a:lnTo>
                  <a:lnTo>
                    <a:pt x="364" y="656"/>
                  </a:lnTo>
                  <a:lnTo>
                    <a:pt x="349" y="656"/>
                  </a:lnTo>
                  <a:lnTo>
                    <a:pt x="331" y="656"/>
                  </a:lnTo>
                  <a:lnTo>
                    <a:pt x="317" y="654"/>
                  </a:lnTo>
                  <a:lnTo>
                    <a:pt x="301" y="653"/>
                  </a:lnTo>
                  <a:lnTo>
                    <a:pt x="285" y="650"/>
                  </a:lnTo>
                  <a:lnTo>
                    <a:pt x="271" y="647"/>
                  </a:lnTo>
                  <a:lnTo>
                    <a:pt x="256" y="643"/>
                  </a:lnTo>
                  <a:lnTo>
                    <a:pt x="242" y="637"/>
                  </a:lnTo>
                  <a:lnTo>
                    <a:pt x="228" y="632"/>
                  </a:lnTo>
                  <a:lnTo>
                    <a:pt x="215" y="625"/>
                  </a:lnTo>
                  <a:lnTo>
                    <a:pt x="200" y="618"/>
                  </a:lnTo>
                  <a:lnTo>
                    <a:pt x="187" y="611"/>
                  </a:lnTo>
                  <a:lnTo>
                    <a:pt x="176" y="604"/>
                  </a:lnTo>
                  <a:lnTo>
                    <a:pt x="151" y="585"/>
                  </a:lnTo>
                  <a:lnTo>
                    <a:pt x="130" y="566"/>
                  </a:lnTo>
                  <a:lnTo>
                    <a:pt x="109" y="543"/>
                  </a:lnTo>
                  <a:lnTo>
                    <a:pt x="92" y="520"/>
                  </a:lnTo>
                  <a:lnTo>
                    <a:pt x="84" y="507"/>
                  </a:lnTo>
                  <a:lnTo>
                    <a:pt x="76" y="494"/>
                  </a:lnTo>
                  <a:lnTo>
                    <a:pt x="69" y="481"/>
                  </a:lnTo>
                  <a:lnTo>
                    <a:pt x="63" y="467"/>
                  </a:lnTo>
                  <a:lnTo>
                    <a:pt x="58" y="454"/>
                  </a:lnTo>
                  <a:lnTo>
                    <a:pt x="53" y="439"/>
                  </a:lnTo>
                  <a:lnTo>
                    <a:pt x="49" y="424"/>
                  </a:lnTo>
                  <a:lnTo>
                    <a:pt x="45" y="409"/>
                  </a:lnTo>
                  <a:lnTo>
                    <a:pt x="42" y="395"/>
                  </a:lnTo>
                  <a:lnTo>
                    <a:pt x="40" y="379"/>
                  </a:lnTo>
                  <a:lnTo>
                    <a:pt x="39" y="363"/>
                  </a:lnTo>
                  <a:lnTo>
                    <a:pt x="39" y="347"/>
                  </a:lnTo>
                  <a:lnTo>
                    <a:pt x="39" y="331"/>
                  </a:lnTo>
                  <a:lnTo>
                    <a:pt x="40" y="316"/>
                  </a:lnTo>
                  <a:lnTo>
                    <a:pt x="42" y="300"/>
                  </a:lnTo>
                  <a:lnTo>
                    <a:pt x="45" y="285"/>
                  </a:lnTo>
                  <a:lnTo>
                    <a:pt x="49" y="270"/>
                  </a:lnTo>
                  <a:lnTo>
                    <a:pt x="53" y="255"/>
                  </a:lnTo>
                  <a:lnTo>
                    <a:pt x="58" y="241"/>
                  </a:lnTo>
                  <a:lnTo>
                    <a:pt x="63" y="226"/>
                  </a:lnTo>
                  <a:lnTo>
                    <a:pt x="69" y="213"/>
                  </a:lnTo>
                  <a:lnTo>
                    <a:pt x="76" y="200"/>
                  </a:lnTo>
                  <a:lnTo>
                    <a:pt x="84" y="187"/>
                  </a:lnTo>
                  <a:lnTo>
                    <a:pt x="92" y="174"/>
                  </a:lnTo>
                  <a:lnTo>
                    <a:pt x="109" y="150"/>
                  </a:lnTo>
                  <a:lnTo>
                    <a:pt x="130" y="128"/>
                  </a:lnTo>
                  <a:lnTo>
                    <a:pt x="151" y="108"/>
                  </a:lnTo>
                  <a:lnTo>
                    <a:pt x="176" y="91"/>
                  </a:lnTo>
                  <a:lnTo>
                    <a:pt x="187" y="82"/>
                  </a:lnTo>
                  <a:lnTo>
                    <a:pt x="200" y="75"/>
                  </a:lnTo>
                  <a:lnTo>
                    <a:pt x="215" y="69"/>
                  </a:lnTo>
                  <a:lnTo>
                    <a:pt x="228" y="62"/>
                  </a:lnTo>
                  <a:lnTo>
                    <a:pt x="242" y="56"/>
                  </a:lnTo>
                  <a:lnTo>
                    <a:pt x="256" y="52"/>
                  </a:lnTo>
                  <a:lnTo>
                    <a:pt x="271" y="48"/>
                  </a:lnTo>
                  <a:lnTo>
                    <a:pt x="285" y="45"/>
                  </a:lnTo>
                  <a:lnTo>
                    <a:pt x="301" y="42"/>
                  </a:lnTo>
                  <a:lnTo>
                    <a:pt x="317" y="39"/>
                  </a:lnTo>
                  <a:lnTo>
                    <a:pt x="331" y="39"/>
                  </a:lnTo>
                  <a:lnTo>
                    <a:pt x="349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8" name="Freeform 235"/>
            <p:cNvSpPr>
              <a:spLocks/>
            </p:cNvSpPr>
            <p:nvPr/>
          </p:nvSpPr>
          <p:spPr bwMode="auto">
            <a:xfrm>
              <a:off x="7369992" y="534490"/>
              <a:ext cx="219855" cy="219855"/>
            </a:xfrm>
            <a:custGeom>
              <a:avLst/>
              <a:gdLst>
                <a:gd name="T0" fmla="*/ 425 w 452"/>
                <a:gd name="T1" fmla="*/ 0 h 452"/>
                <a:gd name="T2" fmla="*/ 452 w 452"/>
                <a:gd name="T3" fmla="*/ 27 h 452"/>
                <a:gd name="T4" fmla="*/ 27 w 452"/>
                <a:gd name="T5" fmla="*/ 452 h 452"/>
                <a:gd name="T6" fmla="*/ 0 w 452"/>
                <a:gd name="T7" fmla="*/ 425 h 452"/>
                <a:gd name="T8" fmla="*/ 425 w 452"/>
                <a:gd name="T9" fmla="*/ 0 h 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2" h="452">
                  <a:moveTo>
                    <a:pt x="425" y="0"/>
                  </a:moveTo>
                  <a:lnTo>
                    <a:pt x="452" y="27"/>
                  </a:lnTo>
                  <a:lnTo>
                    <a:pt x="27" y="452"/>
                  </a:lnTo>
                  <a:lnTo>
                    <a:pt x="0" y="425"/>
                  </a:lnTo>
                  <a:lnTo>
                    <a:pt x="425" y="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39" name="Freeform 236"/>
            <p:cNvSpPr>
              <a:spLocks noEditPoints="1"/>
            </p:cNvSpPr>
            <p:nvPr/>
          </p:nvSpPr>
          <p:spPr bwMode="auto">
            <a:xfrm>
              <a:off x="7496663" y="484986"/>
              <a:ext cx="142687" cy="144143"/>
            </a:xfrm>
            <a:custGeom>
              <a:avLst/>
              <a:gdLst>
                <a:gd name="T0" fmla="*/ 184 w 294"/>
                <a:gd name="T1" fmla="*/ 4 h 295"/>
                <a:gd name="T2" fmla="*/ 129 w 294"/>
                <a:gd name="T3" fmla="*/ 27 h 295"/>
                <a:gd name="T4" fmla="*/ 85 w 294"/>
                <a:gd name="T5" fmla="*/ 53 h 295"/>
                <a:gd name="T6" fmla="*/ 52 w 294"/>
                <a:gd name="T7" fmla="*/ 76 h 295"/>
                <a:gd name="T8" fmla="*/ 31 w 294"/>
                <a:gd name="T9" fmla="*/ 95 h 295"/>
                <a:gd name="T10" fmla="*/ 16 w 294"/>
                <a:gd name="T11" fmla="*/ 114 h 295"/>
                <a:gd name="T12" fmla="*/ 6 w 294"/>
                <a:gd name="T13" fmla="*/ 135 h 295"/>
                <a:gd name="T14" fmla="*/ 0 w 294"/>
                <a:gd name="T15" fmla="*/ 158 h 295"/>
                <a:gd name="T16" fmla="*/ 1 w 294"/>
                <a:gd name="T17" fmla="*/ 183 h 295"/>
                <a:gd name="T18" fmla="*/ 11 w 294"/>
                <a:gd name="T19" fmla="*/ 210 h 295"/>
                <a:gd name="T20" fmla="*/ 30 w 294"/>
                <a:gd name="T21" fmla="*/ 237 h 295"/>
                <a:gd name="T22" fmla="*/ 54 w 294"/>
                <a:gd name="T23" fmla="*/ 262 h 295"/>
                <a:gd name="T24" fmla="*/ 76 w 294"/>
                <a:gd name="T25" fmla="*/ 279 h 295"/>
                <a:gd name="T26" fmla="*/ 98 w 294"/>
                <a:gd name="T27" fmla="*/ 289 h 295"/>
                <a:gd name="T28" fmla="*/ 118 w 294"/>
                <a:gd name="T29" fmla="*/ 294 h 295"/>
                <a:gd name="T30" fmla="*/ 138 w 294"/>
                <a:gd name="T31" fmla="*/ 294 h 295"/>
                <a:gd name="T32" fmla="*/ 155 w 294"/>
                <a:gd name="T33" fmla="*/ 289 h 295"/>
                <a:gd name="T34" fmla="*/ 174 w 294"/>
                <a:gd name="T35" fmla="*/ 282 h 295"/>
                <a:gd name="T36" fmla="*/ 190 w 294"/>
                <a:gd name="T37" fmla="*/ 271 h 295"/>
                <a:gd name="T38" fmla="*/ 213 w 294"/>
                <a:gd name="T39" fmla="*/ 249 h 295"/>
                <a:gd name="T40" fmla="*/ 239 w 294"/>
                <a:gd name="T41" fmla="*/ 214 h 295"/>
                <a:gd name="T42" fmla="*/ 269 w 294"/>
                <a:gd name="T43" fmla="*/ 160 h 295"/>
                <a:gd name="T44" fmla="*/ 291 w 294"/>
                <a:gd name="T45" fmla="*/ 105 h 295"/>
                <a:gd name="T46" fmla="*/ 197 w 294"/>
                <a:gd name="T47" fmla="*/ 96 h 295"/>
                <a:gd name="T48" fmla="*/ 158 w 294"/>
                <a:gd name="T49" fmla="*/ 56 h 295"/>
                <a:gd name="T50" fmla="*/ 158 w 294"/>
                <a:gd name="T51" fmla="*/ 135 h 295"/>
                <a:gd name="T52" fmla="*/ 237 w 294"/>
                <a:gd name="T53" fmla="*/ 135 h 295"/>
                <a:gd name="T54" fmla="*/ 216 w 294"/>
                <a:gd name="T55" fmla="*/ 178 h 295"/>
                <a:gd name="T56" fmla="*/ 188 w 294"/>
                <a:gd name="T57" fmla="*/ 217 h 295"/>
                <a:gd name="T58" fmla="*/ 174 w 294"/>
                <a:gd name="T59" fmla="*/ 233 h 295"/>
                <a:gd name="T60" fmla="*/ 160 w 294"/>
                <a:gd name="T61" fmla="*/ 245 h 295"/>
                <a:gd name="T62" fmla="*/ 144 w 294"/>
                <a:gd name="T63" fmla="*/ 253 h 295"/>
                <a:gd name="T64" fmla="*/ 128 w 294"/>
                <a:gd name="T65" fmla="*/ 256 h 295"/>
                <a:gd name="T66" fmla="*/ 115 w 294"/>
                <a:gd name="T67" fmla="*/ 255 h 295"/>
                <a:gd name="T68" fmla="*/ 101 w 294"/>
                <a:gd name="T69" fmla="*/ 247 h 295"/>
                <a:gd name="T70" fmla="*/ 70 w 294"/>
                <a:gd name="T71" fmla="*/ 224 h 295"/>
                <a:gd name="T72" fmla="*/ 49 w 294"/>
                <a:gd name="T73" fmla="*/ 198 h 295"/>
                <a:gd name="T74" fmla="*/ 40 w 294"/>
                <a:gd name="T75" fmla="*/ 178 h 295"/>
                <a:gd name="T76" fmla="*/ 37 w 294"/>
                <a:gd name="T77" fmla="*/ 164 h 295"/>
                <a:gd name="T78" fmla="*/ 39 w 294"/>
                <a:gd name="T79" fmla="*/ 155 h 295"/>
                <a:gd name="T80" fmla="*/ 44 w 294"/>
                <a:gd name="T81" fmla="*/ 141 h 295"/>
                <a:gd name="T82" fmla="*/ 54 w 294"/>
                <a:gd name="T83" fmla="*/ 126 h 295"/>
                <a:gd name="T84" fmla="*/ 82 w 294"/>
                <a:gd name="T85" fmla="*/ 101 h 295"/>
                <a:gd name="T86" fmla="*/ 119 w 294"/>
                <a:gd name="T87" fmla="*/ 76 h 295"/>
                <a:gd name="T88" fmla="*/ 158 w 294"/>
                <a:gd name="T89" fmla="*/ 56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4" h="295">
                  <a:moveTo>
                    <a:pt x="197" y="0"/>
                  </a:moveTo>
                  <a:lnTo>
                    <a:pt x="184" y="4"/>
                  </a:lnTo>
                  <a:lnTo>
                    <a:pt x="151" y="18"/>
                  </a:lnTo>
                  <a:lnTo>
                    <a:pt x="129" y="27"/>
                  </a:lnTo>
                  <a:lnTo>
                    <a:pt x="108" y="39"/>
                  </a:lnTo>
                  <a:lnTo>
                    <a:pt x="85" y="53"/>
                  </a:lnTo>
                  <a:lnTo>
                    <a:pt x="62" y="67"/>
                  </a:lnTo>
                  <a:lnTo>
                    <a:pt x="52" y="76"/>
                  </a:lnTo>
                  <a:lnTo>
                    <a:pt x="42" y="85"/>
                  </a:lnTo>
                  <a:lnTo>
                    <a:pt x="31" y="95"/>
                  </a:lnTo>
                  <a:lnTo>
                    <a:pt x="23" y="103"/>
                  </a:lnTo>
                  <a:lnTo>
                    <a:pt x="16" y="114"/>
                  </a:lnTo>
                  <a:lnTo>
                    <a:pt x="10" y="125"/>
                  </a:lnTo>
                  <a:lnTo>
                    <a:pt x="6" y="135"/>
                  </a:lnTo>
                  <a:lnTo>
                    <a:pt x="1" y="147"/>
                  </a:lnTo>
                  <a:lnTo>
                    <a:pt x="0" y="158"/>
                  </a:lnTo>
                  <a:lnTo>
                    <a:pt x="0" y="171"/>
                  </a:lnTo>
                  <a:lnTo>
                    <a:pt x="1" y="183"/>
                  </a:lnTo>
                  <a:lnTo>
                    <a:pt x="4" y="196"/>
                  </a:lnTo>
                  <a:lnTo>
                    <a:pt x="11" y="210"/>
                  </a:lnTo>
                  <a:lnTo>
                    <a:pt x="18" y="223"/>
                  </a:lnTo>
                  <a:lnTo>
                    <a:pt x="30" y="237"/>
                  </a:lnTo>
                  <a:lnTo>
                    <a:pt x="43" y="252"/>
                  </a:lnTo>
                  <a:lnTo>
                    <a:pt x="54" y="262"/>
                  </a:lnTo>
                  <a:lnTo>
                    <a:pt x="65" y="271"/>
                  </a:lnTo>
                  <a:lnTo>
                    <a:pt x="76" y="279"/>
                  </a:lnTo>
                  <a:lnTo>
                    <a:pt x="88" y="285"/>
                  </a:lnTo>
                  <a:lnTo>
                    <a:pt x="98" y="289"/>
                  </a:lnTo>
                  <a:lnTo>
                    <a:pt x="108" y="292"/>
                  </a:lnTo>
                  <a:lnTo>
                    <a:pt x="118" y="294"/>
                  </a:lnTo>
                  <a:lnTo>
                    <a:pt x="128" y="295"/>
                  </a:lnTo>
                  <a:lnTo>
                    <a:pt x="138" y="294"/>
                  </a:lnTo>
                  <a:lnTo>
                    <a:pt x="147" y="292"/>
                  </a:lnTo>
                  <a:lnTo>
                    <a:pt x="155" y="289"/>
                  </a:lnTo>
                  <a:lnTo>
                    <a:pt x="165" y="286"/>
                  </a:lnTo>
                  <a:lnTo>
                    <a:pt x="174" y="282"/>
                  </a:lnTo>
                  <a:lnTo>
                    <a:pt x="181" y="276"/>
                  </a:lnTo>
                  <a:lnTo>
                    <a:pt x="190" y="271"/>
                  </a:lnTo>
                  <a:lnTo>
                    <a:pt x="197" y="263"/>
                  </a:lnTo>
                  <a:lnTo>
                    <a:pt x="213" y="249"/>
                  </a:lnTo>
                  <a:lnTo>
                    <a:pt x="226" y="232"/>
                  </a:lnTo>
                  <a:lnTo>
                    <a:pt x="239" y="214"/>
                  </a:lnTo>
                  <a:lnTo>
                    <a:pt x="250" y="196"/>
                  </a:lnTo>
                  <a:lnTo>
                    <a:pt x="269" y="160"/>
                  </a:lnTo>
                  <a:lnTo>
                    <a:pt x="282" y="128"/>
                  </a:lnTo>
                  <a:lnTo>
                    <a:pt x="291" y="105"/>
                  </a:lnTo>
                  <a:lnTo>
                    <a:pt x="294" y="96"/>
                  </a:lnTo>
                  <a:lnTo>
                    <a:pt x="197" y="96"/>
                  </a:lnTo>
                  <a:lnTo>
                    <a:pt x="197" y="0"/>
                  </a:lnTo>
                  <a:close/>
                  <a:moveTo>
                    <a:pt x="158" y="56"/>
                  </a:moveTo>
                  <a:lnTo>
                    <a:pt x="158" y="96"/>
                  </a:lnTo>
                  <a:lnTo>
                    <a:pt x="158" y="135"/>
                  </a:lnTo>
                  <a:lnTo>
                    <a:pt x="197" y="135"/>
                  </a:lnTo>
                  <a:lnTo>
                    <a:pt x="237" y="135"/>
                  </a:lnTo>
                  <a:lnTo>
                    <a:pt x="227" y="157"/>
                  </a:lnTo>
                  <a:lnTo>
                    <a:pt x="216" y="178"/>
                  </a:lnTo>
                  <a:lnTo>
                    <a:pt x="203" y="198"/>
                  </a:lnTo>
                  <a:lnTo>
                    <a:pt x="188" y="217"/>
                  </a:lnTo>
                  <a:lnTo>
                    <a:pt x="181" y="224"/>
                  </a:lnTo>
                  <a:lnTo>
                    <a:pt x="174" y="233"/>
                  </a:lnTo>
                  <a:lnTo>
                    <a:pt x="167" y="239"/>
                  </a:lnTo>
                  <a:lnTo>
                    <a:pt x="160" y="245"/>
                  </a:lnTo>
                  <a:lnTo>
                    <a:pt x="151" y="250"/>
                  </a:lnTo>
                  <a:lnTo>
                    <a:pt x="144" y="253"/>
                  </a:lnTo>
                  <a:lnTo>
                    <a:pt x="137" y="255"/>
                  </a:lnTo>
                  <a:lnTo>
                    <a:pt x="128" y="256"/>
                  </a:lnTo>
                  <a:lnTo>
                    <a:pt x="121" y="256"/>
                  </a:lnTo>
                  <a:lnTo>
                    <a:pt x="115" y="255"/>
                  </a:lnTo>
                  <a:lnTo>
                    <a:pt x="108" y="252"/>
                  </a:lnTo>
                  <a:lnTo>
                    <a:pt x="101" y="247"/>
                  </a:lnTo>
                  <a:lnTo>
                    <a:pt x="85" y="237"/>
                  </a:lnTo>
                  <a:lnTo>
                    <a:pt x="70" y="224"/>
                  </a:lnTo>
                  <a:lnTo>
                    <a:pt x="57" y="210"/>
                  </a:lnTo>
                  <a:lnTo>
                    <a:pt x="49" y="198"/>
                  </a:lnTo>
                  <a:lnTo>
                    <a:pt x="43" y="187"/>
                  </a:lnTo>
                  <a:lnTo>
                    <a:pt x="40" y="178"/>
                  </a:lnTo>
                  <a:lnTo>
                    <a:pt x="39" y="170"/>
                  </a:lnTo>
                  <a:lnTo>
                    <a:pt x="37" y="164"/>
                  </a:lnTo>
                  <a:lnTo>
                    <a:pt x="39" y="160"/>
                  </a:lnTo>
                  <a:lnTo>
                    <a:pt x="39" y="155"/>
                  </a:lnTo>
                  <a:lnTo>
                    <a:pt x="42" y="148"/>
                  </a:lnTo>
                  <a:lnTo>
                    <a:pt x="44" y="141"/>
                  </a:lnTo>
                  <a:lnTo>
                    <a:pt x="49" y="134"/>
                  </a:lnTo>
                  <a:lnTo>
                    <a:pt x="54" y="126"/>
                  </a:lnTo>
                  <a:lnTo>
                    <a:pt x="67" y="114"/>
                  </a:lnTo>
                  <a:lnTo>
                    <a:pt x="82" y="101"/>
                  </a:lnTo>
                  <a:lnTo>
                    <a:pt x="101" y="88"/>
                  </a:lnTo>
                  <a:lnTo>
                    <a:pt x="119" y="76"/>
                  </a:lnTo>
                  <a:lnTo>
                    <a:pt x="138" y="66"/>
                  </a:lnTo>
                  <a:lnTo>
                    <a:pt x="158" y="5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0" name="Rectangle 237"/>
            <p:cNvSpPr>
              <a:spLocks noChangeArrowheads="1"/>
            </p:cNvSpPr>
            <p:nvPr/>
          </p:nvSpPr>
          <p:spPr bwMode="auto">
            <a:xfrm>
              <a:off x="7535975" y="514106"/>
              <a:ext cx="18928" cy="65520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1" name="Freeform 238"/>
            <p:cNvSpPr>
              <a:spLocks/>
            </p:cNvSpPr>
            <p:nvPr/>
          </p:nvSpPr>
          <p:spPr bwMode="auto">
            <a:xfrm>
              <a:off x="7208377" y="857720"/>
              <a:ext cx="58240" cy="58240"/>
            </a:xfrm>
            <a:custGeom>
              <a:avLst/>
              <a:gdLst>
                <a:gd name="T0" fmla="*/ 20 w 121"/>
                <a:gd name="T1" fmla="*/ 121 h 121"/>
                <a:gd name="T2" fmla="*/ 16 w 121"/>
                <a:gd name="T3" fmla="*/ 121 h 121"/>
                <a:gd name="T4" fmla="*/ 13 w 121"/>
                <a:gd name="T5" fmla="*/ 120 h 121"/>
                <a:gd name="T6" fmla="*/ 9 w 121"/>
                <a:gd name="T7" fmla="*/ 119 h 121"/>
                <a:gd name="T8" fmla="*/ 6 w 121"/>
                <a:gd name="T9" fmla="*/ 116 h 121"/>
                <a:gd name="T10" fmla="*/ 3 w 121"/>
                <a:gd name="T11" fmla="*/ 113 h 121"/>
                <a:gd name="T12" fmla="*/ 1 w 121"/>
                <a:gd name="T13" fmla="*/ 110 h 121"/>
                <a:gd name="T14" fmla="*/ 0 w 121"/>
                <a:gd name="T15" fmla="*/ 106 h 121"/>
                <a:gd name="T16" fmla="*/ 0 w 121"/>
                <a:gd name="T17" fmla="*/ 103 h 121"/>
                <a:gd name="T18" fmla="*/ 0 w 121"/>
                <a:gd name="T19" fmla="*/ 98 h 121"/>
                <a:gd name="T20" fmla="*/ 1 w 121"/>
                <a:gd name="T21" fmla="*/ 95 h 121"/>
                <a:gd name="T22" fmla="*/ 3 w 121"/>
                <a:gd name="T23" fmla="*/ 91 h 121"/>
                <a:gd name="T24" fmla="*/ 6 w 121"/>
                <a:gd name="T25" fmla="*/ 88 h 121"/>
                <a:gd name="T26" fmla="*/ 88 w 121"/>
                <a:gd name="T27" fmla="*/ 6 h 121"/>
                <a:gd name="T28" fmla="*/ 91 w 121"/>
                <a:gd name="T29" fmla="*/ 3 h 121"/>
                <a:gd name="T30" fmla="*/ 95 w 121"/>
                <a:gd name="T31" fmla="*/ 2 h 121"/>
                <a:gd name="T32" fmla="*/ 98 w 121"/>
                <a:gd name="T33" fmla="*/ 0 h 121"/>
                <a:gd name="T34" fmla="*/ 102 w 121"/>
                <a:gd name="T35" fmla="*/ 0 h 121"/>
                <a:gd name="T36" fmla="*/ 105 w 121"/>
                <a:gd name="T37" fmla="*/ 0 h 121"/>
                <a:gd name="T38" fmla="*/ 109 w 121"/>
                <a:gd name="T39" fmla="*/ 2 h 121"/>
                <a:gd name="T40" fmla="*/ 112 w 121"/>
                <a:gd name="T41" fmla="*/ 3 h 121"/>
                <a:gd name="T42" fmla="*/ 115 w 121"/>
                <a:gd name="T43" fmla="*/ 6 h 121"/>
                <a:gd name="T44" fmla="*/ 118 w 121"/>
                <a:gd name="T45" fmla="*/ 9 h 121"/>
                <a:gd name="T46" fmla="*/ 120 w 121"/>
                <a:gd name="T47" fmla="*/ 13 h 121"/>
                <a:gd name="T48" fmla="*/ 121 w 121"/>
                <a:gd name="T49" fmla="*/ 16 h 121"/>
                <a:gd name="T50" fmla="*/ 121 w 121"/>
                <a:gd name="T51" fmla="*/ 21 h 121"/>
                <a:gd name="T52" fmla="*/ 121 w 121"/>
                <a:gd name="T53" fmla="*/ 23 h 121"/>
                <a:gd name="T54" fmla="*/ 120 w 121"/>
                <a:gd name="T55" fmla="*/ 28 h 121"/>
                <a:gd name="T56" fmla="*/ 118 w 121"/>
                <a:gd name="T57" fmla="*/ 31 h 121"/>
                <a:gd name="T58" fmla="*/ 115 w 121"/>
                <a:gd name="T59" fmla="*/ 34 h 121"/>
                <a:gd name="T60" fmla="*/ 33 w 121"/>
                <a:gd name="T61" fmla="*/ 116 h 121"/>
                <a:gd name="T62" fmla="*/ 30 w 121"/>
                <a:gd name="T63" fmla="*/ 119 h 121"/>
                <a:gd name="T64" fmla="*/ 27 w 121"/>
                <a:gd name="T65" fmla="*/ 120 h 121"/>
                <a:gd name="T66" fmla="*/ 23 w 121"/>
                <a:gd name="T67" fmla="*/ 121 h 121"/>
                <a:gd name="T68" fmla="*/ 20 w 121"/>
                <a:gd name="T6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1" h="121">
                  <a:moveTo>
                    <a:pt x="20" y="121"/>
                  </a:moveTo>
                  <a:lnTo>
                    <a:pt x="16" y="121"/>
                  </a:lnTo>
                  <a:lnTo>
                    <a:pt x="13" y="120"/>
                  </a:lnTo>
                  <a:lnTo>
                    <a:pt x="9" y="119"/>
                  </a:lnTo>
                  <a:lnTo>
                    <a:pt x="6" y="116"/>
                  </a:lnTo>
                  <a:lnTo>
                    <a:pt x="3" y="113"/>
                  </a:lnTo>
                  <a:lnTo>
                    <a:pt x="1" y="110"/>
                  </a:lnTo>
                  <a:lnTo>
                    <a:pt x="0" y="106"/>
                  </a:lnTo>
                  <a:lnTo>
                    <a:pt x="0" y="103"/>
                  </a:lnTo>
                  <a:lnTo>
                    <a:pt x="0" y="98"/>
                  </a:lnTo>
                  <a:lnTo>
                    <a:pt x="1" y="95"/>
                  </a:lnTo>
                  <a:lnTo>
                    <a:pt x="3" y="91"/>
                  </a:lnTo>
                  <a:lnTo>
                    <a:pt x="6" y="88"/>
                  </a:lnTo>
                  <a:lnTo>
                    <a:pt x="88" y="6"/>
                  </a:lnTo>
                  <a:lnTo>
                    <a:pt x="91" y="3"/>
                  </a:lnTo>
                  <a:lnTo>
                    <a:pt x="95" y="2"/>
                  </a:lnTo>
                  <a:lnTo>
                    <a:pt x="98" y="0"/>
                  </a:lnTo>
                  <a:lnTo>
                    <a:pt x="102" y="0"/>
                  </a:lnTo>
                  <a:lnTo>
                    <a:pt x="105" y="0"/>
                  </a:lnTo>
                  <a:lnTo>
                    <a:pt x="109" y="2"/>
                  </a:lnTo>
                  <a:lnTo>
                    <a:pt x="112" y="3"/>
                  </a:lnTo>
                  <a:lnTo>
                    <a:pt x="115" y="6"/>
                  </a:lnTo>
                  <a:lnTo>
                    <a:pt x="118" y="9"/>
                  </a:lnTo>
                  <a:lnTo>
                    <a:pt x="120" y="13"/>
                  </a:lnTo>
                  <a:lnTo>
                    <a:pt x="121" y="16"/>
                  </a:lnTo>
                  <a:lnTo>
                    <a:pt x="121" y="21"/>
                  </a:lnTo>
                  <a:lnTo>
                    <a:pt x="121" y="23"/>
                  </a:lnTo>
                  <a:lnTo>
                    <a:pt x="120" y="28"/>
                  </a:lnTo>
                  <a:lnTo>
                    <a:pt x="118" y="31"/>
                  </a:lnTo>
                  <a:lnTo>
                    <a:pt x="115" y="34"/>
                  </a:lnTo>
                  <a:lnTo>
                    <a:pt x="33" y="116"/>
                  </a:lnTo>
                  <a:lnTo>
                    <a:pt x="30" y="119"/>
                  </a:lnTo>
                  <a:lnTo>
                    <a:pt x="27" y="120"/>
                  </a:lnTo>
                  <a:lnTo>
                    <a:pt x="23" y="121"/>
                  </a:lnTo>
                  <a:lnTo>
                    <a:pt x="20" y="12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2" name="Freeform 239"/>
            <p:cNvSpPr>
              <a:spLocks/>
            </p:cNvSpPr>
            <p:nvPr/>
          </p:nvSpPr>
          <p:spPr bwMode="auto">
            <a:xfrm>
              <a:off x="7486471" y="857720"/>
              <a:ext cx="59696" cy="58240"/>
            </a:xfrm>
            <a:custGeom>
              <a:avLst/>
              <a:gdLst>
                <a:gd name="T0" fmla="*/ 100 w 121"/>
                <a:gd name="T1" fmla="*/ 121 h 121"/>
                <a:gd name="T2" fmla="*/ 98 w 121"/>
                <a:gd name="T3" fmla="*/ 121 h 121"/>
                <a:gd name="T4" fmla="*/ 93 w 121"/>
                <a:gd name="T5" fmla="*/ 120 h 121"/>
                <a:gd name="T6" fmla="*/ 90 w 121"/>
                <a:gd name="T7" fmla="*/ 119 h 121"/>
                <a:gd name="T8" fmla="*/ 87 w 121"/>
                <a:gd name="T9" fmla="*/ 116 h 121"/>
                <a:gd name="T10" fmla="*/ 5 w 121"/>
                <a:gd name="T11" fmla="*/ 34 h 121"/>
                <a:gd name="T12" fmla="*/ 2 w 121"/>
                <a:gd name="T13" fmla="*/ 31 h 121"/>
                <a:gd name="T14" fmla="*/ 1 w 121"/>
                <a:gd name="T15" fmla="*/ 28 h 121"/>
                <a:gd name="T16" fmla="*/ 0 w 121"/>
                <a:gd name="T17" fmla="*/ 23 h 121"/>
                <a:gd name="T18" fmla="*/ 0 w 121"/>
                <a:gd name="T19" fmla="*/ 21 h 121"/>
                <a:gd name="T20" fmla="*/ 0 w 121"/>
                <a:gd name="T21" fmla="*/ 16 h 121"/>
                <a:gd name="T22" fmla="*/ 1 w 121"/>
                <a:gd name="T23" fmla="*/ 12 h 121"/>
                <a:gd name="T24" fmla="*/ 2 w 121"/>
                <a:gd name="T25" fmla="*/ 9 h 121"/>
                <a:gd name="T26" fmla="*/ 5 w 121"/>
                <a:gd name="T27" fmla="*/ 6 h 121"/>
                <a:gd name="T28" fmla="*/ 8 w 121"/>
                <a:gd name="T29" fmla="*/ 3 h 121"/>
                <a:gd name="T30" fmla="*/ 11 w 121"/>
                <a:gd name="T31" fmla="*/ 2 h 121"/>
                <a:gd name="T32" fmla="*/ 15 w 121"/>
                <a:gd name="T33" fmla="*/ 0 h 121"/>
                <a:gd name="T34" fmla="*/ 18 w 121"/>
                <a:gd name="T35" fmla="*/ 0 h 121"/>
                <a:gd name="T36" fmla="*/ 23 w 121"/>
                <a:gd name="T37" fmla="*/ 0 h 121"/>
                <a:gd name="T38" fmla="*/ 26 w 121"/>
                <a:gd name="T39" fmla="*/ 2 h 121"/>
                <a:gd name="T40" fmla="*/ 30 w 121"/>
                <a:gd name="T41" fmla="*/ 3 h 121"/>
                <a:gd name="T42" fmla="*/ 33 w 121"/>
                <a:gd name="T43" fmla="*/ 6 h 121"/>
                <a:gd name="T44" fmla="*/ 115 w 121"/>
                <a:gd name="T45" fmla="*/ 88 h 121"/>
                <a:gd name="T46" fmla="*/ 118 w 121"/>
                <a:gd name="T47" fmla="*/ 91 h 121"/>
                <a:gd name="T48" fmla="*/ 119 w 121"/>
                <a:gd name="T49" fmla="*/ 95 h 121"/>
                <a:gd name="T50" fmla="*/ 121 w 121"/>
                <a:gd name="T51" fmla="*/ 98 h 121"/>
                <a:gd name="T52" fmla="*/ 121 w 121"/>
                <a:gd name="T53" fmla="*/ 103 h 121"/>
                <a:gd name="T54" fmla="*/ 121 w 121"/>
                <a:gd name="T55" fmla="*/ 106 h 121"/>
                <a:gd name="T56" fmla="*/ 119 w 121"/>
                <a:gd name="T57" fmla="*/ 110 h 121"/>
                <a:gd name="T58" fmla="*/ 118 w 121"/>
                <a:gd name="T59" fmla="*/ 113 h 121"/>
                <a:gd name="T60" fmla="*/ 115 w 121"/>
                <a:gd name="T61" fmla="*/ 116 h 121"/>
                <a:gd name="T62" fmla="*/ 112 w 121"/>
                <a:gd name="T63" fmla="*/ 119 h 121"/>
                <a:gd name="T64" fmla="*/ 109 w 121"/>
                <a:gd name="T65" fmla="*/ 120 h 121"/>
                <a:gd name="T66" fmla="*/ 105 w 121"/>
                <a:gd name="T67" fmla="*/ 121 h 121"/>
                <a:gd name="T68" fmla="*/ 100 w 121"/>
                <a:gd name="T69" fmla="*/ 121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21" h="121">
                  <a:moveTo>
                    <a:pt x="100" y="121"/>
                  </a:moveTo>
                  <a:lnTo>
                    <a:pt x="98" y="121"/>
                  </a:lnTo>
                  <a:lnTo>
                    <a:pt x="93" y="120"/>
                  </a:lnTo>
                  <a:lnTo>
                    <a:pt x="90" y="119"/>
                  </a:lnTo>
                  <a:lnTo>
                    <a:pt x="87" y="116"/>
                  </a:lnTo>
                  <a:lnTo>
                    <a:pt x="5" y="34"/>
                  </a:lnTo>
                  <a:lnTo>
                    <a:pt x="2" y="31"/>
                  </a:lnTo>
                  <a:lnTo>
                    <a:pt x="1" y="28"/>
                  </a:lnTo>
                  <a:lnTo>
                    <a:pt x="0" y="23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2" y="9"/>
                  </a:lnTo>
                  <a:lnTo>
                    <a:pt x="5" y="6"/>
                  </a:lnTo>
                  <a:lnTo>
                    <a:pt x="8" y="3"/>
                  </a:lnTo>
                  <a:lnTo>
                    <a:pt x="11" y="2"/>
                  </a:lnTo>
                  <a:lnTo>
                    <a:pt x="15" y="0"/>
                  </a:lnTo>
                  <a:lnTo>
                    <a:pt x="18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30" y="3"/>
                  </a:lnTo>
                  <a:lnTo>
                    <a:pt x="33" y="6"/>
                  </a:lnTo>
                  <a:lnTo>
                    <a:pt x="115" y="88"/>
                  </a:lnTo>
                  <a:lnTo>
                    <a:pt x="118" y="91"/>
                  </a:lnTo>
                  <a:lnTo>
                    <a:pt x="119" y="95"/>
                  </a:lnTo>
                  <a:lnTo>
                    <a:pt x="121" y="98"/>
                  </a:lnTo>
                  <a:lnTo>
                    <a:pt x="121" y="103"/>
                  </a:lnTo>
                  <a:lnTo>
                    <a:pt x="121" y="106"/>
                  </a:lnTo>
                  <a:lnTo>
                    <a:pt x="119" y="110"/>
                  </a:lnTo>
                  <a:lnTo>
                    <a:pt x="118" y="113"/>
                  </a:lnTo>
                  <a:lnTo>
                    <a:pt x="115" y="116"/>
                  </a:lnTo>
                  <a:lnTo>
                    <a:pt x="112" y="119"/>
                  </a:lnTo>
                  <a:lnTo>
                    <a:pt x="109" y="120"/>
                  </a:lnTo>
                  <a:lnTo>
                    <a:pt x="105" y="121"/>
                  </a:lnTo>
                  <a:lnTo>
                    <a:pt x="100" y="12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43" name="Group 62"/>
          <p:cNvGrpSpPr/>
          <p:nvPr/>
        </p:nvGrpSpPr>
        <p:grpSpPr>
          <a:xfrm>
            <a:off x="3978048" y="4040948"/>
            <a:ext cx="544380" cy="494891"/>
            <a:chOff x="6433790" y="4491874"/>
            <a:chExt cx="449901" cy="449901"/>
          </a:xfrm>
          <a:solidFill>
            <a:schemeClr val="bg1"/>
          </a:solidFill>
        </p:grpSpPr>
        <p:sp>
          <p:nvSpPr>
            <p:cNvPr id="44" name="Freeform 367"/>
            <p:cNvSpPr>
              <a:spLocks noEditPoints="1"/>
            </p:cNvSpPr>
            <p:nvPr/>
          </p:nvSpPr>
          <p:spPr bwMode="auto">
            <a:xfrm>
              <a:off x="6433790" y="4491874"/>
              <a:ext cx="449901" cy="449901"/>
            </a:xfrm>
            <a:custGeom>
              <a:avLst/>
              <a:gdLst>
                <a:gd name="T0" fmla="*/ 38 w 927"/>
                <a:gd name="T1" fmla="*/ 889 h 928"/>
                <a:gd name="T2" fmla="*/ 888 w 927"/>
                <a:gd name="T3" fmla="*/ 889 h 928"/>
                <a:gd name="T4" fmla="*/ 888 w 927"/>
                <a:gd name="T5" fmla="*/ 39 h 928"/>
                <a:gd name="T6" fmla="*/ 38 w 927"/>
                <a:gd name="T7" fmla="*/ 39 h 928"/>
                <a:gd name="T8" fmla="*/ 38 w 927"/>
                <a:gd name="T9" fmla="*/ 889 h 928"/>
                <a:gd name="T10" fmla="*/ 927 w 927"/>
                <a:gd name="T11" fmla="*/ 928 h 928"/>
                <a:gd name="T12" fmla="*/ 0 w 927"/>
                <a:gd name="T13" fmla="*/ 928 h 928"/>
                <a:gd name="T14" fmla="*/ 0 w 927"/>
                <a:gd name="T15" fmla="*/ 0 h 928"/>
                <a:gd name="T16" fmla="*/ 927 w 927"/>
                <a:gd name="T17" fmla="*/ 0 h 928"/>
                <a:gd name="T18" fmla="*/ 927 w 927"/>
                <a:gd name="T19" fmla="*/ 928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7" h="928">
                  <a:moveTo>
                    <a:pt x="38" y="889"/>
                  </a:moveTo>
                  <a:lnTo>
                    <a:pt x="888" y="889"/>
                  </a:lnTo>
                  <a:lnTo>
                    <a:pt x="888" y="39"/>
                  </a:lnTo>
                  <a:lnTo>
                    <a:pt x="38" y="39"/>
                  </a:lnTo>
                  <a:lnTo>
                    <a:pt x="38" y="889"/>
                  </a:lnTo>
                  <a:close/>
                  <a:moveTo>
                    <a:pt x="927" y="928"/>
                  </a:moveTo>
                  <a:lnTo>
                    <a:pt x="0" y="928"/>
                  </a:lnTo>
                  <a:lnTo>
                    <a:pt x="0" y="0"/>
                  </a:lnTo>
                  <a:lnTo>
                    <a:pt x="927" y="0"/>
                  </a:lnTo>
                  <a:lnTo>
                    <a:pt x="927" y="92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5" name="Rectangle 368"/>
            <p:cNvSpPr>
              <a:spLocks noChangeArrowheads="1"/>
            </p:cNvSpPr>
            <p:nvPr/>
          </p:nvSpPr>
          <p:spPr bwMode="auto">
            <a:xfrm>
              <a:off x="6443982" y="4810736"/>
              <a:ext cx="430973" cy="18928"/>
            </a:xfrm>
            <a:prstGeom prst="rect">
              <a:avLst/>
            </a:pr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6" name="Freeform 369"/>
            <p:cNvSpPr>
              <a:spLocks noEditPoints="1"/>
            </p:cNvSpPr>
            <p:nvPr/>
          </p:nvSpPr>
          <p:spPr bwMode="auto">
            <a:xfrm>
              <a:off x="6518237" y="4548657"/>
              <a:ext cx="149967" cy="112111"/>
            </a:xfrm>
            <a:custGeom>
              <a:avLst/>
              <a:gdLst>
                <a:gd name="T0" fmla="*/ 69 w 309"/>
                <a:gd name="T1" fmla="*/ 117 h 232"/>
                <a:gd name="T2" fmla="*/ 56 w 309"/>
                <a:gd name="T3" fmla="*/ 122 h 232"/>
                <a:gd name="T4" fmla="*/ 44 w 309"/>
                <a:gd name="T5" fmla="*/ 132 h 232"/>
                <a:gd name="T6" fmla="*/ 39 w 309"/>
                <a:gd name="T7" fmla="*/ 147 h 232"/>
                <a:gd name="T8" fmla="*/ 39 w 309"/>
                <a:gd name="T9" fmla="*/ 161 h 232"/>
                <a:gd name="T10" fmla="*/ 44 w 309"/>
                <a:gd name="T11" fmla="*/ 176 h 232"/>
                <a:gd name="T12" fmla="*/ 56 w 309"/>
                <a:gd name="T13" fmla="*/ 186 h 232"/>
                <a:gd name="T14" fmla="*/ 69 w 309"/>
                <a:gd name="T15" fmla="*/ 192 h 232"/>
                <a:gd name="T16" fmla="*/ 193 w 309"/>
                <a:gd name="T17" fmla="*/ 193 h 232"/>
                <a:gd name="T18" fmla="*/ 209 w 309"/>
                <a:gd name="T19" fmla="*/ 192 h 232"/>
                <a:gd name="T20" fmla="*/ 223 w 309"/>
                <a:gd name="T21" fmla="*/ 187 h 232"/>
                <a:gd name="T22" fmla="*/ 247 w 309"/>
                <a:gd name="T23" fmla="*/ 170 h 232"/>
                <a:gd name="T24" fmla="*/ 265 w 309"/>
                <a:gd name="T25" fmla="*/ 145 h 232"/>
                <a:gd name="T26" fmla="*/ 269 w 309"/>
                <a:gd name="T27" fmla="*/ 131 h 232"/>
                <a:gd name="T28" fmla="*/ 270 w 309"/>
                <a:gd name="T29" fmla="*/ 115 h 232"/>
                <a:gd name="T30" fmla="*/ 269 w 309"/>
                <a:gd name="T31" fmla="*/ 99 h 232"/>
                <a:gd name="T32" fmla="*/ 265 w 309"/>
                <a:gd name="T33" fmla="*/ 85 h 232"/>
                <a:gd name="T34" fmla="*/ 247 w 309"/>
                <a:gd name="T35" fmla="*/ 60 h 232"/>
                <a:gd name="T36" fmla="*/ 223 w 309"/>
                <a:gd name="T37" fmla="*/ 45 h 232"/>
                <a:gd name="T38" fmla="*/ 209 w 309"/>
                <a:gd name="T39" fmla="*/ 40 h 232"/>
                <a:gd name="T40" fmla="*/ 193 w 309"/>
                <a:gd name="T41" fmla="*/ 39 h 232"/>
                <a:gd name="T42" fmla="*/ 165 w 309"/>
                <a:gd name="T43" fmla="*/ 43 h 232"/>
                <a:gd name="T44" fmla="*/ 142 w 309"/>
                <a:gd name="T45" fmla="*/ 56 h 232"/>
                <a:gd name="T46" fmla="*/ 126 w 309"/>
                <a:gd name="T47" fmla="*/ 78 h 232"/>
                <a:gd name="T48" fmla="*/ 116 w 309"/>
                <a:gd name="T49" fmla="*/ 104 h 232"/>
                <a:gd name="T50" fmla="*/ 90 w 309"/>
                <a:gd name="T51" fmla="*/ 118 h 232"/>
                <a:gd name="T52" fmla="*/ 78 w 309"/>
                <a:gd name="T53" fmla="*/ 115 h 232"/>
                <a:gd name="T54" fmla="*/ 78 w 309"/>
                <a:gd name="T55" fmla="*/ 232 h 232"/>
                <a:gd name="T56" fmla="*/ 62 w 309"/>
                <a:gd name="T57" fmla="*/ 230 h 232"/>
                <a:gd name="T58" fmla="*/ 47 w 309"/>
                <a:gd name="T59" fmla="*/ 225 h 232"/>
                <a:gd name="T60" fmla="*/ 23 w 309"/>
                <a:gd name="T61" fmla="*/ 209 h 232"/>
                <a:gd name="T62" fmla="*/ 6 w 309"/>
                <a:gd name="T63" fmla="*/ 184 h 232"/>
                <a:gd name="T64" fmla="*/ 1 w 309"/>
                <a:gd name="T65" fmla="*/ 170 h 232"/>
                <a:gd name="T66" fmla="*/ 0 w 309"/>
                <a:gd name="T67" fmla="*/ 154 h 232"/>
                <a:gd name="T68" fmla="*/ 1 w 309"/>
                <a:gd name="T69" fmla="*/ 138 h 232"/>
                <a:gd name="T70" fmla="*/ 7 w 309"/>
                <a:gd name="T71" fmla="*/ 122 h 232"/>
                <a:gd name="T72" fmla="*/ 14 w 309"/>
                <a:gd name="T73" fmla="*/ 109 h 232"/>
                <a:gd name="T74" fmla="*/ 26 w 309"/>
                <a:gd name="T75" fmla="*/ 96 h 232"/>
                <a:gd name="T76" fmla="*/ 37 w 309"/>
                <a:gd name="T77" fmla="*/ 88 h 232"/>
                <a:gd name="T78" fmla="*/ 52 w 309"/>
                <a:gd name="T79" fmla="*/ 81 h 232"/>
                <a:gd name="T80" fmla="*/ 67 w 309"/>
                <a:gd name="T81" fmla="*/ 78 h 232"/>
                <a:gd name="T82" fmla="*/ 83 w 309"/>
                <a:gd name="T83" fmla="*/ 78 h 232"/>
                <a:gd name="T84" fmla="*/ 101 w 309"/>
                <a:gd name="T85" fmla="*/ 46 h 232"/>
                <a:gd name="T86" fmla="*/ 125 w 309"/>
                <a:gd name="T87" fmla="*/ 22 h 232"/>
                <a:gd name="T88" fmla="*/ 157 w 309"/>
                <a:gd name="T89" fmla="*/ 6 h 232"/>
                <a:gd name="T90" fmla="*/ 193 w 309"/>
                <a:gd name="T91" fmla="*/ 0 h 232"/>
                <a:gd name="T92" fmla="*/ 216 w 309"/>
                <a:gd name="T93" fmla="*/ 1 h 232"/>
                <a:gd name="T94" fmla="*/ 237 w 309"/>
                <a:gd name="T95" fmla="*/ 9 h 232"/>
                <a:gd name="T96" fmla="*/ 258 w 309"/>
                <a:gd name="T97" fmla="*/ 19 h 232"/>
                <a:gd name="T98" fmla="*/ 275 w 309"/>
                <a:gd name="T99" fmla="*/ 33 h 232"/>
                <a:gd name="T100" fmla="*/ 289 w 309"/>
                <a:gd name="T101" fmla="*/ 50 h 232"/>
                <a:gd name="T102" fmla="*/ 299 w 309"/>
                <a:gd name="T103" fmla="*/ 71 h 232"/>
                <a:gd name="T104" fmla="*/ 306 w 309"/>
                <a:gd name="T105" fmla="*/ 92 h 232"/>
                <a:gd name="T106" fmla="*/ 309 w 309"/>
                <a:gd name="T107" fmla="*/ 115 h 232"/>
                <a:gd name="T108" fmla="*/ 306 w 309"/>
                <a:gd name="T109" fmla="*/ 138 h 232"/>
                <a:gd name="T110" fmla="*/ 299 w 309"/>
                <a:gd name="T111" fmla="*/ 160 h 232"/>
                <a:gd name="T112" fmla="*/ 289 w 309"/>
                <a:gd name="T113" fmla="*/ 180 h 232"/>
                <a:gd name="T114" fmla="*/ 275 w 309"/>
                <a:gd name="T115" fmla="*/ 197 h 232"/>
                <a:gd name="T116" fmla="*/ 258 w 309"/>
                <a:gd name="T117" fmla="*/ 212 h 232"/>
                <a:gd name="T118" fmla="*/ 237 w 309"/>
                <a:gd name="T119" fmla="*/ 222 h 232"/>
                <a:gd name="T120" fmla="*/ 216 w 309"/>
                <a:gd name="T121" fmla="*/ 229 h 232"/>
                <a:gd name="T122" fmla="*/ 193 w 309"/>
                <a:gd name="T123" fmla="*/ 232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09" h="232">
                  <a:moveTo>
                    <a:pt x="78" y="115"/>
                  </a:moveTo>
                  <a:lnTo>
                    <a:pt x="69" y="117"/>
                  </a:lnTo>
                  <a:lnTo>
                    <a:pt x="62" y="118"/>
                  </a:lnTo>
                  <a:lnTo>
                    <a:pt x="56" y="122"/>
                  </a:lnTo>
                  <a:lnTo>
                    <a:pt x="50" y="127"/>
                  </a:lnTo>
                  <a:lnTo>
                    <a:pt x="44" y="132"/>
                  </a:lnTo>
                  <a:lnTo>
                    <a:pt x="42" y="140"/>
                  </a:lnTo>
                  <a:lnTo>
                    <a:pt x="39" y="147"/>
                  </a:lnTo>
                  <a:lnTo>
                    <a:pt x="39" y="154"/>
                  </a:lnTo>
                  <a:lnTo>
                    <a:pt x="39" y="161"/>
                  </a:lnTo>
                  <a:lnTo>
                    <a:pt x="42" y="169"/>
                  </a:lnTo>
                  <a:lnTo>
                    <a:pt x="44" y="176"/>
                  </a:lnTo>
                  <a:lnTo>
                    <a:pt x="50" y="181"/>
                  </a:lnTo>
                  <a:lnTo>
                    <a:pt x="56" y="186"/>
                  </a:lnTo>
                  <a:lnTo>
                    <a:pt x="62" y="190"/>
                  </a:lnTo>
                  <a:lnTo>
                    <a:pt x="69" y="192"/>
                  </a:lnTo>
                  <a:lnTo>
                    <a:pt x="78" y="193"/>
                  </a:lnTo>
                  <a:lnTo>
                    <a:pt x="193" y="193"/>
                  </a:lnTo>
                  <a:lnTo>
                    <a:pt x="201" y="193"/>
                  </a:lnTo>
                  <a:lnTo>
                    <a:pt x="209" y="192"/>
                  </a:lnTo>
                  <a:lnTo>
                    <a:pt x="216" y="189"/>
                  </a:lnTo>
                  <a:lnTo>
                    <a:pt x="223" y="187"/>
                  </a:lnTo>
                  <a:lnTo>
                    <a:pt x="236" y="180"/>
                  </a:lnTo>
                  <a:lnTo>
                    <a:pt x="247" y="170"/>
                  </a:lnTo>
                  <a:lnTo>
                    <a:pt x="258" y="158"/>
                  </a:lnTo>
                  <a:lnTo>
                    <a:pt x="265" y="145"/>
                  </a:lnTo>
                  <a:lnTo>
                    <a:pt x="266" y="138"/>
                  </a:lnTo>
                  <a:lnTo>
                    <a:pt x="269" y="131"/>
                  </a:lnTo>
                  <a:lnTo>
                    <a:pt x="270" y="124"/>
                  </a:lnTo>
                  <a:lnTo>
                    <a:pt x="270" y="115"/>
                  </a:lnTo>
                  <a:lnTo>
                    <a:pt x="270" y="108"/>
                  </a:lnTo>
                  <a:lnTo>
                    <a:pt x="269" y="99"/>
                  </a:lnTo>
                  <a:lnTo>
                    <a:pt x="266" y="92"/>
                  </a:lnTo>
                  <a:lnTo>
                    <a:pt x="265" y="85"/>
                  </a:lnTo>
                  <a:lnTo>
                    <a:pt x="258" y="72"/>
                  </a:lnTo>
                  <a:lnTo>
                    <a:pt x="247" y="60"/>
                  </a:lnTo>
                  <a:lnTo>
                    <a:pt x="236" y="52"/>
                  </a:lnTo>
                  <a:lnTo>
                    <a:pt x="223" y="45"/>
                  </a:lnTo>
                  <a:lnTo>
                    <a:pt x="216" y="42"/>
                  </a:lnTo>
                  <a:lnTo>
                    <a:pt x="209" y="40"/>
                  </a:lnTo>
                  <a:lnTo>
                    <a:pt x="201" y="39"/>
                  </a:lnTo>
                  <a:lnTo>
                    <a:pt x="193" y="39"/>
                  </a:lnTo>
                  <a:lnTo>
                    <a:pt x="178" y="39"/>
                  </a:lnTo>
                  <a:lnTo>
                    <a:pt x="165" y="43"/>
                  </a:lnTo>
                  <a:lnTo>
                    <a:pt x="154" y="49"/>
                  </a:lnTo>
                  <a:lnTo>
                    <a:pt x="142" y="56"/>
                  </a:lnTo>
                  <a:lnTo>
                    <a:pt x="134" y="66"/>
                  </a:lnTo>
                  <a:lnTo>
                    <a:pt x="126" y="78"/>
                  </a:lnTo>
                  <a:lnTo>
                    <a:pt x="121" y="89"/>
                  </a:lnTo>
                  <a:lnTo>
                    <a:pt x="116" y="104"/>
                  </a:lnTo>
                  <a:lnTo>
                    <a:pt x="114" y="127"/>
                  </a:lnTo>
                  <a:lnTo>
                    <a:pt x="90" y="118"/>
                  </a:lnTo>
                  <a:lnTo>
                    <a:pt x="85" y="117"/>
                  </a:lnTo>
                  <a:lnTo>
                    <a:pt x="78" y="115"/>
                  </a:lnTo>
                  <a:close/>
                  <a:moveTo>
                    <a:pt x="193" y="232"/>
                  </a:moveTo>
                  <a:lnTo>
                    <a:pt x="78" y="232"/>
                  </a:lnTo>
                  <a:lnTo>
                    <a:pt x="69" y="230"/>
                  </a:lnTo>
                  <a:lnTo>
                    <a:pt x="62" y="230"/>
                  </a:lnTo>
                  <a:lnTo>
                    <a:pt x="54" y="228"/>
                  </a:lnTo>
                  <a:lnTo>
                    <a:pt x="47" y="225"/>
                  </a:lnTo>
                  <a:lnTo>
                    <a:pt x="34" y="217"/>
                  </a:lnTo>
                  <a:lnTo>
                    <a:pt x="23" y="209"/>
                  </a:lnTo>
                  <a:lnTo>
                    <a:pt x="13" y="197"/>
                  </a:lnTo>
                  <a:lnTo>
                    <a:pt x="6" y="184"/>
                  </a:lnTo>
                  <a:lnTo>
                    <a:pt x="3" y="177"/>
                  </a:lnTo>
                  <a:lnTo>
                    <a:pt x="1" y="170"/>
                  </a:lnTo>
                  <a:lnTo>
                    <a:pt x="0" y="161"/>
                  </a:lnTo>
                  <a:lnTo>
                    <a:pt x="0" y="154"/>
                  </a:lnTo>
                  <a:lnTo>
                    <a:pt x="0" y="145"/>
                  </a:lnTo>
                  <a:lnTo>
                    <a:pt x="1" y="138"/>
                  </a:lnTo>
                  <a:lnTo>
                    <a:pt x="4" y="130"/>
                  </a:lnTo>
                  <a:lnTo>
                    <a:pt x="7" y="122"/>
                  </a:lnTo>
                  <a:lnTo>
                    <a:pt x="10" y="115"/>
                  </a:lnTo>
                  <a:lnTo>
                    <a:pt x="14" y="109"/>
                  </a:lnTo>
                  <a:lnTo>
                    <a:pt x="20" y="102"/>
                  </a:lnTo>
                  <a:lnTo>
                    <a:pt x="26" y="96"/>
                  </a:lnTo>
                  <a:lnTo>
                    <a:pt x="31" y="92"/>
                  </a:lnTo>
                  <a:lnTo>
                    <a:pt x="37" y="88"/>
                  </a:lnTo>
                  <a:lnTo>
                    <a:pt x="44" y="84"/>
                  </a:lnTo>
                  <a:lnTo>
                    <a:pt x="52" y="81"/>
                  </a:lnTo>
                  <a:lnTo>
                    <a:pt x="59" y="79"/>
                  </a:lnTo>
                  <a:lnTo>
                    <a:pt x="67" y="78"/>
                  </a:lnTo>
                  <a:lnTo>
                    <a:pt x="76" y="76"/>
                  </a:lnTo>
                  <a:lnTo>
                    <a:pt x="83" y="78"/>
                  </a:lnTo>
                  <a:lnTo>
                    <a:pt x="90" y="60"/>
                  </a:lnTo>
                  <a:lnTo>
                    <a:pt x="101" y="46"/>
                  </a:lnTo>
                  <a:lnTo>
                    <a:pt x="112" y="33"/>
                  </a:lnTo>
                  <a:lnTo>
                    <a:pt x="125" y="22"/>
                  </a:lnTo>
                  <a:lnTo>
                    <a:pt x="141" y="12"/>
                  </a:lnTo>
                  <a:lnTo>
                    <a:pt x="157" y="6"/>
                  </a:lnTo>
                  <a:lnTo>
                    <a:pt x="174" y="1"/>
                  </a:lnTo>
                  <a:lnTo>
                    <a:pt x="193" y="0"/>
                  </a:lnTo>
                  <a:lnTo>
                    <a:pt x="204" y="0"/>
                  </a:lnTo>
                  <a:lnTo>
                    <a:pt x="216" y="1"/>
                  </a:lnTo>
                  <a:lnTo>
                    <a:pt x="227" y="4"/>
                  </a:lnTo>
                  <a:lnTo>
                    <a:pt x="237" y="9"/>
                  </a:lnTo>
                  <a:lnTo>
                    <a:pt x="247" y="13"/>
                  </a:lnTo>
                  <a:lnTo>
                    <a:pt x="258" y="19"/>
                  </a:lnTo>
                  <a:lnTo>
                    <a:pt x="266" y="26"/>
                  </a:lnTo>
                  <a:lnTo>
                    <a:pt x="275" y="33"/>
                  </a:lnTo>
                  <a:lnTo>
                    <a:pt x="282" y="42"/>
                  </a:lnTo>
                  <a:lnTo>
                    <a:pt x="289" y="50"/>
                  </a:lnTo>
                  <a:lnTo>
                    <a:pt x="295" y="60"/>
                  </a:lnTo>
                  <a:lnTo>
                    <a:pt x="299" y="71"/>
                  </a:lnTo>
                  <a:lnTo>
                    <a:pt x="304" y="81"/>
                  </a:lnTo>
                  <a:lnTo>
                    <a:pt x="306" y="92"/>
                  </a:lnTo>
                  <a:lnTo>
                    <a:pt x="308" y="104"/>
                  </a:lnTo>
                  <a:lnTo>
                    <a:pt x="309" y="115"/>
                  </a:lnTo>
                  <a:lnTo>
                    <a:pt x="308" y="127"/>
                  </a:lnTo>
                  <a:lnTo>
                    <a:pt x="306" y="138"/>
                  </a:lnTo>
                  <a:lnTo>
                    <a:pt x="304" y="150"/>
                  </a:lnTo>
                  <a:lnTo>
                    <a:pt x="299" y="160"/>
                  </a:lnTo>
                  <a:lnTo>
                    <a:pt x="295" y="170"/>
                  </a:lnTo>
                  <a:lnTo>
                    <a:pt x="289" y="180"/>
                  </a:lnTo>
                  <a:lnTo>
                    <a:pt x="282" y="189"/>
                  </a:lnTo>
                  <a:lnTo>
                    <a:pt x="275" y="197"/>
                  </a:lnTo>
                  <a:lnTo>
                    <a:pt x="266" y="205"/>
                  </a:lnTo>
                  <a:lnTo>
                    <a:pt x="258" y="212"/>
                  </a:lnTo>
                  <a:lnTo>
                    <a:pt x="247" y="217"/>
                  </a:lnTo>
                  <a:lnTo>
                    <a:pt x="237" y="222"/>
                  </a:lnTo>
                  <a:lnTo>
                    <a:pt x="227" y="226"/>
                  </a:lnTo>
                  <a:lnTo>
                    <a:pt x="216" y="229"/>
                  </a:lnTo>
                  <a:lnTo>
                    <a:pt x="204" y="230"/>
                  </a:lnTo>
                  <a:lnTo>
                    <a:pt x="193" y="23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47" name="Freeform 370"/>
            <p:cNvSpPr>
              <a:spLocks/>
            </p:cNvSpPr>
            <p:nvPr/>
          </p:nvSpPr>
          <p:spPr bwMode="auto">
            <a:xfrm>
              <a:off x="6490573" y="4660769"/>
              <a:ext cx="363998" cy="163071"/>
            </a:xfrm>
            <a:custGeom>
              <a:avLst/>
              <a:gdLst>
                <a:gd name="T0" fmla="*/ 578 w 748"/>
                <a:gd name="T1" fmla="*/ 63 h 337"/>
                <a:gd name="T2" fmla="*/ 571 w 748"/>
                <a:gd name="T3" fmla="*/ 53 h 337"/>
                <a:gd name="T4" fmla="*/ 561 w 748"/>
                <a:gd name="T5" fmla="*/ 45 h 337"/>
                <a:gd name="T6" fmla="*/ 550 w 748"/>
                <a:gd name="T7" fmla="*/ 40 h 337"/>
                <a:gd name="T8" fmla="*/ 537 w 748"/>
                <a:gd name="T9" fmla="*/ 37 h 337"/>
                <a:gd name="T10" fmla="*/ 525 w 748"/>
                <a:gd name="T11" fmla="*/ 40 h 337"/>
                <a:gd name="T12" fmla="*/ 515 w 748"/>
                <a:gd name="T13" fmla="*/ 45 h 337"/>
                <a:gd name="T14" fmla="*/ 505 w 748"/>
                <a:gd name="T15" fmla="*/ 52 h 337"/>
                <a:gd name="T16" fmla="*/ 498 w 748"/>
                <a:gd name="T17" fmla="*/ 60 h 337"/>
                <a:gd name="T18" fmla="*/ 378 w 748"/>
                <a:gd name="T19" fmla="*/ 263 h 337"/>
                <a:gd name="T20" fmla="*/ 370 w 748"/>
                <a:gd name="T21" fmla="*/ 269 h 337"/>
                <a:gd name="T22" fmla="*/ 361 w 748"/>
                <a:gd name="T23" fmla="*/ 269 h 337"/>
                <a:gd name="T24" fmla="*/ 352 w 748"/>
                <a:gd name="T25" fmla="*/ 265 h 337"/>
                <a:gd name="T26" fmla="*/ 345 w 748"/>
                <a:gd name="T27" fmla="*/ 256 h 337"/>
                <a:gd name="T28" fmla="*/ 321 w 748"/>
                <a:gd name="T29" fmla="*/ 227 h 337"/>
                <a:gd name="T30" fmla="*/ 290 w 748"/>
                <a:gd name="T31" fmla="*/ 197 h 337"/>
                <a:gd name="T32" fmla="*/ 265 w 748"/>
                <a:gd name="T33" fmla="*/ 178 h 337"/>
                <a:gd name="T34" fmla="*/ 237 w 748"/>
                <a:gd name="T35" fmla="*/ 164 h 337"/>
                <a:gd name="T36" fmla="*/ 207 w 748"/>
                <a:gd name="T37" fmla="*/ 155 h 337"/>
                <a:gd name="T38" fmla="*/ 178 w 748"/>
                <a:gd name="T39" fmla="*/ 155 h 337"/>
                <a:gd name="T40" fmla="*/ 152 w 748"/>
                <a:gd name="T41" fmla="*/ 167 h 337"/>
                <a:gd name="T42" fmla="*/ 129 w 748"/>
                <a:gd name="T43" fmla="*/ 186 h 337"/>
                <a:gd name="T44" fmla="*/ 106 w 748"/>
                <a:gd name="T45" fmla="*/ 212 h 337"/>
                <a:gd name="T46" fmla="*/ 76 w 748"/>
                <a:gd name="T47" fmla="*/ 255 h 337"/>
                <a:gd name="T48" fmla="*/ 44 w 748"/>
                <a:gd name="T49" fmla="*/ 312 h 337"/>
                <a:gd name="T50" fmla="*/ 0 w 748"/>
                <a:gd name="T51" fmla="*/ 321 h 337"/>
                <a:gd name="T52" fmla="*/ 18 w 748"/>
                <a:gd name="T53" fmla="*/ 279 h 337"/>
                <a:gd name="T54" fmla="*/ 59 w 748"/>
                <a:gd name="T55" fmla="*/ 210 h 337"/>
                <a:gd name="T56" fmla="*/ 86 w 748"/>
                <a:gd name="T57" fmla="*/ 174 h 337"/>
                <a:gd name="T58" fmla="*/ 118 w 748"/>
                <a:gd name="T59" fmla="*/ 144 h 337"/>
                <a:gd name="T60" fmla="*/ 152 w 748"/>
                <a:gd name="T61" fmla="*/ 124 h 337"/>
                <a:gd name="T62" fmla="*/ 171 w 748"/>
                <a:gd name="T63" fmla="*/ 118 h 337"/>
                <a:gd name="T64" fmla="*/ 191 w 748"/>
                <a:gd name="T65" fmla="*/ 115 h 337"/>
                <a:gd name="T66" fmla="*/ 220 w 748"/>
                <a:gd name="T67" fmla="*/ 118 h 337"/>
                <a:gd name="T68" fmla="*/ 246 w 748"/>
                <a:gd name="T69" fmla="*/ 125 h 337"/>
                <a:gd name="T70" fmla="*/ 272 w 748"/>
                <a:gd name="T71" fmla="*/ 138 h 337"/>
                <a:gd name="T72" fmla="*/ 295 w 748"/>
                <a:gd name="T73" fmla="*/ 153 h 337"/>
                <a:gd name="T74" fmla="*/ 334 w 748"/>
                <a:gd name="T75" fmla="*/ 184 h 337"/>
                <a:gd name="T76" fmla="*/ 362 w 748"/>
                <a:gd name="T77" fmla="*/ 216 h 337"/>
                <a:gd name="T78" fmla="*/ 470 w 748"/>
                <a:gd name="T79" fmla="*/ 32 h 337"/>
                <a:gd name="T80" fmla="*/ 486 w 748"/>
                <a:gd name="T81" fmla="*/ 17 h 337"/>
                <a:gd name="T82" fmla="*/ 505 w 748"/>
                <a:gd name="T83" fmla="*/ 6 h 337"/>
                <a:gd name="T84" fmla="*/ 527 w 748"/>
                <a:gd name="T85" fmla="*/ 0 h 337"/>
                <a:gd name="T86" fmla="*/ 550 w 748"/>
                <a:gd name="T87" fmla="*/ 0 h 337"/>
                <a:gd name="T88" fmla="*/ 571 w 748"/>
                <a:gd name="T89" fmla="*/ 7 h 337"/>
                <a:gd name="T90" fmla="*/ 591 w 748"/>
                <a:gd name="T91" fmla="*/ 19 h 337"/>
                <a:gd name="T92" fmla="*/ 606 w 748"/>
                <a:gd name="T93" fmla="*/ 36 h 337"/>
                <a:gd name="T94" fmla="*/ 748 w 748"/>
                <a:gd name="T95" fmla="*/ 32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748" h="337">
                  <a:moveTo>
                    <a:pt x="714" y="337"/>
                  </a:moveTo>
                  <a:lnTo>
                    <a:pt x="578" y="63"/>
                  </a:lnTo>
                  <a:lnTo>
                    <a:pt x="574" y="57"/>
                  </a:lnTo>
                  <a:lnTo>
                    <a:pt x="571" y="53"/>
                  </a:lnTo>
                  <a:lnTo>
                    <a:pt x="566" y="49"/>
                  </a:lnTo>
                  <a:lnTo>
                    <a:pt x="561" y="45"/>
                  </a:lnTo>
                  <a:lnTo>
                    <a:pt x="555" y="42"/>
                  </a:lnTo>
                  <a:lnTo>
                    <a:pt x="550" y="40"/>
                  </a:lnTo>
                  <a:lnTo>
                    <a:pt x="544" y="39"/>
                  </a:lnTo>
                  <a:lnTo>
                    <a:pt x="537" y="37"/>
                  </a:lnTo>
                  <a:lnTo>
                    <a:pt x="531" y="39"/>
                  </a:lnTo>
                  <a:lnTo>
                    <a:pt x="525" y="40"/>
                  </a:lnTo>
                  <a:lnTo>
                    <a:pt x="519" y="42"/>
                  </a:lnTo>
                  <a:lnTo>
                    <a:pt x="515" y="45"/>
                  </a:lnTo>
                  <a:lnTo>
                    <a:pt x="509" y="47"/>
                  </a:lnTo>
                  <a:lnTo>
                    <a:pt x="505" y="52"/>
                  </a:lnTo>
                  <a:lnTo>
                    <a:pt x="501" y="56"/>
                  </a:lnTo>
                  <a:lnTo>
                    <a:pt x="498" y="60"/>
                  </a:lnTo>
                  <a:lnTo>
                    <a:pt x="381" y="261"/>
                  </a:lnTo>
                  <a:lnTo>
                    <a:pt x="378" y="263"/>
                  </a:lnTo>
                  <a:lnTo>
                    <a:pt x="374" y="266"/>
                  </a:lnTo>
                  <a:lnTo>
                    <a:pt x="370" y="269"/>
                  </a:lnTo>
                  <a:lnTo>
                    <a:pt x="365" y="269"/>
                  </a:lnTo>
                  <a:lnTo>
                    <a:pt x="361" y="269"/>
                  </a:lnTo>
                  <a:lnTo>
                    <a:pt x="357" y="268"/>
                  </a:lnTo>
                  <a:lnTo>
                    <a:pt x="352" y="265"/>
                  </a:lnTo>
                  <a:lnTo>
                    <a:pt x="348" y="261"/>
                  </a:lnTo>
                  <a:lnTo>
                    <a:pt x="345" y="256"/>
                  </a:lnTo>
                  <a:lnTo>
                    <a:pt x="335" y="243"/>
                  </a:lnTo>
                  <a:lnTo>
                    <a:pt x="321" y="227"/>
                  </a:lnTo>
                  <a:lnTo>
                    <a:pt x="302" y="207"/>
                  </a:lnTo>
                  <a:lnTo>
                    <a:pt x="290" y="197"/>
                  </a:lnTo>
                  <a:lnTo>
                    <a:pt x="278" y="187"/>
                  </a:lnTo>
                  <a:lnTo>
                    <a:pt x="265" y="178"/>
                  </a:lnTo>
                  <a:lnTo>
                    <a:pt x="252" y="170"/>
                  </a:lnTo>
                  <a:lnTo>
                    <a:pt x="237" y="164"/>
                  </a:lnTo>
                  <a:lnTo>
                    <a:pt x="223" y="158"/>
                  </a:lnTo>
                  <a:lnTo>
                    <a:pt x="207" y="155"/>
                  </a:lnTo>
                  <a:lnTo>
                    <a:pt x="191" y="154"/>
                  </a:lnTo>
                  <a:lnTo>
                    <a:pt x="178" y="155"/>
                  </a:lnTo>
                  <a:lnTo>
                    <a:pt x="165" y="160"/>
                  </a:lnTo>
                  <a:lnTo>
                    <a:pt x="152" y="167"/>
                  </a:lnTo>
                  <a:lnTo>
                    <a:pt x="141" y="176"/>
                  </a:lnTo>
                  <a:lnTo>
                    <a:pt x="129" y="186"/>
                  </a:lnTo>
                  <a:lnTo>
                    <a:pt x="116" y="197"/>
                  </a:lnTo>
                  <a:lnTo>
                    <a:pt x="106" y="212"/>
                  </a:lnTo>
                  <a:lnTo>
                    <a:pt x="95" y="226"/>
                  </a:lnTo>
                  <a:lnTo>
                    <a:pt x="76" y="255"/>
                  </a:lnTo>
                  <a:lnTo>
                    <a:pt x="59" y="285"/>
                  </a:lnTo>
                  <a:lnTo>
                    <a:pt x="44" y="312"/>
                  </a:lnTo>
                  <a:lnTo>
                    <a:pt x="36" y="335"/>
                  </a:lnTo>
                  <a:lnTo>
                    <a:pt x="0" y="321"/>
                  </a:lnTo>
                  <a:lnTo>
                    <a:pt x="5" y="305"/>
                  </a:lnTo>
                  <a:lnTo>
                    <a:pt x="18" y="279"/>
                  </a:lnTo>
                  <a:lnTo>
                    <a:pt x="36" y="246"/>
                  </a:lnTo>
                  <a:lnTo>
                    <a:pt x="59" y="210"/>
                  </a:lnTo>
                  <a:lnTo>
                    <a:pt x="72" y="191"/>
                  </a:lnTo>
                  <a:lnTo>
                    <a:pt x="86" y="174"/>
                  </a:lnTo>
                  <a:lnTo>
                    <a:pt x="100" y="158"/>
                  </a:lnTo>
                  <a:lnTo>
                    <a:pt x="118" y="144"/>
                  </a:lnTo>
                  <a:lnTo>
                    <a:pt x="135" y="132"/>
                  </a:lnTo>
                  <a:lnTo>
                    <a:pt x="152" y="124"/>
                  </a:lnTo>
                  <a:lnTo>
                    <a:pt x="162" y="119"/>
                  </a:lnTo>
                  <a:lnTo>
                    <a:pt x="171" y="118"/>
                  </a:lnTo>
                  <a:lnTo>
                    <a:pt x="181" y="115"/>
                  </a:lnTo>
                  <a:lnTo>
                    <a:pt x="191" y="115"/>
                  </a:lnTo>
                  <a:lnTo>
                    <a:pt x="206" y="117"/>
                  </a:lnTo>
                  <a:lnTo>
                    <a:pt x="220" y="118"/>
                  </a:lnTo>
                  <a:lnTo>
                    <a:pt x="233" y="121"/>
                  </a:lnTo>
                  <a:lnTo>
                    <a:pt x="246" y="125"/>
                  </a:lnTo>
                  <a:lnTo>
                    <a:pt x="259" y="131"/>
                  </a:lnTo>
                  <a:lnTo>
                    <a:pt x="272" y="138"/>
                  </a:lnTo>
                  <a:lnTo>
                    <a:pt x="283" y="144"/>
                  </a:lnTo>
                  <a:lnTo>
                    <a:pt x="295" y="153"/>
                  </a:lnTo>
                  <a:lnTo>
                    <a:pt x="315" y="168"/>
                  </a:lnTo>
                  <a:lnTo>
                    <a:pt x="334" y="184"/>
                  </a:lnTo>
                  <a:lnTo>
                    <a:pt x="350" y="202"/>
                  </a:lnTo>
                  <a:lnTo>
                    <a:pt x="362" y="216"/>
                  </a:lnTo>
                  <a:lnTo>
                    <a:pt x="465" y="42"/>
                  </a:lnTo>
                  <a:lnTo>
                    <a:pt x="470" y="32"/>
                  </a:lnTo>
                  <a:lnTo>
                    <a:pt x="478" y="24"/>
                  </a:lnTo>
                  <a:lnTo>
                    <a:pt x="486" y="17"/>
                  </a:lnTo>
                  <a:lnTo>
                    <a:pt x="495" y="10"/>
                  </a:lnTo>
                  <a:lnTo>
                    <a:pt x="505" y="6"/>
                  </a:lnTo>
                  <a:lnTo>
                    <a:pt x="515" y="3"/>
                  </a:lnTo>
                  <a:lnTo>
                    <a:pt x="527" y="0"/>
                  </a:lnTo>
                  <a:lnTo>
                    <a:pt x="537" y="0"/>
                  </a:lnTo>
                  <a:lnTo>
                    <a:pt x="550" y="0"/>
                  </a:lnTo>
                  <a:lnTo>
                    <a:pt x="560" y="3"/>
                  </a:lnTo>
                  <a:lnTo>
                    <a:pt x="571" y="7"/>
                  </a:lnTo>
                  <a:lnTo>
                    <a:pt x="581" y="11"/>
                  </a:lnTo>
                  <a:lnTo>
                    <a:pt x="591" y="19"/>
                  </a:lnTo>
                  <a:lnTo>
                    <a:pt x="599" y="26"/>
                  </a:lnTo>
                  <a:lnTo>
                    <a:pt x="606" y="36"/>
                  </a:lnTo>
                  <a:lnTo>
                    <a:pt x="613" y="46"/>
                  </a:lnTo>
                  <a:lnTo>
                    <a:pt x="748" y="320"/>
                  </a:lnTo>
                  <a:lnTo>
                    <a:pt x="714" y="3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48" name="Group 73"/>
          <p:cNvGrpSpPr/>
          <p:nvPr/>
        </p:nvGrpSpPr>
        <p:grpSpPr>
          <a:xfrm>
            <a:off x="2098799" y="4015322"/>
            <a:ext cx="544380" cy="546142"/>
            <a:chOff x="1260653" y="3762422"/>
            <a:chExt cx="449901" cy="451357"/>
          </a:xfrm>
          <a:solidFill>
            <a:schemeClr val="bg1"/>
          </a:solidFill>
        </p:grpSpPr>
        <p:sp>
          <p:nvSpPr>
            <p:cNvPr id="49" name="Freeform 386"/>
            <p:cNvSpPr>
              <a:spLocks noEditPoints="1"/>
            </p:cNvSpPr>
            <p:nvPr/>
          </p:nvSpPr>
          <p:spPr bwMode="auto">
            <a:xfrm>
              <a:off x="1260653" y="3762422"/>
              <a:ext cx="449901" cy="451357"/>
            </a:xfrm>
            <a:custGeom>
              <a:avLst/>
              <a:gdLst>
                <a:gd name="T0" fmla="*/ 379 w 927"/>
                <a:gd name="T1" fmla="*/ 48 h 928"/>
                <a:gd name="T2" fmla="*/ 279 w 927"/>
                <a:gd name="T3" fmla="*/ 81 h 928"/>
                <a:gd name="T4" fmla="*/ 194 w 927"/>
                <a:gd name="T5" fmla="*/ 137 h 928"/>
                <a:gd name="T6" fmla="*/ 124 w 927"/>
                <a:gd name="T7" fmla="*/ 211 h 928"/>
                <a:gd name="T8" fmla="*/ 72 w 927"/>
                <a:gd name="T9" fmla="*/ 299 h 928"/>
                <a:gd name="T10" fmla="*/ 43 w 927"/>
                <a:gd name="T11" fmla="*/ 399 h 928"/>
                <a:gd name="T12" fmla="*/ 42 w 927"/>
                <a:gd name="T13" fmla="*/ 507 h 928"/>
                <a:gd name="T14" fmla="*/ 65 w 927"/>
                <a:gd name="T15" fmla="*/ 610 h 928"/>
                <a:gd name="T16" fmla="*/ 112 w 927"/>
                <a:gd name="T17" fmla="*/ 702 h 928"/>
                <a:gd name="T18" fmla="*/ 179 w 927"/>
                <a:gd name="T19" fmla="*/ 778 h 928"/>
                <a:gd name="T20" fmla="*/ 262 w 927"/>
                <a:gd name="T21" fmla="*/ 837 h 928"/>
                <a:gd name="T22" fmla="*/ 357 w 927"/>
                <a:gd name="T23" fmla="*/ 876 h 928"/>
                <a:gd name="T24" fmla="*/ 464 w 927"/>
                <a:gd name="T25" fmla="*/ 889 h 928"/>
                <a:gd name="T26" fmla="*/ 570 w 927"/>
                <a:gd name="T27" fmla="*/ 876 h 928"/>
                <a:gd name="T28" fmla="*/ 667 w 927"/>
                <a:gd name="T29" fmla="*/ 837 h 928"/>
                <a:gd name="T30" fmla="*/ 749 w 927"/>
                <a:gd name="T31" fmla="*/ 778 h 928"/>
                <a:gd name="T32" fmla="*/ 817 w 927"/>
                <a:gd name="T33" fmla="*/ 702 h 928"/>
                <a:gd name="T34" fmla="*/ 863 w 927"/>
                <a:gd name="T35" fmla="*/ 610 h 928"/>
                <a:gd name="T36" fmla="*/ 887 w 927"/>
                <a:gd name="T37" fmla="*/ 507 h 928"/>
                <a:gd name="T38" fmla="*/ 884 w 927"/>
                <a:gd name="T39" fmla="*/ 399 h 928"/>
                <a:gd name="T40" fmla="*/ 855 w 927"/>
                <a:gd name="T41" fmla="*/ 299 h 928"/>
                <a:gd name="T42" fmla="*/ 804 w 927"/>
                <a:gd name="T43" fmla="*/ 211 h 928"/>
                <a:gd name="T44" fmla="*/ 734 w 927"/>
                <a:gd name="T45" fmla="*/ 137 h 928"/>
                <a:gd name="T46" fmla="*/ 648 w 927"/>
                <a:gd name="T47" fmla="*/ 81 h 928"/>
                <a:gd name="T48" fmla="*/ 549 w 927"/>
                <a:gd name="T49" fmla="*/ 48 h 928"/>
                <a:gd name="T50" fmla="*/ 464 w 927"/>
                <a:gd name="T51" fmla="*/ 928 h 928"/>
                <a:gd name="T52" fmla="*/ 349 w 927"/>
                <a:gd name="T53" fmla="*/ 914 h 928"/>
                <a:gd name="T54" fmla="*/ 243 w 927"/>
                <a:gd name="T55" fmla="*/ 872 h 928"/>
                <a:gd name="T56" fmla="*/ 153 w 927"/>
                <a:gd name="T57" fmla="*/ 807 h 928"/>
                <a:gd name="T58" fmla="*/ 79 w 927"/>
                <a:gd name="T59" fmla="*/ 724 h 928"/>
                <a:gd name="T60" fmla="*/ 29 w 927"/>
                <a:gd name="T61" fmla="*/ 624 h 928"/>
                <a:gd name="T62" fmla="*/ 3 w 927"/>
                <a:gd name="T63" fmla="*/ 512 h 928"/>
                <a:gd name="T64" fmla="*/ 6 w 927"/>
                <a:gd name="T65" fmla="*/ 394 h 928"/>
                <a:gd name="T66" fmla="*/ 38 w 927"/>
                <a:gd name="T67" fmla="*/ 284 h 928"/>
                <a:gd name="T68" fmla="*/ 92 w 927"/>
                <a:gd name="T69" fmla="*/ 188 h 928"/>
                <a:gd name="T70" fmla="*/ 169 w 927"/>
                <a:gd name="T71" fmla="*/ 107 h 928"/>
                <a:gd name="T72" fmla="*/ 264 w 927"/>
                <a:gd name="T73" fmla="*/ 47 h 928"/>
                <a:gd name="T74" fmla="*/ 370 w 927"/>
                <a:gd name="T75" fmla="*/ 11 h 928"/>
                <a:gd name="T76" fmla="*/ 488 w 927"/>
                <a:gd name="T77" fmla="*/ 2 h 928"/>
                <a:gd name="T78" fmla="*/ 602 w 927"/>
                <a:gd name="T79" fmla="*/ 22 h 928"/>
                <a:gd name="T80" fmla="*/ 704 w 927"/>
                <a:gd name="T81" fmla="*/ 68 h 928"/>
                <a:gd name="T82" fmla="*/ 792 w 927"/>
                <a:gd name="T83" fmla="*/ 137 h 928"/>
                <a:gd name="T84" fmla="*/ 860 w 927"/>
                <a:gd name="T85" fmla="*/ 224 h 928"/>
                <a:gd name="T86" fmla="*/ 906 w 927"/>
                <a:gd name="T87" fmla="*/ 326 h 928"/>
                <a:gd name="T88" fmla="*/ 926 w 927"/>
                <a:gd name="T89" fmla="*/ 441 h 928"/>
                <a:gd name="T90" fmla="*/ 917 w 927"/>
                <a:gd name="T91" fmla="*/ 558 h 928"/>
                <a:gd name="T92" fmla="*/ 881 w 927"/>
                <a:gd name="T93" fmla="*/ 664 h 928"/>
                <a:gd name="T94" fmla="*/ 821 w 927"/>
                <a:gd name="T95" fmla="*/ 760 h 928"/>
                <a:gd name="T96" fmla="*/ 740 w 927"/>
                <a:gd name="T97" fmla="*/ 836 h 928"/>
                <a:gd name="T98" fmla="*/ 644 w 927"/>
                <a:gd name="T99" fmla="*/ 892 h 928"/>
                <a:gd name="T100" fmla="*/ 534 w 927"/>
                <a:gd name="T101" fmla="*/ 922 h 9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927" h="928">
                  <a:moveTo>
                    <a:pt x="464" y="39"/>
                  </a:moveTo>
                  <a:lnTo>
                    <a:pt x="442" y="39"/>
                  </a:lnTo>
                  <a:lnTo>
                    <a:pt x="421" y="42"/>
                  </a:lnTo>
                  <a:lnTo>
                    <a:pt x="399" y="44"/>
                  </a:lnTo>
                  <a:lnTo>
                    <a:pt x="379" y="48"/>
                  </a:lnTo>
                  <a:lnTo>
                    <a:pt x="357" y="52"/>
                  </a:lnTo>
                  <a:lnTo>
                    <a:pt x="337" y="58"/>
                  </a:lnTo>
                  <a:lnTo>
                    <a:pt x="318" y="65"/>
                  </a:lnTo>
                  <a:lnTo>
                    <a:pt x="298" y="73"/>
                  </a:lnTo>
                  <a:lnTo>
                    <a:pt x="279" y="81"/>
                  </a:lnTo>
                  <a:lnTo>
                    <a:pt x="262" y="91"/>
                  </a:lnTo>
                  <a:lnTo>
                    <a:pt x="243" y="101"/>
                  </a:lnTo>
                  <a:lnTo>
                    <a:pt x="226" y="113"/>
                  </a:lnTo>
                  <a:lnTo>
                    <a:pt x="210" y="124"/>
                  </a:lnTo>
                  <a:lnTo>
                    <a:pt x="194" y="137"/>
                  </a:lnTo>
                  <a:lnTo>
                    <a:pt x="179" y="150"/>
                  </a:lnTo>
                  <a:lnTo>
                    <a:pt x="164" y="165"/>
                  </a:lnTo>
                  <a:lnTo>
                    <a:pt x="150" y="179"/>
                  </a:lnTo>
                  <a:lnTo>
                    <a:pt x="137" y="195"/>
                  </a:lnTo>
                  <a:lnTo>
                    <a:pt x="124" y="211"/>
                  </a:lnTo>
                  <a:lnTo>
                    <a:pt x="112" y="227"/>
                  </a:lnTo>
                  <a:lnTo>
                    <a:pt x="101" y="244"/>
                  </a:lnTo>
                  <a:lnTo>
                    <a:pt x="91" y="263"/>
                  </a:lnTo>
                  <a:lnTo>
                    <a:pt x="81" y="280"/>
                  </a:lnTo>
                  <a:lnTo>
                    <a:pt x="72" y="299"/>
                  </a:lnTo>
                  <a:lnTo>
                    <a:pt x="65" y="319"/>
                  </a:lnTo>
                  <a:lnTo>
                    <a:pt x="58" y="338"/>
                  </a:lnTo>
                  <a:lnTo>
                    <a:pt x="52" y="358"/>
                  </a:lnTo>
                  <a:lnTo>
                    <a:pt x="48" y="379"/>
                  </a:lnTo>
                  <a:lnTo>
                    <a:pt x="43" y="399"/>
                  </a:lnTo>
                  <a:lnTo>
                    <a:pt x="42" y="421"/>
                  </a:lnTo>
                  <a:lnTo>
                    <a:pt x="39" y="443"/>
                  </a:lnTo>
                  <a:lnTo>
                    <a:pt x="39" y="464"/>
                  </a:lnTo>
                  <a:lnTo>
                    <a:pt x="39" y="486"/>
                  </a:lnTo>
                  <a:lnTo>
                    <a:pt x="42" y="507"/>
                  </a:lnTo>
                  <a:lnTo>
                    <a:pt x="43" y="529"/>
                  </a:lnTo>
                  <a:lnTo>
                    <a:pt x="48" y="549"/>
                  </a:lnTo>
                  <a:lnTo>
                    <a:pt x="52" y="571"/>
                  </a:lnTo>
                  <a:lnTo>
                    <a:pt x="58" y="591"/>
                  </a:lnTo>
                  <a:lnTo>
                    <a:pt x="65" y="610"/>
                  </a:lnTo>
                  <a:lnTo>
                    <a:pt x="72" y="630"/>
                  </a:lnTo>
                  <a:lnTo>
                    <a:pt x="81" y="649"/>
                  </a:lnTo>
                  <a:lnTo>
                    <a:pt x="91" y="667"/>
                  </a:lnTo>
                  <a:lnTo>
                    <a:pt x="101" y="685"/>
                  </a:lnTo>
                  <a:lnTo>
                    <a:pt x="112" y="702"/>
                  </a:lnTo>
                  <a:lnTo>
                    <a:pt x="124" y="718"/>
                  </a:lnTo>
                  <a:lnTo>
                    <a:pt x="137" y="735"/>
                  </a:lnTo>
                  <a:lnTo>
                    <a:pt x="150" y="749"/>
                  </a:lnTo>
                  <a:lnTo>
                    <a:pt x="164" y="765"/>
                  </a:lnTo>
                  <a:lnTo>
                    <a:pt x="179" y="778"/>
                  </a:lnTo>
                  <a:lnTo>
                    <a:pt x="194" y="793"/>
                  </a:lnTo>
                  <a:lnTo>
                    <a:pt x="210" y="804"/>
                  </a:lnTo>
                  <a:lnTo>
                    <a:pt x="226" y="817"/>
                  </a:lnTo>
                  <a:lnTo>
                    <a:pt x="243" y="827"/>
                  </a:lnTo>
                  <a:lnTo>
                    <a:pt x="262" y="837"/>
                  </a:lnTo>
                  <a:lnTo>
                    <a:pt x="279" y="847"/>
                  </a:lnTo>
                  <a:lnTo>
                    <a:pt x="298" y="856"/>
                  </a:lnTo>
                  <a:lnTo>
                    <a:pt x="318" y="863"/>
                  </a:lnTo>
                  <a:lnTo>
                    <a:pt x="337" y="870"/>
                  </a:lnTo>
                  <a:lnTo>
                    <a:pt x="357" y="876"/>
                  </a:lnTo>
                  <a:lnTo>
                    <a:pt x="379" y="881"/>
                  </a:lnTo>
                  <a:lnTo>
                    <a:pt x="399" y="885"/>
                  </a:lnTo>
                  <a:lnTo>
                    <a:pt x="421" y="888"/>
                  </a:lnTo>
                  <a:lnTo>
                    <a:pt x="442" y="889"/>
                  </a:lnTo>
                  <a:lnTo>
                    <a:pt x="464" y="889"/>
                  </a:lnTo>
                  <a:lnTo>
                    <a:pt x="485" y="889"/>
                  </a:lnTo>
                  <a:lnTo>
                    <a:pt x="507" y="888"/>
                  </a:lnTo>
                  <a:lnTo>
                    <a:pt x="529" y="885"/>
                  </a:lnTo>
                  <a:lnTo>
                    <a:pt x="549" y="881"/>
                  </a:lnTo>
                  <a:lnTo>
                    <a:pt x="570" y="876"/>
                  </a:lnTo>
                  <a:lnTo>
                    <a:pt x="590" y="870"/>
                  </a:lnTo>
                  <a:lnTo>
                    <a:pt x="609" y="863"/>
                  </a:lnTo>
                  <a:lnTo>
                    <a:pt x="629" y="856"/>
                  </a:lnTo>
                  <a:lnTo>
                    <a:pt x="648" y="847"/>
                  </a:lnTo>
                  <a:lnTo>
                    <a:pt x="667" y="837"/>
                  </a:lnTo>
                  <a:lnTo>
                    <a:pt x="684" y="827"/>
                  </a:lnTo>
                  <a:lnTo>
                    <a:pt x="701" y="817"/>
                  </a:lnTo>
                  <a:lnTo>
                    <a:pt x="717" y="804"/>
                  </a:lnTo>
                  <a:lnTo>
                    <a:pt x="734" y="793"/>
                  </a:lnTo>
                  <a:lnTo>
                    <a:pt x="749" y="778"/>
                  </a:lnTo>
                  <a:lnTo>
                    <a:pt x="765" y="765"/>
                  </a:lnTo>
                  <a:lnTo>
                    <a:pt x="778" y="749"/>
                  </a:lnTo>
                  <a:lnTo>
                    <a:pt x="792" y="735"/>
                  </a:lnTo>
                  <a:lnTo>
                    <a:pt x="804" y="718"/>
                  </a:lnTo>
                  <a:lnTo>
                    <a:pt x="817" y="702"/>
                  </a:lnTo>
                  <a:lnTo>
                    <a:pt x="827" y="685"/>
                  </a:lnTo>
                  <a:lnTo>
                    <a:pt x="837" y="667"/>
                  </a:lnTo>
                  <a:lnTo>
                    <a:pt x="847" y="649"/>
                  </a:lnTo>
                  <a:lnTo>
                    <a:pt x="855" y="630"/>
                  </a:lnTo>
                  <a:lnTo>
                    <a:pt x="863" y="610"/>
                  </a:lnTo>
                  <a:lnTo>
                    <a:pt x="870" y="591"/>
                  </a:lnTo>
                  <a:lnTo>
                    <a:pt x="876" y="571"/>
                  </a:lnTo>
                  <a:lnTo>
                    <a:pt x="880" y="549"/>
                  </a:lnTo>
                  <a:lnTo>
                    <a:pt x="884" y="529"/>
                  </a:lnTo>
                  <a:lnTo>
                    <a:pt x="887" y="507"/>
                  </a:lnTo>
                  <a:lnTo>
                    <a:pt x="889" y="486"/>
                  </a:lnTo>
                  <a:lnTo>
                    <a:pt x="889" y="464"/>
                  </a:lnTo>
                  <a:lnTo>
                    <a:pt x="889" y="443"/>
                  </a:lnTo>
                  <a:lnTo>
                    <a:pt x="887" y="421"/>
                  </a:lnTo>
                  <a:lnTo>
                    <a:pt x="884" y="399"/>
                  </a:lnTo>
                  <a:lnTo>
                    <a:pt x="880" y="379"/>
                  </a:lnTo>
                  <a:lnTo>
                    <a:pt x="876" y="358"/>
                  </a:lnTo>
                  <a:lnTo>
                    <a:pt x="870" y="338"/>
                  </a:lnTo>
                  <a:lnTo>
                    <a:pt x="863" y="319"/>
                  </a:lnTo>
                  <a:lnTo>
                    <a:pt x="855" y="299"/>
                  </a:lnTo>
                  <a:lnTo>
                    <a:pt x="847" y="280"/>
                  </a:lnTo>
                  <a:lnTo>
                    <a:pt x="837" y="263"/>
                  </a:lnTo>
                  <a:lnTo>
                    <a:pt x="827" y="244"/>
                  </a:lnTo>
                  <a:lnTo>
                    <a:pt x="817" y="227"/>
                  </a:lnTo>
                  <a:lnTo>
                    <a:pt x="804" y="211"/>
                  </a:lnTo>
                  <a:lnTo>
                    <a:pt x="792" y="195"/>
                  </a:lnTo>
                  <a:lnTo>
                    <a:pt x="778" y="179"/>
                  </a:lnTo>
                  <a:lnTo>
                    <a:pt x="765" y="165"/>
                  </a:lnTo>
                  <a:lnTo>
                    <a:pt x="749" y="150"/>
                  </a:lnTo>
                  <a:lnTo>
                    <a:pt x="734" y="137"/>
                  </a:lnTo>
                  <a:lnTo>
                    <a:pt x="717" y="124"/>
                  </a:lnTo>
                  <a:lnTo>
                    <a:pt x="701" y="113"/>
                  </a:lnTo>
                  <a:lnTo>
                    <a:pt x="684" y="101"/>
                  </a:lnTo>
                  <a:lnTo>
                    <a:pt x="667" y="91"/>
                  </a:lnTo>
                  <a:lnTo>
                    <a:pt x="648" y="81"/>
                  </a:lnTo>
                  <a:lnTo>
                    <a:pt x="629" y="73"/>
                  </a:lnTo>
                  <a:lnTo>
                    <a:pt x="609" y="65"/>
                  </a:lnTo>
                  <a:lnTo>
                    <a:pt x="590" y="58"/>
                  </a:lnTo>
                  <a:lnTo>
                    <a:pt x="570" y="52"/>
                  </a:lnTo>
                  <a:lnTo>
                    <a:pt x="549" y="48"/>
                  </a:lnTo>
                  <a:lnTo>
                    <a:pt x="529" y="44"/>
                  </a:lnTo>
                  <a:lnTo>
                    <a:pt x="507" y="42"/>
                  </a:lnTo>
                  <a:lnTo>
                    <a:pt x="485" y="39"/>
                  </a:lnTo>
                  <a:lnTo>
                    <a:pt x="464" y="39"/>
                  </a:lnTo>
                  <a:close/>
                  <a:moveTo>
                    <a:pt x="464" y="928"/>
                  </a:moveTo>
                  <a:lnTo>
                    <a:pt x="441" y="927"/>
                  </a:lnTo>
                  <a:lnTo>
                    <a:pt x="416" y="925"/>
                  </a:lnTo>
                  <a:lnTo>
                    <a:pt x="393" y="922"/>
                  </a:lnTo>
                  <a:lnTo>
                    <a:pt x="370" y="918"/>
                  </a:lnTo>
                  <a:lnTo>
                    <a:pt x="349" y="914"/>
                  </a:lnTo>
                  <a:lnTo>
                    <a:pt x="326" y="906"/>
                  </a:lnTo>
                  <a:lnTo>
                    <a:pt x="305" y="899"/>
                  </a:lnTo>
                  <a:lnTo>
                    <a:pt x="284" y="892"/>
                  </a:lnTo>
                  <a:lnTo>
                    <a:pt x="264" y="882"/>
                  </a:lnTo>
                  <a:lnTo>
                    <a:pt x="243" y="872"/>
                  </a:lnTo>
                  <a:lnTo>
                    <a:pt x="223" y="860"/>
                  </a:lnTo>
                  <a:lnTo>
                    <a:pt x="205" y="849"/>
                  </a:lnTo>
                  <a:lnTo>
                    <a:pt x="187" y="836"/>
                  </a:lnTo>
                  <a:lnTo>
                    <a:pt x="169" y="821"/>
                  </a:lnTo>
                  <a:lnTo>
                    <a:pt x="153" y="807"/>
                  </a:lnTo>
                  <a:lnTo>
                    <a:pt x="137" y="793"/>
                  </a:lnTo>
                  <a:lnTo>
                    <a:pt x="121" y="775"/>
                  </a:lnTo>
                  <a:lnTo>
                    <a:pt x="107" y="760"/>
                  </a:lnTo>
                  <a:lnTo>
                    <a:pt x="92" y="742"/>
                  </a:lnTo>
                  <a:lnTo>
                    <a:pt x="79" y="724"/>
                  </a:lnTo>
                  <a:lnTo>
                    <a:pt x="68" y="705"/>
                  </a:lnTo>
                  <a:lnTo>
                    <a:pt x="56" y="685"/>
                  </a:lnTo>
                  <a:lnTo>
                    <a:pt x="46" y="664"/>
                  </a:lnTo>
                  <a:lnTo>
                    <a:pt x="38" y="644"/>
                  </a:lnTo>
                  <a:lnTo>
                    <a:pt x="29" y="624"/>
                  </a:lnTo>
                  <a:lnTo>
                    <a:pt x="22" y="603"/>
                  </a:lnTo>
                  <a:lnTo>
                    <a:pt x="14" y="580"/>
                  </a:lnTo>
                  <a:lnTo>
                    <a:pt x="10" y="558"/>
                  </a:lnTo>
                  <a:lnTo>
                    <a:pt x="6" y="535"/>
                  </a:lnTo>
                  <a:lnTo>
                    <a:pt x="3" y="512"/>
                  </a:lnTo>
                  <a:lnTo>
                    <a:pt x="2" y="489"/>
                  </a:lnTo>
                  <a:lnTo>
                    <a:pt x="0" y="464"/>
                  </a:lnTo>
                  <a:lnTo>
                    <a:pt x="2" y="441"/>
                  </a:lnTo>
                  <a:lnTo>
                    <a:pt x="3" y="417"/>
                  </a:lnTo>
                  <a:lnTo>
                    <a:pt x="6" y="394"/>
                  </a:lnTo>
                  <a:lnTo>
                    <a:pt x="10" y="371"/>
                  </a:lnTo>
                  <a:lnTo>
                    <a:pt x="14" y="349"/>
                  </a:lnTo>
                  <a:lnTo>
                    <a:pt x="22" y="326"/>
                  </a:lnTo>
                  <a:lnTo>
                    <a:pt x="29" y="306"/>
                  </a:lnTo>
                  <a:lnTo>
                    <a:pt x="38" y="284"/>
                  </a:lnTo>
                  <a:lnTo>
                    <a:pt x="46" y="264"/>
                  </a:lnTo>
                  <a:lnTo>
                    <a:pt x="56" y="244"/>
                  </a:lnTo>
                  <a:lnTo>
                    <a:pt x="68" y="224"/>
                  </a:lnTo>
                  <a:lnTo>
                    <a:pt x="79" y="205"/>
                  </a:lnTo>
                  <a:lnTo>
                    <a:pt x="92" y="188"/>
                  </a:lnTo>
                  <a:lnTo>
                    <a:pt x="107" y="169"/>
                  </a:lnTo>
                  <a:lnTo>
                    <a:pt x="121" y="153"/>
                  </a:lnTo>
                  <a:lnTo>
                    <a:pt x="137" y="137"/>
                  </a:lnTo>
                  <a:lnTo>
                    <a:pt x="153" y="121"/>
                  </a:lnTo>
                  <a:lnTo>
                    <a:pt x="169" y="107"/>
                  </a:lnTo>
                  <a:lnTo>
                    <a:pt x="187" y="93"/>
                  </a:lnTo>
                  <a:lnTo>
                    <a:pt x="205" y="80"/>
                  </a:lnTo>
                  <a:lnTo>
                    <a:pt x="223" y="68"/>
                  </a:lnTo>
                  <a:lnTo>
                    <a:pt x="243" y="57"/>
                  </a:lnTo>
                  <a:lnTo>
                    <a:pt x="264" y="47"/>
                  </a:lnTo>
                  <a:lnTo>
                    <a:pt x="284" y="38"/>
                  </a:lnTo>
                  <a:lnTo>
                    <a:pt x="305" y="29"/>
                  </a:lnTo>
                  <a:lnTo>
                    <a:pt x="326" y="22"/>
                  </a:lnTo>
                  <a:lnTo>
                    <a:pt x="349" y="15"/>
                  </a:lnTo>
                  <a:lnTo>
                    <a:pt x="370" y="11"/>
                  </a:lnTo>
                  <a:lnTo>
                    <a:pt x="393" y="6"/>
                  </a:lnTo>
                  <a:lnTo>
                    <a:pt x="416" y="3"/>
                  </a:lnTo>
                  <a:lnTo>
                    <a:pt x="441" y="2"/>
                  </a:lnTo>
                  <a:lnTo>
                    <a:pt x="464" y="0"/>
                  </a:lnTo>
                  <a:lnTo>
                    <a:pt x="488" y="2"/>
                  </a:lnTo>
                  <a:lnTo>
                    <a:pt x="511" y="3"/>
                  </a:lnTo>
                  <a:lnTo>
                    <a:pt x="534" y="6"/>
                  </a:lnTo>
                  <a:lnTo>
                    <a:pt x="557" y="11"/>
                  </a:lnTo>
                  <a:lnTo>
                    <a:pt x="579" y="15"/>
                  </a:lnTo>
                  <a:lnTo>
                    <a:pt x="602" y="22"/>
                  </a:lnTo>
                  <a:lnTo>
                    <a:pt x="624" y="29"/>
                  </a:lnTo>
                  <a:lnTo>
                    <a:pt x="644" y="38"/>
                  </a:lnTo>
                  <a:lnTo>
                    <a:pt x="664" y="47"/>
                  </a:lnTo>
                  <a:lnTo>
                    <a:pt x="684" y="57"/>
                  </a:lnTo>
                  <a:lnTo>
                    <a:pt x="704" y="68"/>
                  </a:lnTo>
                  <a:lnTo>
                    <a:pt x="723" y="80"/>
                  </a:lnTo>
                  <a:lnTo>
                    <a:pt x="740" y="93"/>
                  </a:lnTo>
                  <a:lnTo>
                    <a:pt x="759" y="107"/>
                  </a:lnTo>
                  <a:lnTo>
                    <a:pt x="775" y="121"/>
                  </a:lnTo>
                  <a:lnTo>
                    <a:pt x="792" y="137"/>
                  </a:lnTo>
                  <a:lnTo>
                    <a:pt x="806" y="153"/>
                  </a:lnTo>
                  <a:lnTo>
                    <a:pt x="821" y="169"/>
                  </a:lnTo>
                  <a:lnTo>
                    <a:pt x="835" y="188"/>
                  </a:lnTo>
                  <a:lnTo>
                    <a:pt x="848" y="205"/>
                  </a:lnTo>
                  <a:lnTo>
                    <a:pt x="860" y="224"/>
                  </a:lnTo>
                  <a:lnTo>
                    <a:pt x="871" y="244"/>
                  </a:lnTo>
                  <a:lnTo>
                    <a:pt x="881" y="264"/>
                  </a:lnTo>
                  <a:lnTo>
                    <a:pt x="891" y="284"/>
                  </a:lnTo>
                  <a:lnTo>
                    <a:pt x="899" y="306"/>
                  </a:lnTo>
                  <a:lnTo>
                    <a:pt x="906" y="326"/>
                  </a:lnTo>
                  <a:lnTo>
                    <a:pt x="913" y="349"/>
                  </a:lnTo>
                  <a:lnTo>
                    <a:pt x="917" y="371"/>
                  </a:lnTo>
                  <a:lnTo>
                    <a:pt x="922" y="394"/>
                  </a:lnTo>
                  <a:lnTo>
                    <a:pt x="925" y="417"/>
                  </a:lnTo>
                  <a:lnTo>
                    <a:pt x="926" y="441"/>
                  </a:lnTo>
                  <a:lnTo>
                    <a:pt x="927" y="464"/>
                  </a:lnTo>
                  <a:lnTo>
                    <a:pt x="926" y="489"/>
                  </a:lnTo>
                  <a:lnTo>
                    <a:pt x="925" y="512"/>
                  </a:lnTo>
                  <a:lnTo>
                    <a:pt x="922" y="535"/>
                  </a:lnTo>
                  <a:lnTo>
                    <a:pt x="917" y="558"/>
                  </a:lnTo>
                  <a:lnTo>
                    <a:pt x="913" y="580"/>
                  </a:lnTo>
                  <a:lnTo>
                    <a:pt x="906" y="603"/>
                  </a:lnTo>
                  <a:lnTo>
                    <a:pt x="899" y="624"/>
                  </a:lnTo>
                  <a:lnTo>
                    <a:pt x="891" y="644"/>
                  </a:lnTo>
                  <a:lnTo>
                    <a:pt x="881" y="664"/>
                  </a:lnTo>
                  <a:lnTo>
                    <a:pt x="871" y="685"/>
                  </a:lnTo>
                  <a:lnTo>
                    <a:pt x="860" y="705"/>
                  </a:lnTo>
                  <a:lnTo>
                    <a:pt x="848" y="724"/>
                  </a:lnTo>
                  <a:lnTo>
                    <a:pt x="835" y="742"/>
                  </a:lnTo>
                  <a:lnTo>
                    <a:pt x="821" y="760"/>
                  </a:lnTo>
                  <a:lnTo>
                    <a:pt x="806" y="775"/>
                  </a:lnTo>
                  <a:lnTo>
                    <a:pt x="792" y="793"/>
                  </a:lnTo>
                  <a:lnTo>
                    <a:pt x="775" y="807"/>
                  </a:lnTo>
                  <a:lnTo>
                    <a:pt x="759" y="821"/>
                  </a:lnTo>
                  <a:lnTo>
                    <a:pt x="740" y="836"/>
                  </a:lnTo>
                  <a:lnTo>
                    <a:pt x="723" y="849"/>
                  </a:lnTo>
                  <a:lnTo>
                    <a:pt x="704" y="860"/>
                  </a:lnTo>
                  <a:lnTo>
                    <a:pt x="684" y="872"/>
                  </a:lnTo>
                  <a:lnTo>
                    <a:pt x="664" y="882"/>
                  </a:lnTo>
                  <a:lnTo>
                    <a:pt x="644" y="892"/>
                  </a:lnTo>
                  <a:lnTo>
                    <a:pt x="624" y="899"/>
                  </a:lnTo>
                  <a:lnTo>
                    <a:pt x="602" y="906"/>
                  </a:lnTo>
                  <a:lnTo>
                    <a:pt x="579" y="914"/>
                  </a:lnTo>
                  <a:lnTo>
                    <a:pt x="557" y="918"/>
                  </a:lnTo>
                  <a:lnTo>
                    <a:pt x="534" y="922"/>
                  </a:lnTo>
                  <a:lnTo>
                    <a:pt x="511" y="925"/>
                  </a:lnTo>
                  <a:lnTo>
                    <a:pt x="488" y="927"/>
                  </a:lnTo>
                  <a:lnTo>
                    <a:pt x="464" y="92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0" name="Freeform 387"/>
            <p:cNvSpPr>
              <a:spLocks noEditPoints="1"/>
            </p:cNvSpPr>
            <p:nvPr/>
          </p:nvSpPr>
          <p:spPr bwMode="auto">
            <a:xfrm>
              <a:off x="1448476" y="3950245"/>
              <a:ext cx="75712" cy="75712"/>
            </a:xfrm>
            <a:custGeom>
              <a:avLst/>
              <a:gdLst>
                <a:gd name="T0" fmla="*/ 71 w 156"/>
                <a:gd name="T1" fmla="*/ 41 h 156"/>
                <a:gd name="T2" fmla="*/ 56 w 156"/>
                <a:gd name="T3" fmla="*/ 47 h 156"/>
                <a:gd name="T4" fmla="*/ 46 w 156"/>
                <a:gd name="T5" fmla="*/ 57 h 156"/>
                <a:gd name="T6" fmla="*/ 40 w 156"/>
                <a:gd name="T7" fmla="*/ 71 h 156"/>
                <a:gd name="T8" fmla="*/ 40 w 156"/>
                <a:gd name="T9" fmla="*/ 85 h 156"/>
                <a:gd name="T10" fmla="*/ 46 w 156"/>
                <a:gd name="T11" fmla="*/ 100 h 156"/>
                <a:gd name="T12" fmla="*/ 56 w 156"/>
                <a:gd name="T13" fmla="*/ 110 h 156"/>
                <a:gd name="T14" fmla="*/ 71 w 156"/>
                <a:gd name="T15" fmla="*/ 116 h 156"/>
                <a:gd name="T16" fmla="*/ 85 w 156"/>
                <a:gd name="T17" fmla="*/ 116 h 156"/>
                <a:gd name="T18" fmla="*/ 99 w 156"/>
                <a:gd name="T19" fmla="*/ 110 h 156"/>
                <a:gd name="T20" fmla="*/ 109 w 156"/>
                <a:gd name="T21" fmla="*/ 100 h 156"/>
                <a:gd name="T22" fmla="*/ 115 w 156"/>
                <a:gd name="T23" fmla="*/ 85 h 156"/>
                <a:gd name="T24" fmla="*/ 115 w 156"/>
                <a:gd name="T25" fmla="*/ 71 h 156"/>
                <a:gd name="T26" fmla="*/ 109 w 156"/>
                <a:gd name="T27" fmla="*/ 57 h 156"/>
                <a:gd name="T28" fmla="*/ 99 w 156"/>
                <a:gd name="T29" fmla="*/ 47 h 156"/>
                <a:gd name="T30" fmla="*/ 85 w 156"/>
                <a:gd name="T31" fmla="*/ 41 h 156"/>
                <a:gd name="T32" fmla="*/ 78 w 156"/>
                <a:gd name="T33" fmla="*/ 156 h 156"/>
                <a:gd name="T34" fmla="*/ 62 w 156"/>
                <a:gd name="T35" fmla="*/ 155 h 156"/>
                <a:gd name="T36" fmla="*/ 48 w 156"/>
                <a:gd name="T37" fmla="*/ 149 h 156"/>
                <a:gd name="T38" fmla="*/ 23 w 156"/>
                <a:gd name="T39" fmla="*/ 133 h 156"/>
                <a:gd name="T40" fmla="*/ 7 w 156"/>
                <a:gd name="T41" fmla="*/ 109 h 156"/>
                <a:gd name="T42" fmla="*/ 3 w 156"/>
                <a:gd name="T43" fmla="*/ 94 h 156"/>
                <a:gd name="T44" fmla="*/ 0 w 156"/>
                <a:gd name="T45" fmla="*/ 78 h 156"/>
                <a:gd name="T46" fmla="*/ 3 w 156"/>
                <a:gd name="T47" fmla="*/ 62 h 156"/>
                <a:gd name="T48" fmla="*/ 7 w 156"/>
                <a:gd name="T49" fmla="*/ 48 h 156"/>
                <a:gd name="T50" fmla="*/ 23 w 156"/>
                <a:gd name="T51" fmla="*/ 24 h 156"/>
                <a:gd name="T52" fmla="*/ 48 w 156"/>
                <a:gd name="T53" fmla="*/ 8 h 156"/>
                <a:gd name="T54" fmla="*/ 62 w 156"/>
                <a:gd name="T55" fmla="*/ 3 h 156"/>
                <a:gd name="T56" fmla="*/ 78 w 156"/>
                <a:gd name="T57" fmla="*/ 0 h 156"/>
                <a:gd name="T58" fmla="*/ 94 w 156"/>
                <a:gd name="T59" fmla="*/ 3 h 156"/>
                <a:gd name="T60" fmla="*/ 108 w 156"/>
                <a:gd name="T61" fmla="*/ 8 h 156"/>
                <a:gd name="T62" fmla="*/ 132 w 156"/>
                <a:gd name="T63" fmla="*/ 24 h 156"/>
                <a:gd name="T64" fmla="*/ 148 w 156"/>
                <a:gd name="T65" fmla="*/ 48 h 156"/>
                <a:gd name="T66" fmla="*/ 154 w 156"/>
                <a:gd name="T67" fmla="*/ 62 h 156"/>
                <a:gd name="T68" fmla="*/ 156 w 156"/>
                <a:gd name="T69" fmla="*/ 78 h 156"/>
                <a:gd name="T70" fmla="*/ 154 w 156"/>
                <a:gd name="T71" fmla="*/ 94 h 156"/>
                <a:gd name="T72" fmla="*/ 148 w 156"/>
                <a:gd name="T73" fmla="*/ 109 h 156"/>
                <a:gd name="T74" fmla="*/ 132 w 156"/>
                <a:gd name="T75" fmla="*/ 133 h 156"/>
                <a:gd name="T76" fmla="*/ 108 w 156"/>
                <a:gd name="T77" fmla="*/ 149 h 156"/>
                <a:gd name="T78" fmla="*/ 94 w 156"/>
                <a:gd name="T79" fmla="*/ 155 h 156"/>
                <a:gd name="T80" fmla="*/ 78 w 156"/>
                <a:gd name="T8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6" h="156">
                  <a:moveTo>
                    <a:pt x="78" y="39"/>
                  </a:moveTo>
                  <a:lnTo>
                    <a:pt x="71" y="41"/>
                  </a:lnTo>
                  <a:lnTo>
                    <a:pt x="63" y="42"/>
                  </a:lnTo>
                  <a:lnTo>
                    <a:pt x="56" y="47"/>
                  </a:lnTo>
                  <a:lnTo>
                    <a:pt x="50" y="51"/>
                  </a:lnTo>
                  <a:lnTo>
                    <a:pt x="46" y="57"/>
                  </a:lnTo>
                  <a:lnTo>
                    <a:pt x="42" y="64"/>
                  </a:lnTo>
                  <a:lnTo>
                    <a:pt x="40" y="71"/>
                  </a:lnTo>
                  <a:lnTo>
                    <a:pt x="39" y="78"/>
                  </a:lnTo>
                  <a:lnTo>
                    <a:pt x="40" y="85"/>
                  </a:lnTo>
                  <a:lnTo>
                    <a:pt x="42" y="94"/>
                  </a:lnTo>
                  <a:lnTo>
                    <a:pt x="46" y="100"/>
                  </a:lnTo>
                  <a:lnTo>
                    <a:pt x="50" y="106"/>
                  </a:lnTo>
                  <a:lnTo>
                    <a:pt x="56" y="110"/>
                  </a:lnTo>
                  <a:lnTo>
                    <a:pt x="63" y="114"/>
                  </a:lnTo>
                  <a:lnTo>
                    <a:pt x="71" y="116"/>
                  </a:lnTo>
                  <a:lnTo>
                    <a:pt x="78" y="117"/>
                  </a:lnTo>
                  <a:lnTo>
                    <a:pt x="85" y="116"/>
                  </a:lnTo>
                  <a:lnTo>
                    <a:pt x="94" y="114"/>
                  </a:lnTo>
                  <a:lnTo>
                    <a:pt x="99" y="110"/>
                  </a:lnTo>
                  <a:lnTo>
                    <a:pt x="105" y="106"/>
                  </a:lnTo>
                  <a:lnTo>
                    <a:pt x="109" y="100"/>
                  </a:lnTo>
                  <a:lnTo>
                    <a:pt x="114" y="94"/>
                  </a:lnTo>
                  <a:lnTo>
                    <a:pt x="115" y="85"/>
                  </a:lnTo>
                  <a:lnTo>
                    <a:pt x="117" y="78"/>
                  </a:lnTo>
                  <a:lnTo>
                    <a:pt x="115" y="71"/>
                  </a:lnTo>
                  <a:lnTo>
                    <a:pt x="114" y="64"/>
                  </a:lnTo>
                  <a:lnTo>
                    <a:pt x="109" y="57"/>
                  </a:lnTo>
                  <a:lnTo>
                    <a:pt x="105" y="51"/>
                  </a:lnTo>
                  <a:lnTo>
                    <a:pt x="99" y="47"/>
                  </a:lnTo>
                  <a:lnTo>
                    <a:pt x="94" y="42"/>
                  </a:lnTo>
                  <a:lnTo>
                    <a:pt x="85" y="41"/>
                  </a:lnTo>
                  <a:lnTo>
                    <a:pt x="78" y="39"/>
                  </a:lnTo>
                  <a:close/>
                  <a:moveTo>
                    <a:pt x="78" y="156"/>
                  </a:moveTo>
                  <a:lnTo>
                    <a:pt x="71" y="155"/>
                  </a:lnTo>
                  <a:lnTo>
                    <a:pt x="62" y="155"/>
                  </a:lnTo>
                  <a:lnTo>
                    <a:pt x="55" y="152"/>
                  </a:lnTo>
                  <a:lnTo>
                    <a:pt x="48" y="149"/>
                  </a:lnTo>
                  <a:lnTo>
                    <a:pt x="35" y="143"/>
                  </a:lnTo>
                  <a:lnTo>
                    <a:pt x="23" y="133"/>
                  </a:lnTo>
                  <a:lnTo>
                    <a:pt x="14" y="121"/>
                  </a:lnTo>
                  <a:lnTo>
                    <a:pt x="7" y="109"/>
                  </a:lnTo>
                  <a:lnTo>
                    <a:pt x="4" y="101"/>
                  </a:lnTo>
                  <a:lnTo>
                    <a:pt x="3" y="94"/>
                  </a:lnTo>
                  <a:lnTo>
                    <a:pt x="1" y="87"/>
                  </a:lnTo>
                  <a:lnTo>
                    <a:pt x="0" y="78"/>
                  </a:lnTo>
                  <a:lnTo>
                    <a:pt x="1" y="71"/>
                  </a:lnTo>
                  <a:lnTo>
                    <a:pt x="3" y="62"/>
                  </a:lnTo>
                  <a:lnTo>
                    <a:pt x="4" y="55"/>
                  </a:lnTo>
                  <a:lnTo>
                    <a:pt x="7" y="48"/>
                  </a:lnTo>
                  <a:lnTo>
                    <a:pt x="14" y="35"/>
                  </a:lnTo>
                  <a:lnTo>
                    <a:pt x="23" y="24"/>
                  </a:lnTo>
                  <a:lnTo>
                    <a:pt x="35" y="15"/>
                  </a:lnTo>
                  <a:lnTo>
                    <a:pt x="48" y="8"/>
                  </a:lnTo>
                  <a:lnTo>
                    <a:pt x="55" y="5"/>
                  </a:lnTo>
                  <a:lnTo>
                    <a:pt x="62" y="3"/>
                  </a:lnTo>
                  <a:lnTo>
                    <a:pt x="71" y="2"/>
                  </a:lnTo>
                  <a:lnTo>
                    <a:pt x="78" y="0"/>
                  </a:lnTo>
                  <a:lnTo>
                    <a:pt x="86" y="2"/>
                  </a:lnTo>
                  <a:lnTo>
                    <a:pt x="94" y="3"/>
                  </a:lnTo>
                  <a:lnTo>
                    <a:pt x="101" y="5"/>
                  </a:lnTo>
                  <a:lnTo>
                    <a:pt x="108" y="8"/>
                  </a:lnTo>
                  <a:lnTo>
                    <a:pt x="121" y="15"/>
                  </a:lnTo>
                  <a:lnTo>
                    <a:pt x="132" y="24"/>
                  </a:lnTo>
                  <a:lnTo>
                    <a:pt x="143" y="35"/>
                  </a:lnTo>
                  <a:lnTo>
                    <a:pt x="148" y="48"/>
                  </a:lnTo>
                  <a:lnTo>
                    <a:pt x="151" y="55"/>
                  </a:lnTo>
                  <a:lnTo>
                    <a:pt x="154" y="62"/>
                  </a:lnTo>
                  <a:lnTo>
                    <a:pt x="154" y="71"/>
                  </a:lnTo>
                  <a:lnTo>
                    <a:pt x="156" y="78"/>
                  </a:lnTo>
                  <a:lnTo>
                    <a:pt x="154" y="87"/>
                  </a:lnTo>
                  <a:lnTo>
                    <a:pt x="154" y="94"/>
                  </a:lnTo>
                  <a:lnTo>
                    <a:pt x="151" y="101"/>
                  </a:lnTo>
                  <a:lnTo>
                    <a:pt x="148" y="109"/>
                  </a:lnTo>
                  <a:lnTo>
                    <a:pt x="143" y="121"/>
                  </a:lnTo>
                  <a:lnTo>
                    <a:pt x="132" y="133"/>
                  </a:lnTo>
                  <a:lnTo>
                    <a:pt x="121" y="143"/>
                  </a:lnTo>
                  <a:lnTo>
                    <a:pt x="108" y="149"/>
                  </a:lnTo>
                  <a:lnTo>
                    <a:pt x="101" y="152"/>
                  </a:lnTo>
                  <a:lnTo>
                    <a:pt x="94" y="155"/>
                  </a:lnTo>
                  <a:lnTo>
                    <a:pt x="86" y="155"/>
                  </a:lnTo>
                  <a:lnTo>
                    <a:pt x="78" y="15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1" name="Freeform 388"/>
            <p:cNvSpPr>
              <a:spLocks/>
            </p:cNvSpPr>
            <p:nvPr/>
          </p:nvSpPr>
          <p:spPr bwMode="auto">
            <a:xfrm>
              <a:off x="1496524" y="3865798"/>
              <a:ext cx="112111" cy="112111"/>
            </a:xfrm>
            <a:custGeom>
              <a:avLst/>
              <a:gdLst>
                <a:gd name="T0" fmla="*/ 21 w 231"/>
                <a:gd name="T1" fmla="*/ 231 h 231"/>
                <a:gd name="T2" fmla="*/ 16 w 231"/>
                <a:gd name="T3" fmla="*/ 231 h 231"/>
                <a:gd name="T4" fmla="*/ 12 w 231"/>
                <a:gd name="T5" fmla="*/ 229 h 231"/>
                <a:gd name="T6" fmla="*/ 9 w 231"/>
                <a:gd name="T7" fmla="*/ 228 h 231"/>
                <a:gd name="T8" fmla="*/ 6 w 231"/>
                <a:gd name="T9" fmla="*/ 225 h 231"/>
                <a:gd name="T10" fmla="*/ 3 w 231"/>
                <a:gd name="T11" fmla="*/ 222 h 231"/>
                <a:gd name="T12" fmla="*/ 2 w 231"/>
                <a:gd name="T13" fmla="*/ 219 h 231"/>
                <a:gd name="T14" fmla="*/ 0 w 231"/>
                <a:gd name="T15" fmla="*/ 215 h 231"/>
                <a:gd name="T16" fmla="*/ 0 w 231"/>
                <a:gd name="T17" fmla="*/ 212 h 231"/>
                <a:gd name="T18" fmla="*/ 0 w 231"/>
                <a:gd name="T19" fmla="*/ 208 h 231"/>
                <a:gd name="T20" fmla="*/ 2 w 231"/>
                <a:gd name="T21" fmla="*/ 205 h 231"/>
                <a:gd name="T22" fmla="*/ 3 w 231"/>
                <a:gd name="T23" fmla="*/ 200 h 231"/>
                <a:gd name="T24" fmla="*/ 6 w 231"/>
                <a:gd name="T25" fmla="*/ 198 h 231"/>
                <a:gd name="T26" fmla="*/ 198 w 231"/>
                <a:gd name="T27" fmla="*/ 6 h 231"/>
                <a:gd name="T28" fmla="*/ 201 w 231"/>
                <a:gd name="T29" fmla="*/ 5 h 231"/>
                <a:gd name="T30" fmla="*/ 203 w 231"/>
                <a:gd name="T31" fmla="*/ 2 h 231"/>
                <a:gd name="T32" fmla="*/ 208 w 231"/>
                <a:gd name="T33" fmla="*/ 2 h 231"/>
                <a:gd name="T34" fmla="*/ 211 w 231"/>
                <a:gd name="T35" fmla="*/ 0 h 231"/>
                <a:gd name="T36" fmla="*/ 215 w 231"/>
                <a:gd name="T37" fmla="*/ 2 h 231"/>
                <a:gd name="T38" fmla="*/ 218 w 231"/>
                <a:gd name="T39" fmla="*/ 2 h 231"/>
                <a:gd name="T40" fmla="*/ 222 w 231"/>
                <a:gd name="T41" fmla="*/ 5 h 231"/>
                <a:gd name="T42" fmla="*/ 225 w 231"/>
                <a:gd name="T43" fmla="*/ 6 h 231"/>
                <a:gd name="T44" fmla="*/ 226 w 231"/>
                <a:gd name="T45" fmla="*/ 10 h 231"/>
                <a:gd name="T46" fmla="*/ 229 w 231"/>
                <a:gd name="T47" fmla="*/ 13 h 231"/>
                <a:gd name="T48" fmla="*/ 229 w 231"/>
                <a:gd name="T49" fmla="*/ 16 h 231"/>
                <a:gd name="T50" fmla="*/ 231 w 231"/>
                <a:gd name="T51" fmla="*/ 20 h 231"/>
                <a:gd name="T52" fmla="*/ 229 w 231"/>
                <a:gd name="T53" fmla="*/ 23 h 231"/>
                <a:gd name="T54" fmla="*/ 229 w 231"/>
                <a:gd name="T55" fmla="*/ 28 h 231"/>
                <a:gd name="T56" fmla="*/ 226 w 231"/>
                <a:gd name="T57" fmla="*/ 30 h 231"/>
                <a:gd name="T58" fmla="*/ 225 w 231"/>
                <a:gd name="T59" fmla="*/ 33 h 231"/>
                <a:gd name="T60" fmla="*/ 33 w 231"/>
                <a:gd name="T61" fmla="*/ 225 h 231"/>
                <a:gd name="T62" fmla="*/ 31 w 231"/>
                <a:gd name="T63" fmla="*/ 228 h 231"/>
                <a:gd name="T64" fmla="*/ 28 w 231"/>
                <a:gd name="T65" fmla="*/ 229 h 231"/>
                <a:gd name="T66" fmla="*/ 23 w 231"/>
                <a:gd name="T67" fmla="*/ 231 h 231"/>
                <a:gd name="T68" fmla="*/ 21 w 231"/>
                <a:gd name="T69" fmla="*/ 231 h 2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31" h="231">
                  <a:moveTo>
                    <a:pt x="21" y="231"/>
                  </a:moveTo>
                  <a:lnTo>
                    <a:pt x="16" y="231"/>
                  </a:lnTo>
                  <a:lnTo>
                    <a:pt x="12" y="229"/>
                  </a:lnTo>
                  <a:lnTo>
                    <a:pt x="9" y="228"/>
                  </a:lnTo>
                  <a:lnTo>
                    <a:pt x="6" y="225"/>
                  </a:lnTo>
                  <a:lnTo>
                    <a:pt x="3" y="222"/>
                  </a:lnTo>
                  <a:lnTo>
                    <a:pt x="2" y="219"/>
                  </a:lnTo>
                  <a:lnTo>
                    <a:pt x="0" y="215"/>
                  </a:lnTo>
                  <a:lnTo>
                    <a:pt x="0" y="212"/>
                  </a:lnTo>
                  <a:lnTo>
                    <a:pt x="0" y="208"/>
                  </a:lnTo>
                  <a:lnTo>
                    <a:pt x="2" y="205"/>
                  </a:lnTo>
                  <a:lnTo>
                    <a:pt x="3" y="200"/>
                  </a:lnTo>
                  <a:lnTo>
                    <a:pt x="6" y="198"/>
                  </a:lnTo>
                  <a:lnTo>
                    <a:pt x="198" y="6"/>
                  </a:lnTo>
                  <a:lnTo>
                    <a:pt x="201" y="5"/>
                  </a:lnTo>
                  <a:lnTo>
                    <a:pt x="203" y="2"/>
                  </a:lnTo>
                  <a:lnTo>
                    <a:pt x="208" y="2"/>
                  </a:lnTo>
                  <a:lnTo>
                    <a:pt x="211" y="0"/>
                  </a:lnTo>
                  <a:lnTo>
                    <a:pt x="215" y="2"/>
                  </a:lnTo>
                  <a:lnTo>
                    <a:pt x="218" y="2"/>
                  </a:lnTo>
                  <a:lnTo>
                    <a:pt x="222" y="5"/>
                  </a:lnTo>
                  <a:lnTo>
                    <a:pt x="225" y="6"/>
                  </a:lnTo>
                  <a:lnTo>
                    <a:pt x="226" y="10"/>
                  </a:lnTo>
                  <a:lnTo>
                    <a:pt x="229" y="13"/>
                  </a:lnTo>
                  <a:lnTo>
                    <a:pt x="229" y="16"/>
                  </a:lnTo>
                  <a:lnTo>
                    <a:pt x="231" y="20"/>
                  </a:lnTo>
                  <a:lnTo>
                    <a:pt x="229" y="23"/>
                  </a:lnTo>
                  <a:lnTo>
                    <a:pt x="229" y="28"/>
                  </a:lnTo>
                  <a:lnTo>
                    <a:pt x="226" y="30"/>
                  </a:lnTo>
                  <a:lnTo>
                    <a:pt x="225" y="33"/>
                  </a:lnTo>
                  <a:lnTo>
                    <a:pt x="33" y="225"/>
                  </a:lnTo>
                  <a:lnTo>
                    <a:pt x="31" y="228"/>
                  </a:lnTo>
                  <a:lnTo>
                    <a:pt x="28" y="229"/>
                  </a:lnTo>
                  <a:lnTo>
                    <a:pt x="23" y="231"/>
                  </a:lnTo>
                  <a:lnTo>
                    <a:pt x="21" y="23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2" name="Freeform 389"/>
            <p:cNvSpPr>
              <a:spLocks/>
            </p:cNvSpPr>
            <p:nvPr/>
          </p:nvSpPr>
          <p:spPr bwMode="auto">
            <a:xfrm>
              <a:off x="1298509" y="3979365"/>
              <a:ext cx="56784" cy="17472"/>
            </a:xfrm>
            <a:custGeom>
              <a:avLst/>
              <a:gdLst>
                <a:gd name="T0" fmla="*/ 96 w 115"/>
                <a:gd name="T1" fmla="*/ 37 h 37"/>
                <a:gd name="T2" fmla="*/ 19 w 115"/>
                <a:gd name="T3" fmla="*/ 37 h 37"/>
                <a:gd name="T4" fmla="*/ 16 w 115"/>
                <a:gd name="T5" fmla="*/ 37 h 37"/>
                <a:gd name="T6" fmla="*/ 11 w 115"/>
                <a:gd name="T7" fmla="*/ 36 h 37"/>
                <a:gd name="T8" fmla="*/ 8 w 115"/>
                <a:gd name="T9" fmla="*/ 34 h 37"/>
                <a:gd name="T10" fmla="*/ 6 w 115"/>
                <a:gd name="T11" fmla="*/ 33 h 37"/>
                <a:gd name="T12" fmla="*/ 3 w 115"/>
                <a:gd name="T13" fmla="*/ 30 h 37"/>
                <a:gd name="T14" fmla="*/ 1 w 115"/>
                <a:gd name="T15" fmla="*/ 25 h 37"/>
                <a:gd name="T16" fmla="*/ 0 w 115"/>
                <a:gd name="T17" fmla="*/ 23 h 37"/>
                <a:gd name="T18" fmla="*/ 0 w 115"/>
                <a:gd name="T19" fmla="*/ 18 h 37"/>
                <a:gd name="T20" fmla="*/ 0 w 115"/>
                <a:gd name="T21" fmla="*/ 14 h 37"/>
                <a:gd name="T22" fmla="*/ 1 w 115"/>
                <a:gd name="T23" fmla="*/ 11 h 37"/>
                <a:gd name="T24" fmla="*/ 3 w 115"/>
                <a:gd name="T25" fmla="*/ 8 h 37"/>
                <a:gd name="T26" fmla="*/ 6 w 115"/>
                <a:gd name="T27" fmla="*/ 5 h 37"/>
                <a:gd name="T28" fmla="*/ 8 w 115"/>
                <a:gd name="T29" fmla="*/ 2 h 37"/>
                <a:gd name="T30" fmla="*/ 11 w 115"/>
                <a:gd name="T31" fmla="*/ 1 h 37"/>
                <a:gd name="T32" fmla="*/ 16 w 115"/>
                <a:gd name="T33" fmla="*/ 0 h 37"/>
                <a:gd name="T34" fmla="*/ 19 w 115"/>
                <a:gd name="T35" fmla="*/ 0 h 37"/>
                <a:gd name="T36" fmla="*/ 96 w 115"/>
                <a:gd name="T37" fmla="*/ 0 h 37"/>
                <a:gd name="T38" fmla="*/ 101 w 115"/>
                <a:gd name="T39" fmla="*/ 0 h 37"/>
                <a:gd name="T40" fmla="*/ 104 w 115"/>
                <a:gd name="T41" fmla="*/ 1 h 37"/>
                <a:gd name="T42" fmla="*/ 106 w 115"/>
                <a:gd name="T43" fmla="*/ 2 h 37"/>
                <a:gd name="T44" fmla="*/ 109 w 115"/>
                <a:gd name="T45" fmla="*/ 5 h 37"/>
                <a:gd name="T46" fmla="*/ 112 w 115"/>
                <a:gd name="T47" fmla="*/ 8 h 37"/>
                <a:gd name="T48" fmla="*/ 114 w 115"/>
                <a:gd name="T49" fmla="*/ 11 h 37"/>
                <a:gd name="T50" fmla="*/ 115 w 115"/>
                <a:gd name="T51" fmla="*/ 14 h 37"/>
                <a:gd name="T52" fmla="*/ 115 w 115"/>
                <a:gd name="T53" fmla="*/ 18 h 37"/>
                <a:gd name="T54" fmla="*/ 115 w 115"/>
                <a:gd name="T55" fmla="*/ 23 h 37"/>
                <a:gd name="T56" fmla="*/ 114 w 115"/>
                <a:gd name="T57" fmla="*/ 25 h 37"/>
                <a:gd name="T58" fmla="*/ 112 w 115"/>
                <a:gd name="T59" fmla="*/ 30 h 37"/>
                <a:gd name="T60" fmla="*/ 109 w 115"/>
                <a:gd name="T61" fmla="*/ 33 h 37"/>
                <a:gd name="T62" fmla="*/ 106 w 115"/>
                <a:gd name="T63" fmla="*/ 34 h 37"/>
                <a:gd name="T64" fmla="*/ 104 w 115"/>
                <a:gd name="T65" fmla="*/ 36 h 37"/>
                <a:gd name="T66" fmla="*/ 101 w 115"/>
                <a:gd name="T67" fmla="*/ 37 h 37"/>
                <a:gd name="T68" fmla="*/ 96 w 115"/>
                <a:gd name="T6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5" h="37">
                  <a:moveTo>
                    <a:pt x="96" y="37"/>
                  </a:moveTo>
                  <a:lnTo>
                    <a:pt x="19" y="37"/>
                  </a:lnTo>
                  <a:lnTo>
                    <a:pt x="16" y="37"/>
                  </a:lnTo>
                  <a:lnTo>
                    <a:pt x="11" y="36"/>
                  </a:lnTo>
                  <a:lnTo>
                    <a:pt x="8" y="34"/>
                  </a:lnTo>
                  <a:lnTo>
                    <a:pt x="6" y="33"/>
                  </a:lnTo>
                  <a:lnTo>
                    <a:pt x="3" y="30"/>
                  </a:lnTo>
                  <a:lnTo>
                    <a:pt x="1" y="25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1" y="11"/>
                  </a:lnTo>
                  <a:lnTo>
                    <a:pt x="3" y="8"/>
                  </a:lnTo>
                  <a:lnTo>
                    <a:pt x="6" y="5"/>
                  </a:lnTo>
                  <a:lnTo>
                    <a:pt x="8" y="2"/>
                  </a:lnTo>
                  <a:lnTo>
                    <a:pt x="11" y="1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96" y="0"/>
                  </a:lnTo>
                  <a:lnTo>
                    <a:pt x="101" y="0"/>
                  </a:lnTo>
                  <a:lnTo>
                    <a:pt x="104" y="1"/>
                  </a:lnTo>
                  <a:lnTo>
                    <a:pt x="106" y="2"/>
                  </a:lnTo>
                  <a:lnTo>
                    <a:pt x="109" y="5"/>
                  </a:lnTo>
                  <a:lnTo>
                    <a:pt x="112" y="8"/>
                  </a:lnTo>
                  <a:lnTo>
                    <a:pt x="114" y="11"/>
                  </a:lnTo>
                  <a:lnTo>
                    <a:pt x="115" y="14"/>
                  </a:lnTo>
                  <a:lnTo>
                    <a:pt x="115" y="18"/>
                  </a:lnTo>
                  <a:lnTo>
                    <a:pt x="115" y="23"/>
                  </a:lnTo>
                  <a:lnTo>
                    <a:pt x="114" y="25"/>
                  </a:lnTo>
                  <a:lnTo>
                    <a:pt x="112" y="30"/>
                  </a:lnTo>
                  <a:lnTo>
                    <a:pt x="109" y="33"/>
                  </a:lnTo>
                  <a:lnTo>
                    <a:pt x="106" y="34"/>
                  </a:lnTo>
                  <a:lnTo>
                    <a:pt x="104" y="36"/>
                  </a:lnTo>
                  <a:lnTo>
                    <a:pt x="101" y="37"/>
                  </a:lnTo>
                  <a:lnTo>
                    <a:pt x="96" y="3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3" name="Freeform 390"/>
            <p:cNvSpPr>
              <a:spLocks/>
            </p:cNvSpPr>
            <p:nvPr/>
          </p:nvSpPr>
          <p:spPr bwMode="auto">
            <a:xfrm>
              <a:off x="1311613" y="4033236"/>
              <a:ext cx="53872" cy="32032"/>
            </a:xfrm>
            <a:custGeom>
              <a:avLst/>
              <a:gdLst>
                <a:gd name="T0" fmla="*/ 20 w 111"/>
                <a:gd name="T1" fmla="*/ 68 h 68"/>
                <a:gd name="T2" fmla="*/ 15 w 111"/>
                <a:gd name="T3" fmla="*/ 67 h 68"/>
                <a:gd name="T4" fmla="*/ 9 w 111"/>
                <a:gd name="T5" fmla="*/ 65 h 68"/>
                <a:gd name="T6" fmla="*/ 5 w 111"/>
                <a:gd name="T7" fmla="*/ 61 h 68"/>
                <a:gd name="T8" fmla="*/ 2 w 111"/>
                <a:gd name="T9" fmla="*/ 57 h 68"/>
                <a:gd name="T10" fmla="*/ 2 w 111"/>
                <a:gd name="T11" fmla="*/ 52 h 68"/>
                <a:gd name="T12" fmla="*/ 0 w 111"/>
                <a:gd name="T13" fmla="*/ 48 h 68"/>
                <a:gd name="T14" fmla="*/ 2 w 111"/>
                <a:gd name="T15" fmla="*/ 45 h 68"/>
                <a:gd name="T16" fmla="*/ 2 w 111"/>
                <a:gd name="T17" fmla="*/ 41 h 68"/>
                <a:gd name="T18" fmla="*/ 5 w 111"/>
                <a:gd name="T19" fmla="*/ 38 h 68"/>
                <a:gd name="T20" fmla="*/ 6 w 111"/>
                <a:gd name="T21" fmla="*/ 35 h 68"/>
                <a:gd name="T22" fmla="*/ 9 w 111"/>
                <a:gd name="T23" fmla="*/ 32 h 68"/>
                <a:gd name="T24" fmla="*/ 13 w 111"/>
                <a:gd name="T25" fmla="*/ 31 h 68"/>
                <a:gd name="T26" fmla="*/ 84 w 111"/>
                <a:gd name="T27" fmla="*/ 2 h 68"/>
                <a:gd name="T28" fmla="*/ 88 w 111"/>
                <a:gd name="T29" fmla="*/ 0 h 68"/>
                <a:gd name="T30" fmla="*/ 91 w 111"/>
                <a:gd name="T31" fmla="*/ 0 h 68"/>
                <a:gd name="T32" fmla="*/ 95 w 111"/>
                <a:gd name="T33" fmla="*/ 0 h 68"/>
                <a:gd name="T34" fmla="*/ 98 w 111"/>
                <a:gd name="T35" fmla="*/ 2 h 68"/>
                <a:gd name="T36" fmla="*/ 102 w 111"/>
                <a:gd name="T37" fmla="*/ 3 h 68"/>
                <a:gd name="T38" fmla="*/ 105 w 111"/>
                <a:gd name="T39" fmla="*/ 6 h 68"/>
                <a:gd name="T40" fmla="*/ 107 w 111"/>
                <a:gd name="T41" fmla="*/ 9 h 68"/>
                <a:gd name="T42" fmla="*/ 110 w 111"/>
                <a:gd name="T43" fmla="*/ 12 h 68"/>
                <a:gd name="T44" fmla="*/ 110 w 111"/>
                <a:gd name="T45" fmla="*/ 16 h 68"/>
                <a:gd name="T46" fmla="*/ 111 w 111"/>
                <a:gd name="T47" fmla="*/ 19 h 68"/>
                <a:gd name="T48" fmla="*/ 110 w 111"/>
                <a:gd name="T49" fmla="*/ 24 h 68"/>
                <a:gd name="T50" fmla="*/ 110 w 111"/>
                <a:gd name="T51" fmla="*/ 26 h 68"/>
                <a:gd name="T52" fmla="*/ 107 w 111"/>
                <a:gd name="T53" fmla="*/ 29 h 68"/>
                <a:gd name="T54" fmla="*/ 105 w 111"/>
                <a:gd name="T55" fmla="*/ 32 h 68"/>
                <a:gd name="T56" fmla="*/ 102 w 111"/>
                <a:gd name="T57" fmla="*/ 35 h 68"/>
                <a:gd name="T58" fmla="*/ 98 w 111"/>
                <a:gd name="T59" fmla="*/ 36 h 68"/>
                <a:gd name="T60" fmla="*/ 28 w 111"/>
                <a:gd name="T61" fmla="*/ 67 h 68"/>
                <a:gd name="T62" fmla="*/ 23 w 111"/>
                <a:gd name="T63" fmla="*/ 68 h 68"/>
                <a:gd name="T64" fmla="*/ 20 w 111"/>
                <a:gd name="T6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" h="68">
                  <a:moveTo>
                    <a:pt x="20" y="68"/>
                  </a:moveTo>
                  <a:lnTo>
                    <a:pt x="15" y="67"/>
                  </a:lnTo>
                  <a:lnTo>
                    <a:pt x="9" y="65"/>
                  </a:lnTo>
                  <a:lnTo>
                    <a:pt x="5" y="61"/>
                  </a:lnTo>
                  <a:lnTo>
                    <a:pt x="2" y="57"/>
                  </a:lnTo>
                  <a:lnTo>
                    <a:pt x="2" y="52"/>
                  </a:lnTo>
                  <a:lnTo>
                    <a:pt x="0" y="48"/>
                  </a:lnTo>
                  <a:lnTo>
                    <a:pt x="2" y="45"/>
                  </a:lnTo>
                  <a:lnTo>
                    <a:pt x="2" y="41"/>
                  </a:lnTo>
                  <a:lnTo>
                    <a:pt x="5" y="38"/>
                  </a:lnTo>
                  <a:lnTo>
                    <a:pt x="6" y="35"/>
                  </a:lnTo>
                  <a:lnTo>
                    <a:pt x="9" y="32"/>
                  </a:lnTo>
                  <a:lnTo>
                    <a:pt x="13" y="31"/>
                  </a:lnTo>
                  <a:lnTo>
                    <a:pt x="84" y="2"/>
                  </a:lnTo>
                  <a:lnTo>
                    <a:pt x="88" y="0"/>
                  </a:lnTo>
                  <a:lnTo>
                    <a:pt x="91" y="0"/>
                  </a:lnTo>
                  <a:lnTo>
                    <a:pt x="95" y="0"/>
                  </a:lnTo>
                  <a:lnTo>
                    <a:pt x="98" y="2"/>
                  </a:lnTo>
                  <a:lnTo>
                    <a:pt x="102" y="3"/>
                  </a:lnTo>
                  <a:lnTo>
                    <a:pt x="105" y="6"/>
                  </a:lnTo>
                  <a:lnTo>
                    <a:pt x="107" y="9"/>
                  </a:lnTo>
                  <a:lnTo>
                    <a:pt x="110" y="12"/>
                  </a:lnTo>
                  <a:lnTo>
                    <a:pt x="110" y="16"/>
                  </a:lnTo>
                  <a:lnTo>
                    <a:pt x="111" y="19"/>
                  </a:lnTo>
                  <a:lnTo>
                    <a:pt x="110" y="24"/>
                  </a:lnTo>
                  <a:lnTo>
                    <a:pt x="110" y="26"/>
                  </a:lnTo>
                  <a:lnTo>
                    <a:pt x="107" y="29"/>
                  </a:lnTo>
                  <a:lnTo>
                    <a:pt x="105" y="32"/>
                  </a:lnTo>
                  <a:lnTo>
                    <a:pt x="102" y="35"/>
                  </a:lnTo>
                  <a:lnTo>
                    <a:pt x="98" y="36"/>
                  </a:lnTo>
                  <a:lnTo>
                    <a:pt x="28" y="67"/>
                  </a:lnTo>
                  <a:lnTo>
                    <a:pt x="23" y="68"/>
                  </a:lnTo>
                  <a:lnTo>
                    <a:pt x="20" y="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4" name="Freeform 391"/>
            <p:cNvSpPr>
              <a:spLocks/>
            </p:cNvSpPr>
            <p:nvPr/>
          </p:nvSpPr>
          <p:spPr bwMode="auto">
            <a:xfrm>
              <a:off x="1605723" y="4033236"/>
              <a:ext cx="53872" cy="32032"/>
            </a:xfrm>
            <a:custGeom>
              <a:avLst/>
              <a:gdLst>
                <a:gd name="T0" fmla="*/ 91 w 111"/>
                <a:gd name="T1" fmla="*/ 68 h 68"/>
                <a:gd name="T2" fmla="*/ 88 w 111"/>
                <a:gd name="T3" fmla="*/ 68 h 68"/>
                <a:gd name="T4" fmla="*/ 84 w 111"/>
                <a:gd name="T5" fmla="*/ 67 h 68"/>
                <a:gd name="T6" fmla="*/ 13 w 111"/>
                <a:gd name="T7" fmla="*/ 36 h 68"/>
                <a:gd name="T8" fmla="*/ 9 w 111"/>
                <a:gd name="T9" fmla="*/ 35 h 68"/>
                <a:gd name="T10" fmla="*/ 6 w 111"/>
                <a:gd name="T11" fmla="*/ 32 h 68"/>
                <a:gd name="T12" fmla="*/ 5 w 111"/>
                <a:gd name="T13" fmla="*/ 29 h 68"/>
                <a:gd name="T14" fmla="*/ 2 w 111"/>
                <a:gd name="T15" fmla="*/ 26 h 68"/>
                <a:gd name="T16" fmla="*/ 2 w 111"/>
                <a:gd name="T17" fmla="*/ 24 h 68"/>
                <a:gd name="T18" fmla="*/ 0 w 111"/>
                <a:gd name="T19" fmla="*/ 19 h 68"/>
                <a:gd name="T20" fmla="*/ 2 w 111"/>
                <a:gd name="T21" fmla="*/ 16 h 68"/>
                <a:gd name="T22" fmla="*/ 2 w 111"/>
                <a:gd name="T23" fmla="*/ 12 h 68"/>
                <a:gd name="T24" fmla="*/ 5 w 111"/>
                <a:gd name="T25" fmla="*/ 9 h 68"/>
                <a:gd name="T26" fmla="*/ 6 w 111"/>
                <a:gd name="T27" fmla="*/ 5 h 68"/>
                <a:gd name="T28" fmla="*/ 9 w 111"/>
                <a:gd name="T29" fmla="*/ 3 h 68"/>
                <a:gd name="T30" fmla="*/ 13 w 111"/>
                <a:gd name="T31" fmla="*/ 2 h 68"/>
                <a:gd name="T32" fmla="*/ 16 w 111"/>
                <a:gd name="T33" fmla="*/ 0 h 68"/>
                <a:gd name="T34" fmla="*/ 21 w 111"/>
                <a:gd name="T35" fmla="*/ 0 h 68"/>
                <a:gd name="T36" fmla="*/ 23 w 111"/>
                <a:gd name="T37" fmla="*/ 0 h 68"/>
                <a:gd name="T38" fmla="*/ 28 w 111"/>
                <a:gd name="T39" fmla="*/ 2 h 68"/>
                <a:gd name="T40" fmla="*/ 100 w 111"/>
                <a:gd name="T41" fmla="*/ 31 h 68"/>
                <a:gd name="T42" fmla="*/ 103 w 111"/>
                <a:gd name="T43" fmla="*/ 32 h 68"/>
                <a:gd name="T44" fmla="*/ 106 w 111"/>
                <a:gd name="T45" fmla="*/ 35 h 68"/>
                <a:gd name="T46" fmla="*/ 108 w 111"/>
                <a:gd name="T47" fmla="*/ 38 h 68"/>
                <a:gd name="T48" fmla="*/ 110 w 111"/>
                <a:gd name="T49" fmla="*/ 41 h 68"/>
                <a:gd name="T50" fmla="*/ 111 w 111"/>
                <a:gd name="T51" fmla="*/ 45 h 68"/>
                <a:gd name="T52" fmla="*/ 111 w 111"/>
                <a:gd name="T53" fmla="*/ 49 h 68"/>
                <a:gd name="T54" fmla="*/ 111 w 111"/>
                <a:gd name="T55" fmla="*/ 52 h 68"/>
                <a:gd name="T56" fmla="*/ 110 w 111"/>
                <a:gd name="T57" fmla="*/ 57 h 68"/>
                <a:gd name="T58" fmla="*/ 107 w 111"/>
                <a:gd name="T59" fmla="*/ 61 h 68"/>
                <a:gd name="T60" fmla="*/ 103 w 111"/>
                <a:gd name="T61" fmla="*/ 65 h 68"/>
                <a:gd name="T62" fmla="*/ 97 w 111"/>
                <a:gd name="T63" fmla="*/ 67 h 68"/>
                <a:gd name="T64" fmla="*/ 91 w 111"/>
                <a:gd name="T65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" h="68">
                  <a:moveTo>
                    <a:pt x="91" y="68"/>
                  </a:moveTo>
                  <a:lnTo>
                    <a:pt x="88" y="68"/>
                  </a:lnTo>
                  <a:lnTo>
                    <a:pt x="84" y="67"/>
                  </a:lnTo>
                  <a:lnTo>
                    <a:pt x="13" y="36"/>
                  </a:lnTo>
                  <a:lnTo>
                    <a:pt x="9" y="35"/>
                  </a:lnTo>
                  <a:lnTo>
                    <a:pt x="6" y="32"/>
                  </a:lnTo>
                  <a:lnTo>
                    <a:pt x="5" y="29"/>
                  </a:lnTo>
                  <a:lnTo>
                    <a:pt x="2" y="26"/>
                  </a:lnTo>
                  <a:lnTo>
                    <a:pt x="2" y="24"/>
                  </a:lnTo>
                  <a:lnTo>
                    <a:pt x="0" y="19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5" y="9"/>
                  </a:lnTo>
                  <a:lnTo>
                    <a:pt x="6" y="5"/>
                  </a:lnTo>
                  <a:lnTo>
                    <a:pt x="9" y="3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100" y="31"/>
                  </a:lnTo>
                  <a:lnTo>
                    <a:pt x="103" y="32"/>
                  </a:lnTo>
                  <a:lnTo>
                    <a:pt x="106" y="35"/>
                  </a:lnTo>
                  <a:lnTo>
                    <a:pt x="108" y="38"/>
                  </a:lnTo>
                  <a:lnTo>
                    <a:pt x="110" y="41"/>
                  </a:lnTo>
                  <a:lnTo>
                    <a:pt x="111" y="45"/>
                  </a:lnTo>
                  <a:lnTo>
                    <a:pt x="111" y="49"/>
                  </a:lnTo>
                  <a:lnTo>
                    <a:pt x="111" y="52"/>
                  </a:lnTo>
                  <a:lnTo>
                    <a:pt x="110" y="57"/>
                  </a:lnTo>
                  <a:lnTo>
                    <a:pt x="107" y="61"/>
                  </a:lnTo>
                  <a:lnTo>
                    <a:pt x="103" y="65"/>
                  </a:lnTo>
                  <a:lnTo>
                    <a:pt x="97" y="67"/>
                  </a:lnTo>
                  <a:lnTo>
                    <a:pt x="91" y="6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5" name="Freeform 392"/>
            <p:cNvSpPr>
              <a:spLocks/>
            </p:cNvSpPr>
            <p:nvPr/>
          </p:nvSpPr>
          <p:spPr bwMode="auto">
            <a:xfrm>
              <a:off x="1617371" y="3979365"/>
              <a:ext cx="56784" cy="18928"/>
            </a:xfrm>
            <a:custGeom>
              <a:avLst/>
              <a:gdLst>
                <a:gd name="T0" fmla="*/ 97 w 116"/>
                <a:gd name="T1" fmla="*/ 38 h 38"/>
                <a:gd name="T2" fmla="*/ 19 w 116"/>
                <a:gd name="T3" fmla="*/ 37 h 38"/>
                <a:gd name="T4" fmla="*/ 15 w 116"/>
                <a:gd name="T5" fmla="*/ 37 h 38"/>
                <a:gd name="T6" fmla="*/ 12 w 116"/>
                <a:gd name="T7" fmla="*/ 36 h 38"/>
                <a:gd name="T8" fmla="*/ 9 w 116"/>
                <a:gd name="T9" fmla="*/ 34 h 38"/>
                <a:gd name="T10" fmla="*/ 6 w 116"/>
                <a:gd name="T11" fmla="*/ 33 h 38"/>
                <a:gd name="T12" fmla="*/ 3 w 116"/>
                <a:gd name="T13" fmla="*/ 30 h 38"/>
                <a:gd name="T14" fmla="*/ 2 w 116"/>
                <a:gd name="T15" fmla="*/ 25 h 38"/>
                <a:gd name="T16" fmla="*/ 0 w 116"/>
                <a:gd name="T17" fmla="*/ 23 h 38"/>
                <a:gd name="T18" fmla="*/ 0 w 116"/>
                <a:gd name="T19" fmla="*/ 18 h 38"/>
                <a:gd name="T20" fmla="*/ 0 w 116"/>
                <a:gd name="T21" fmla="*/ 14 h 38"/>
                <a:gd name="T22" fmla="*/ 2 w 116"/>
                <a:gd name="T23" fmla="*/ 11 h 38"/>
                <a:gd name="T24" fmla="*/ 3 w 116"/>
                <a:gd name="T25" fmla="*/ 8 h 38"/>
                <a:gd name="T26" fmla="*/ 6 w 116"/>
                <a:gd name="T27" fmla="*/ 5 h 38"/>
                <a:gd name="T28" fmla="*/ 9 w 116"/>
                <a:gd name="T29" fmla="*/ 2 h 38"/>
                <a:gd name="T30" fmla="*/ 12 w 116"/>
                <a:gd name="T31" fmla="*/ 1 h 38"/>
                <a:gd name="T32" fmla="*/ 15 w 116"/>
                <a:gd name="T33" fmla="*/ 0 h 38"/>
                <a:gd name="T34" fmla="*/ 19 w 116"/>
                <a:gd name="T35" fmla="*/ 0 h 38"/>
                <a:gd name="T36" fmla="*/ 97 w 116"/>
                <a:gd name="T37" fmla="*/ 0 h 38"/>
                <a:gd name="T38" fmla="*/ 101 w 116"/>
                <a:gd name="T39" fmla="*/ 0 h 38"/>
                <a:gd name="T40" fmla="*/ 104 w 116"/>
                <a:gd name="T41" fmla="*/ 1 h 38"/>
                <a:gd name="T42" fmla="*/ 107 w 116"/>
                <a:gd name="T43" fmla="*/ 2 h 38"/>
                <a:gd name="T44" fmla="*/ 110 w 116"/>
                <a:gd name="T45" fmla="*/ 5 h 38"/>
                <a:gd name="T46" fmla="*/ 113 w 116"/>
                <a:gd name="T47" fmla="*/ 8 h 38"/>
                <a:gd name="T48" fmla="*/ 114 w 116"/>
                <a:gd name="T49" fmla="*/ 11 h 38"/>
                <a:gd name="T50" fmla="*/ 116 w 116"/>
                <a:gd name="T51" fmla="*/ 14 h 38"/>
                <a:gd name="T52" fmla="*/ 116 w 116"/>
                <a:gd name="T53" fmla="*/ 18 h 38"/>
                <a:gd name="T54" fmla="*/ 116 w 116"/>
                <a:gd name="T55" fmla="*/ 23 h 38"/>
                <a:gd name="T56" fmla="*/ 114 w 116"/>
                <a:gd name="T57" fmla="*/ 25 h 38"/>
                <a:gd name="T58" fmla="*/ 113 w 116"/>
                <a:gd name="T59" fmla="*/ 30 h 38"/>
                <a:gd name="T60" fmla="*/ 110 w 116"/>
                <a:gd name="T61" fmla="*/ 33 h 38"/>
                <a:gd name="T62" fmla="*/ 107 w 116"/>
                <a:gd name="T63" fmla="*/ 34 h 38"/>
                <a:gd name="T64" fmla="*/ 104 w 116"/>
                <a:gd name="T65" fmla="*/ 36 h 38"/>
                <a:gd name="T66" fmla="*/ 101 w 116"/>
                <a:gd name="T67" fmla="*/ 37 h 38"/>
                <a:gd name="T68" fmla="*/ 97 w 116"/>
                <a:gd name="T6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16" h="38">
                  <a:moveTo>
                    <a:pt x="97" y="38"/>
                  </a:moveTo>
                  <a:lnTo>
                    <a:pt x="19" y="37"/>
                  </a:lnTo>
                  <a:lnTo>
                    <a:pt x="15" y="37"/>
                  </a:lnTo>
                  <a:lnTo>
                    <a:pt x="12" y="36"/>
                  </a:lnTo>
                  <a:lnTo>
                    <a:pt x="9" y="34"/>
                  </a:lnTo>
                  <a:lnTo>
                    <a:pt x="6" y="33"/>
                  </a:lnTo>
                  <a:lnTo>
                    <a:pt x="3" y="30"/>
                  </a:lnTo>
                  <a:lnTo>
                    <a:pt x="2" y="25"/>
                  </a:lnTo>
                  <a:lnTo>
                    <a:pt x="0" y="23"/>
                  </a:lnTo>
                  <a:lnTo>
                    <a:pt x="0" y="18"/>
                  </a:lnTo>
                  <a:lnTo>
                    <a:pt x="0" y="14"/>
                  </a:lnTo>
                  <a:lnTo>
                    <a:pt x="2" y="11"/>
                  </a:lnTo>
                  <a:lnTo>
                    <a:pt x="3" y="8"/>
                  </a:lnTo>
                  <a:lnTo>
                    <a:pt x="6" y="5"/>
                  </a:lnTo>
                  <a:lnTo>
                    <a:pt x="9" y="2"/>
                  </a:lnTo>
                  <a:lnTo>
                    <a:pt x="12" y="1"/>
                  </a:lnTo>
                  <a:lnTo>
                    <a:pt x="15" y="0"/>
                  </a:lnTo>
                  <a:lnTo>
                    <a:pt x="19" y="0"/>
                  </a:lnTo>
                  <a:lnTo>
                    <a:pt x="97" y="0"/>
                  </a:lnTo>
                  <a:lnTo>
                    <a:pt x="101" y="0"/>
                  </a:lnTo>
                  <a:lnTo>
                    <a:pt x="104" y="1"/>
                  </a:lnTo>
                  <a:lnTo>
                    <a:pt x="107" y="2"/>
                  </a:lnTo>
                  <a:lnTo>
                    <a:pt x="110" y="5"/>
                  </a:lnTo>
                  <a:lnTo>
                    <a:pt x="113" y="8"/>
                  </a:lnTo>
                  <a:lnTo>
                    <a:pt x="114" y="11"/>
                  </a:lnTo>
                  <a:lnTo>
                    <a:pt x="116" y="14"/>
                  </a:lnTo>
                  <a:lnTo>
                    <a:pt x="116" y="18"/>
                  </a:lnTo>
                  <a:lnTo>
                    <a:pt x="116" y="23"/>
                  </a:lnTo>
                  <a:lnTo>
                    <a:pt x="114" y="25"/>
                  </a:lnTo>
                  <a:lnTo>
                    <a:pt x="113" y="30"/>
                  </a:lnTo>
                  <a:lnTo>
                    <a:pt x="110" y="33"/>
                  </a:lnTo>
                  <a:lnTo>
                    <a:pt x="107" y="34"/>
                  </a:lnTo>
                  <a:lnTo>
                    <a:pt x="104" y="36"/>
                  </a:lnTo>
                  <a:lnTo>
                    <a:pt x="101" y="37"/>
                  </a:lnTo>
                  <a:lnTo>
                    <a:pt x="97" y="38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6" name="Freeform 393"/>
            <p:cNvSpPr>
              <a:spLocks/>
            </p:cNvSpPr>
            <p:nvPr/>
          </p:nvSpPr>
          <p:spPr bwMode="auto">
            <a:xfrm>
              <a:off x="1605723" y="3910933"/>
              <a:ext cx="53872" cy="33488"/>
            </a:xfrm>
            <a:custGeom>
              <a:avLst/>
              <a:gdLst>
                <a:gd name="T0" fmla="*/ 21 w 111"/>
                <a:gd name="T1" fmla="*/ 70 h 70"/>
                <a:gd name="T2" fmla="*/ 15 w 111"/>
                <a:gd name="T3" fmla="*/ 68 h 70"/>
                <a:gd name="T4" fmla="*/ 11 w 111"/>
                <a:gd name="T5" fmla="*/ 65 h 70"/>
                <a:gd name="T6" fmla="*/ 6 w 111"/>
                <a:gd name="T7" fmla="*/ 62 h 70"/>
                <a:gd name="T8" fmla="*/ 2 w 111"/>
                <a:gd name="T9" fmla="*/ 57 h 70"/>
                <a:gd name="T10" fmla="*/ 2 w 111"/>
                <a:gd name="T11" fmla="*/ 54 h 70"/>
                <a:gd name="T12" fmla="*/ 0 w 111"/>
                <a:gd name="T13" fmla="*/ 49 h 70"/>
                <a:gd name="T14" fmla="*/ 2 w 111"/>
                <a:gd name="T15" fmla="*/ 45 h 70"/>
                <a:gd name="T16" fmla="*/ 3 w 111"/>
                <a:gd name="T17" fmla="*/ 42 h 70"/>
                <a:gd name="T18" fmla="*/ 5 w 111"/>
                <a:gd name="T19" fmla="*/ 39 h 70"/>
                <a:gd name="T20" fmla="*/ 6 w 111"/>
                <a:gd name="T21" fmla="*/ 36 h 70"/>
                <a:gd name="T22" fmla="*/ 9 w 111"/>
                <a:gd name="T23" fmla="*/ 34 h 70"/>
                <a:gd name="T24" fmla="*/ 13 w 111"/>
                <a:gd name="T25" fmla="*/ 32 h 70"/>
                <a:gd name="T26" fmla="*/ 84 w 111"/>
                <a:gd name="T27" fmla="*/ 2 h 70"/>
                <a:gd name="T28" fmla="*/ 88 w 111"/>
                <a:gd name="T29" fmla="*/ 0 h 70"/>
                <a:gd name="T30" fmla="*/ 93 w 111"/>
                <a:gd name="T31" fmla="*/ 0 h 70"/>
                <a:gd name="T32" fmla="*/ 95 w 111"/>
                <a:gd name="T33" fmla="*/ 0 h 70"/>
                <a:gd name="T34" fmla="*/ 100 w 111"/>
                <a:gd name="T35" fmla="*/ 2 h 70"/>
                <a:gd name="T36" fmla="*/ 103 w 111"/>
                <a:gd name="T37" fmla="*/ 3 h 70"/>
                <a:gd name="T38" fmla="*/ 106 w 111"/>
                <a:gd name="T39" fmla="*/ 6 h 70"/>
                <a:gd name="T40" fmla="*/ 108 w 111"/>
                <a:gd name="T41" fmla="*/ 9 h 70"/>
                <a:gd name="T42" fmla="*/ 110 w 111"/>
                <a:gd name="T43" fmla="*/ 12 h 70"/>
                <a:gd name="T44" fmla="*/ 111 w 111"/>
                <a:gd name="T45" fmla="*/ 16 h 70"/>
                <a:gd name="T46" fmla="*/ 111 w 111"/>
                <a:gd name="T47" fmla="*/ 21 h 70"/>
                <a:gd name="T48" fmla="*/ 111 w 111"/>
                <a:gd name="T49" fmla="*/ 23 h 70"/>
                <a:gd name="T50" fmla="*/ 110 w 111"/>
                <a:gd name="T51" fmla="*/ 28 h 70"/>
                <a:gd name="T52" fmla="*/ 108 w 111"/>
                <a:gd name="T53" fmla="*/ 31 h 70"/>
                <a:gd name="T54" fmla="*/ 106 w 111"/>
                <a:gd name="T55" fmla="*/ 34 h 70"/>
                <a:gd name="T56" fmla="*/ 103 w 111"/>
                <a:gd name="T57" fmla="*/ 36 h 70"/>
                <a:gd name="T58" fmla="*/ 100 w 111"/>
                <a:gd name="T59" fmla="*/ 38 h 70"/>
                <a:gd name="T60" fmla="*/ 28 w 111"/>
                <a:gd name="T61" fmla="*/ 68 h 70"/>
                <a:gd name="T62" fmla="*/ 23 w 111"/>
                <a:gd name="T63" fmla="*/ 68 h 70"/>
                <a:gd name="T64" fmla="*/ 21 w 111"/>
                <a:gd name="T6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" h="70">
                  <a:moveTo>
                    <a:pt x="21" y="70"/>
                  </a:moveTo>
                  <a:lnTo>
                    <a:pt x="15" y="68"/>
                  </a:lnTo>
                  <a:lnTo>
                    <a:pt x="11" y="65"/>
                  </a:lnTo>
                  <a:lnTo>
                    <a:pt x="6" y="62"/>
                  </a:lnTo>
                  <a:lnTo>
                    <a:pt x="2" y="57"/>
                  </a:lnTo>
                  <a:lnTo>
                    <a:pt x="2" y="54"/>
                  </a:lnTo>
                  <a:lnTo>
                    <a:pt x="0" y="49"/>
                  </a:lnTo>
                  <a:lnTo>
                    <a:pt x="2" y="45"/>
                  </a:lnTo>
                  <a:lnTo>
                    <a:pt x="3" y="42"/>
                  </a:lnTo>
                  <a:lnTo>
                    <a:pt x="5" y="39"/>
                  </a:lnTo>
                  <a:lnTo>
                    <a:pt x="6" y="36"/>
                  </a:lnTo>
                  <a:lnTo>
                    <a:pt x="9" y="34"/>
                  </a:lnTo>
                  <a:lnTo>
                    <a:pt x="13" y="32"/>
                  </a:lnTo>
                  <a:lnTo>
                    <a:pt x="84" y="2"/>
                  </a:lnTo>
                  <a:lnTo>
                    <a:pt x="88" y="0"/>
                  </a:lnTo>
                  <a:lnTo>
                    <a:pt x="93" y="0"/>
                  </a:lnTo>
                  <a:lnTo>
                    <a:pt x="95" y="0"/>
                  </a:lnTo>
                  <a:lnTo>
                    <a:pt x="100" y="2"/>
                  </a:lnTo>
                  <a:lnTo>
                    <a:pt x="103" y="3"/>
                  </a:lnTo>
                  <a:lnTo>
                    <a:pt x="106" y="6"/>
                  </a:lnTo>
                  <a:lnTo>
                    <a:pt x="108" y="9"/>
                  </a:lnTo>
                  <a:lnTo>
                    <a:pt x="110" y="12"/>
                  </a:lnTo>
                  <a:lnTo>
                    <a:pt x="111" y="16"/>
                  </a:lnTo>
                  <a:lnTo>
                    <a:pt x="111" y="21"/>
                  </a:lnTo>
                  <a:lnTo>
                    <a:pt x="111" y="23"/>
                  </a:lnTo>
                  <a:lnTo>
                    <a:pt x="110" y="28"/>
                  </a:lnTo>
                  <a:lnTo>
                    <a:pt x="108" y="31"/>
                  </a:lnTo>
                  <a:lnTo>
                    <a:pt x="106" y="34"/>
                  </a:lnTo>
                  <a:lnTo>
                    <a:pt x="103" y="36"/>
                  </a:lnTo>
                  <a:lnTo>
                    <a:pt x="100" y="38"/>
                  </a:lnTo>
                  <a:lnTo>
                    <a:pt x="28" y="68"/>
                  </a:lnTo>
                  <a:lnTo>
                    <a:pt x="23" y="68"/>
                  </a:lnTo>
                  <a:lnTo>
                    <a:pt x="21" y="7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7" name="Freeform 394"/>
            <p:cNvSpPr>
              <a:spLocks/>
            </p:cNvSpPr>
            <p:nvPr/>
          </p:nvSpPr>
          <p:spPr bwMode="auto">
            <a:xfrm>
              <a:off x="1531468" y="3814838"/>
              <a:ext cx="32032" cy="53872"/>
            </a:xfrm>
            <a:custGeom>
              <a:avLst/>
              <a:gdLst>
                <a:gd name="T0" fmla="*/ 19 w 68"/>
                <a:gd name="T1" fmla="*/ 111 h 111"/>
                <a:gd name="T2" fmla="*/ 14 w 68"/>
                <a:gd name="T3" fmla="*/ 109 h 111"/>
                <a:gd name="T4" fmla="*/ 11 w 68"/>
                <a:gd name="T5" fmla="*/ 109 h 111"/>
                <a:gd name="T6" fmla="*/ 9 w 68"/>
                <a:gd name="T7" fmla="*/ 106 h 111"/>
                <a:gd name="T8" fmla="*/ 4 w 68"/>
                <a:gd name="T9" fmla="*/ 105 h 111"/>
                <a:gd name="T10" fmla="*/ 3 w 68"/>
                <a:gd name="T11" fmla="*/ 102 h 111"/>
                <a:gd name="T12" fmla="*/ 1 w 68"/>
                <a:gd name="T13" fmla="*/ 98 h 111"/>
                <a:gd name="T14" fmla="*/ 0 w 68"/>
                <a:gd name="T15" fmla="*/ 95 h 111"/>
                <a:gd name="T16" fmla="*/ 0 w 68"/>
                <a:gd name="T17" fmla="*/ 90 h 111"/>
                <a:gd name="T18" fmla="*/ 0 w 68"/>
                <a:gd name="T19" fmla="*/ 87 h 111"/>
                <a:gd name="T20" fmla="*/ 1 w 68"/>
                <a:gd name="T21" fmla="*/ 83 h 111"/>
                <a:gd name="T22" fmla="*/ 30 w 68"/>
                <a:gd name="T23" fmla="*/ 13 h 111"/>
                <a:gd name="T24" fmla="*/ 32 w 68"/>
                <a:gd name="T25" fmla="*/ 8 h 111"/>
                <a:gd name="T26" fmla="*/ 34 w 68"/>
                <a:gd name="T27" fmla="*/ 5 h 111"/>
                <a:gd name="T28" fmla="*/ 37 w 68"/>
                <a:gd name="T29" fmla="*/ 4 h 111"/>
                <a:gd name="T30" fmla="*/ 40 w 68"/>
                <a:gd name="T31" fmla="*/ 1 h 111"/>
                <a:gd name="T32" fmla="*/ 45 w 68"/>
                <a:gd name="T33" fmla="*/ 1 h 111"/>
                <a:gd name="T34" fmla="*/ 47 w 68"/>
                <a:gd name="T35" fmla="*/ 0 h 111"/>
                <a:gd name="T36" fmla="*/ 52 w 68"/>
                <a:gd name="T37" fmla="*/ 1 h 111"/>
                <a:gd name="T38" fmla="*/ 56 w 68"/>
                <a:gd name="T39" fmla="*/ 1 h 111"/>
                <a:gd name="T40" fmla="*/ 59 w 68"/>
                <a:gd name="T41" fmla="*/ 4 h 111"/>
                <a:gd name="T42" fmla="*/ 62 w 68"/>
                <a:gd name="T43" fmla="*/ 5 h 111"/>
                <a:gd name="T44" fmla="*/ 65 w 68"/>
                <a:gd name="T45" fmla="*/ 8 h 111"/>
                <a:gd name="T46" fmla="*/ 66 w 68"/>
                <a:gd name="T47" fmla="*/ 13 h 111"/>
                <a:gd name="T48" fmla="*/ 68 w 68"/>
                <a:gd name="T49" fmla="*/ 15 h 111"/>
                <a:gd name="T50" fmla="*/ 68 w 68"/>
                <a:gd name="T51" fmla="*/ 20 h 111"/>
                <a:gd name="T52" fmla="*/ 68 w 68"/>
                <a:gd name="T53" fmla="*/ 23 h 111"/>
                <a:gd name="T54" fmla="*/ 66 w 68"/>
                <a:gd name="T55" fmla="*/ 27 h 111"/>
                <a:gd name="T56" fmla="*/ 36 w 68"/>
                <a:gd name="T57" fmla="*/ 98 h 111"/>
                <a:gd name="T58" fmla="*/ 33 w 68"/>
                <a:gd name="T59" fmla="*/ 103 h 111"/>
                <a:gd name="T60" fmla="*/ 29 w 68"/>
                <a:gd name="T61" fmla="*/ 106 h 111"/>
                <a:gd name="T62" fmla="*/ 24 w 68"/>
                <a:gd name="T63" fmla="*/ 109 h 111"/>
                <a:gd name="T64" fmla="*/ 19 w 68"/>
                <a:gd name="T6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8" h="111">
                  <a:moveTo>
                    <a:pt x="19" y="111"/>
                  </a:moveTo>
                  <a:lnTo>
                    <a:pt x="14" y="109"/>
                  </a:lnTo>
                  <a:lnTo>
                    <a:pt x="11" y="109"/>
                  </a:lnTo>
                  <a:lnTo>
                    <a:pt x="9" y="106"/>
                  </a:lnTo>
                  <a:lnTo>
                    <a:pt x="4" y="105"/>
                  </a:lnTo>
                  <a:lnTo>
                    <a:pt x="3" y="102"/>
                  </a:lnTo>
                  <a:lnTo>
                    <a:pt x="1" y="98"/>
                  </a:lnTo>
                  <a:lnTo>
                    <a:pt x="0" y="95"/>
                  </a:lnTo>
                  <a:lnTo>
                    <a:pt x="0" y="90"/>
                  </a:lnTo>
                  <a:lnTo>
                    <a:pt x="0" y="87"/>
                  </a:lnTo>
                  <a:lnTo>
                    <a:pt x="1" y="83"/>
                  </a:lnTo>
                  <a:lnTo>
                    <a:pt x="30" y="13"/>
                  </a:lnTo>
                  <a:lnTo>
                    <a:pt x="32" y="8"/>
                  </a:lnTo>
                  <a:lnTo>
                    <a:pt x="34" y="5"/>
                  </a:lnTo>
                  <a:lnTo>
                    <a:pt x="37" y="4"/>
                  </a:lnTo>
                  <a:lnTo>
                    <a:pt x="40" y="1"/>
                  </a:lnTo>
                  <a:lnTo>
                    <a:pt x="45" y="1"/>
                  </a:lnTo>
                  <a:lnTo>
                    <a:pt x="47" y="0"/>
                  </a:lnTo>
                  <a:lnTo>
                    <a:pt x="52" y="1"/>
                  </a:lnTo>
                  <a:lnTo>
                    <a:pt x="56" y="1"/>
                  </a:lnTo>
                  <a:lnTo>
                    <a:pt x="59" y="4"/>
                  </a:lnTo>
                  <a:lnTo>
                    <a:pt x="62" y="5"/>
                  </a:lnTo>
                  <a:lnTo>
                    <a:pt x="65" y="8"/>
                  </a:lnTo>
                  <a:lnTo>
                    <a:pt x="66" y="13"/>
                  </a:lnTo>
                  <a:lnTo>
                    <a:pt x="68" y="15"/>
                  </a:lnTo>
                  <a:lnTo>
                    <a:pt x="68" y="20"/>
                  </a:lnTo>
                  <a:lnTo>
                    <a:pt x="68" y="23"/>
                  </a:lnTo>
                  <a:lnTo>
                    <a:pt x="66" y="27"/>
                  </a:lnTo>
                  <a:lnTo>
                    <a:pt x="36" y="98"/>
                  </a:lnTo>
                  <a:lnTo>
                    <a:pt x="33" y="103"/>
                  </a:lnTo>
                  <a:lnTo>
                    <a:pt x="29" y="106"/>
                  </a:lnTo>
                  <a:lnTo>
                    <a:pt x="24" y="109"/>
                  </a:lnTo>
                  <a:lnTo>
                    <a:pt x="19" y="1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8" name="Freeform 395"/>
            <p:cNvSpPr>
              <a:spLocks/>
            </p:cNvSpPr>
            <p:nvPr/>
          </p:nvSpPr>
          <p:spPr bwMode="auto">
            <a:xfrm>
              <a:off x="1477596" y="3800278"/>
              <a:ext cx="17472" cy="56784"/>
            </a:xfrm>
            <a:custGeom>
              <a:avLst/>
              <a:gdLst>
                <a:gd name="T0" fmla="*/ 19 w 37"/>
                <a:gd name="T1" fmla="*/ 115 h 115"/>
                <a:gd name="T2" fmla="*/ 14 w 37"/>
                <a:gd name="T3" fmla="*/ 115 h 115"/>
                <a:gd name="T4" fmla="*/ 12 w 37"/>
                <a:gd name="T5" fmla="*/ 114 h 115"/>
                <a:gd name="T6" fmla="*/ 9 w 37"/>
                <a:gd name="T7" fmla="*/ 113 h 115"/>
                <a:gd name="T8" fmla="*/ 6 w 37"/>
                <a:gd name="T9" fmla="*/ 110 h 115"/>
                <a:gd name="T10" fmla="*/ 3 w 37"/>
                <a:gd name="T11" fmla="*/ 107 h 115"/>
                <a:gd name="T12" fmla="*/ 1 w 37"/>
                <a:gd name="T13" fmla="*/ 104 h 115"/>
                <a:gd name="T14" fmla="*/ 0 w 37"/>
                <a:gd name="T15" fmla="*/ 101 h 115"/>
                <a:gd name="T16" fmla="*/ 0 w 37"/>
                <a:gd name="T17" fmla="*/ 97 h 115"/>
                <a:gd name="T18" fmla="*/ 0 w 37"/>
                <a:gd name="T19" fmla="*/ 19 h 115"/>
                <a:gd name="T20" fmla="*/ 0 w 37"/>
                <a:gd name="T21" fmla="*/ 16 h 115"/>
                <a:gd name="T22" fmla="*/ 1 w 37"/>
                <a:gd name="T23" fmla="*/ 12 h 115"/>
                <a:gd name="T24" fmla="*/ 3 w 37"/>
                <a:gd name="T25" fmla="*/ 9 h 115"/>
                <a:gd name="T26" fmla="*/ 6 w 37"/>
                <a:gd name="T27" fmla="*/ 6 h 115"/>
                <a:gd name="T28" fmla="*/ 9 w 37"/>
                <a:gd name="T29" fmla="*/ 3 h 115"/>
                <a:gd name="T30" fmla="*/ 12 w 37"/>
                <a:gd name="T31" fmla="*/ 2 h 115"/>
                <a:gd name="T32" fmla="*/ 14 w 37"/>
                <a:gd name="T33" fmla="*/ 0 h 115"/>
                <a:gd name="T34" fmla="*/ 19 w 37"/>
                <a:gd name="T35" fmla="*/ 0 h 115"/>
                <a:gd name="T36" fmla="*/ 23 w 37"/>
                <a:gd name="T37" fmla="*/ 0 h 115"/>
                <a:gd name="T38" fmla="*/ 26 w 37"/>
                <a:gd name="T39" fmla="*/ 2 h 115"/>
                <a:gd name="T40" fmla="*/ 30 w 37"/>
                <a:gd name="T41" fmla="*/ 3 h 115"/>
                <a:gd name="T42" fmla="*/ 33 w 37"/>
                <a:gd name="T43" fmla="*/ 6 h 115"/>
                <a:gd name="T44" fmla="*/ 35 w 37"/>
                <a:gd name="T45" fmla="*/ 9 h 115"/>
                <a:gd name="T46" fmla="*/ 36 w 37"/>
                <a:gd name="T47" fmla="*/ 12 h 115"/>
                <a:gd name="T48" fmla="*/ 37 w 37"/>
                <a:gd name="T49" fmla="*/ 16 h 115"/>
                <a:gd name="T50" fmla="*/ 37 w 37"/>
                <a:gd name="T51" fmla="*/ 19 h 115"/>
                <a:gd name="T52" fmla="*/ 37 w 37"/>
                <a:gd name="T53" fmla="*/ 97 h 115"/>
                <a:gd name="T54" fmla="*/ 37 w 37"/>
                <a:gd name="T55" fmla="*/ 101 h 115"/>
                <a:gd name="T56" fmla="*/ 36 w 37"/>
                <a:gd name="T57" fmla="*/ 104 h 115"/>
                <a:gd name="T58" fmla="*/ 35 w 37"/>
                <a:gd name="T59" fmla="*/ 107 h 115"/>
                <a:gd name="T60" fmla="*/ 33 w 37"/>
                <a:gd name="T61" fmla="*/ 110 h 115"/>
                <a:gd name="T62" fmla="*/ 30 w 37"/>
                <a:gd name="T63" fmla="*/ 113 h 115"/>
                <a:gd name="T64" fmla="*/ 26 w 37"/>
                <a:gd name="T65" fmla="*/ 114 h 115"/>
                <a:gd name="T66" fmla="*/ 23 w 37"/>
                <a:gd name="T67" fmla="*/ 115 h 115"/>
                <a:gd name="T68" fmla="*/ 19 w 37"/>
                <a:gd name="T69" fmla="*/ 11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7" h="115">
                  <a:moveTo>
                    <a:pt x="19" y="115"/>
                  </a:moveTo>
                  <a:lnTo>
                    <a:pt x="14" y="115"/>
                  </a:lnTo>
                  <a:lnTo>
                    <a:pt x="12" y="114"/>
                  </a:lnTo>
                  <a:lnTo>
                    <a:pt x="9" y="113"/>
                  </a:lnTo>
                  <a:lnTo>
                    <a:pt x="6" y="110"/>
                  </a:lnTo>
                  <a:lnTo>
                    <a:pt x="3" y="107"/>
                  </a:lnTo>
                  <a:lnTo>
                    <a:pt x="1" y="104"/>
                  </a:lnTo>
                  <a:lnTo>
                    <a:pt x="0" y="101"/>
                  </a:lnTo>
                  <a:lnTo>
                    <a:pt x="0" y="97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3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2" y="2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30" y="3"/>
                  </a:lnTo>
                  <a:lnTo>
                    <a:pt x="33" y="6"/>
                  </a:lnTo>
                  <a:lnTo>
                    <a:pt x="35" y="9"/>
                  </a:lnTo>
                  <a:lnTo>
                    <a:pt x="36" y="12"/>
                  </a:lnTo>
                  <a:lnTo>
                    <a:pt x="37" y="16"/>
                  </a:lnTo>
                  <a:lnTo>
                    <a:pt x="37" y="19"/>
                  </a:lnTo>
                  <a:lnTo>
                    <a:pt x="37" y="97"/>
                  </a:lnTo>
                  <a:lnTo>
                    <a:pt x="37" y="101"/>
                  </a:lnTo>
                  <a:lnTo>
                    <a:pt x="36" y="104"/>
                  </a:lnTo>
                  <a:lnTo>
                    <a:pt x="35" y="107"/>
                  </a:lnTo>
                  <a:lnTo>
                    <a:pt x="33" y="110"/>
                  </a:lnTo>
                  <a:lnTo>
                    <a:pt x="30" y="113"/>
                  </a:lnTo>
                  <a:lnTo>
                    <a:pt x="26" y="114"/>
                  </a:lnTo>
                  <a:lnTo>
                    <a:pt x="23" y="115"/>
                  </a:lnTo>
                  <a:lnTo>
                    <a:pt x="19" y="11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59" name="Freeform 396"/>
            <p:cNvSpPr>
              <a:spLocks/>
            </p:cNvSpPr>
            <p:nvPr/>
          </p:nvSpPr>
          <p:spPr bwMode="auto">
            <a:xfrm>
              <a:off x="1409164" y="3814838"/>
              <a:ext cx="33488" cy="53872"/>
            </a:xfrm>
            <a:custGeom>
              <a:avLst/>
              <a:gdLst>
                <a:gd name="T0" fmla="*/ 49 w 69"/>
                <a:gd name="T1" fmla="*/ 111 h 111"/>
                <a:gd name="T2" fmla="*/ 43 w 69"/>
                <a:gd name="T3" fmla="*/ 109 h 111"/>
                <a:gd name="T4" fmla="*/ 39 w 69"/>
                <a:gd name="T5" fmla="*/ 106 h 111"/>
                <a:gd name="T6" fmla="*/ 34 w 69"/>
                <a:gd name="T7" fmla="*/ 103 h 111"/>
                <a:gd name="T8" fmla="*/ 32 w 69"/>
                <a:gd name="T9" fmla="*/ 98 h 111"/>
                <a:gd name="T10" fmla="*/ 1 w 69"/>
                <a:gd name="T11" fmla="*/ 27 h 111"/>
                <a:gd name="T12" fmla="*/ 0 w 69"/>
                <a:gd name="T13" fmla="*/ 23 h 111"/>
                <a:gd name="T14" fmla="*/ 0 w 69"/>
                <a:gd name="T15" fmla="*/ 20 h 111"/>
                <a:gd name="T16" fmla="*/ 0 w 69"/>
                <a:gd name="T17" fmla="*/ 15 h 111"/>
                <a:gd name="T18" fmla="*/ 1 w 69"/>
                <a:gd name="T19" fmla="*/ 13 h 111"/>
                <a:gd name="T20" fmla="*/ 3 w 69"/>
                <a:gd name="T21" fmla="*/ 8 h 111"/>
                <a:gd name="T22" fmla="*/ 6 w 69"/>
                <a:gd name="T23" fmla="*/ 5 h 111"/>
                <a:gd name="T24" fmla="*/ 9 w 69"/>
                <a:gd name="T25" fmla="*/ 4 h 111"/>
                <a:gd name="T26" fmla="*/ 11 w 69"/>
                <a:gd name="T27" fmla="*/ 1 h 111"/>
                <a:gd name="T28" fmla="*/ 16 w 69"/>
                <a:gd name="T29" fmla="*/ 1 h 111"/>
                <a:gd name="T30" fmla="*/ 20 w 69"/>
                <a:gd name="T31" fmla="*/ 0 h 111"/>
                <a:gd name="T32" fmla="*/ 23 w 69"/>
                <a:gd name="T33" fmla="*/ 1 h 111"/>
                <a:gd name="T34" fmla="*/ 27 w 69"/>
                <a:gd name="T35" fmla="*/ 1 h 111"/>
                <a:gd name="T36" fmla="*/ 30 w 69"/>
                <a:gd name="T37" fmla="*/ 4 h 111"/>
                <a:gd name="T38" fmla="*/ 33 w 69"/>
                <a:gd name="T39" fmla="*/ 5 h 111"/>
                <a:gd name="T40" fmla="*/ 36 w 69"/>
                <a:gd name="T41" fmla="*/ 8 h 111"/>
                <a:gd name="T42" fmla="*/ 37 w 69"/>
                <a:gd name="T43" fmla="*/ 13 h 111"/>
                <a:gd name="T44" fmla="*/ 66 w 69"/>
                <a:gd name="T45" fmla="*/ 83 h 111"/>
                <a:gd name="T46" fmla="*/ 68 w 69"/>
                <a:gd name="T47" fmla="*/ 87 h 111"/>
                <a:gd name="T48" fmla="*/ 69 w 69"/>
                <a:gd name="T49" fmla="*/ 90 h 111"/>
                <a:gd name="T50" fmla="*/ 68 w 69"/>
                <a:gd name="T51" fmla="*/ 95 h 111"/>
                <a:gd name="T52" fmla="*/ 66 w 69"/>
                <a:gd name="T53" fmla="*/ 98 h 111"/>
                <a:gd name="T54" fmla="*/ 65 w 69"/>
                <a:gd name="T55" fmla="*/ 102 h 111"/>
                <a:gd name="T56" fmla="*/ 63 w 69"/>
                <a:gd name="T57" fmla="*/ 105 h 111"/>
                <a:gd name="T58" fmla="*/ 60 w 69"/>
                <a:gd name="T59" fmla="*/ 106 h 111"/>
                <a:gd name="T60" fmla="*/ 56 w 69"/>
                <a:gd name="T61" fmla="*/ 109 h 111"/>
                <a:gd name="T62" fmla="*/ 53 w 69"/>
                <a:gd name="T63" fmla="*/ 109 h 111"/>
                <a:gd name="T64" fmla="*/ 49 w 69"/>
                <a:gd name="T65" fmla="*/ 111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69" h="111">
                  <a:moveTo>
                    <a:pt x="49" y="111"/>
                  </a:moveTo>
                  <a:lnTo>
                    <a:pt x="43" y="109"/>
                  </a:lnTo>
                  <a:lnTo>
                    <a:pt x="39" y="106"/>
                  </a:lnTo>
                  <a:lnTo>
                    <a:pt x="34" y="103"/>
                  </a:lnTo>
                  <a:lnTo>
                    <a:pt x="32" y="98"/>
                  </a:lnTo>
                  <a:lnTo>
                    <a:pt x="1" y="27"/>
                  </a:lnTo>
                  <a:lnTo>
                    <a:pt x="0" y="23"/>
                  </a:lnTo>
                  <a:lnTo>
                    <a:pt x="0" y="20"/>
                  </a:lnTo>
                  <a:lnTo>
                    <a:pt x="0" y="15"/>
                  </a:lnTo>
                  <a:lnTo>
                    <a:pt x="1" y="13"/>
                  </a:lnTo>
                  <a:lnTo>
                    <a:pt x="3" y="8"/>
                  </a:lnTo>
                  <a:lnTo>
                    <a:pt x="6" y="5"/>
                  </a:lnTo>
                  <a:lnTo>
                    <a:pt x="9" y="4"/>
                  </a:lnTo>
                  <a:lnTo>
                    <a:pt x="11" y="1"/>
                  </a:lnTo>
                  <a:lnTo>
                    <a:pt x="16" y="1"/>
                  </a:lnTo>
                  <a:lnTo>
                    <a:pt x="20" y="0"/>
                  </a:lnTo>
                  <a:lnTo>
                    <a:pt x="23" y="1"/>
                  </a:lnTo>
                  <a:lnTo>
                    <a:pt x="27" y="1"/>
                  </a:lnTo>
                  <a:lnTo>
                    <a:pt x="30" y="4"/>
                  </a:lnTo>
                  <a:lnTo>
                    <a:pt x="33" y="5"/>
                  </a:lnTo>
                  <a:lnTo>
                    <a:pt x="36" y="8"/>
                  </a:lnTo>
                  <a:lnTo>
                    <a:pt x="37" y="13"/>
                  </a:lnTo>
                  <a:lnTo>
                    <a:pt x="66" y="83"/>
                  </a:lnTo>
                  <a:lnTo>
                    <a:pt x="68" y="87"/>
                  </a:lnTo>
                  <a:lnTo>
                    <a:pt x="69" y="90"/>
                  </a:lnTo>
                  <a:lnTo>
                    <a:pt x="68" y="95"/>
                  </a:lnTo>
                  <a:lnTo>
                    <a:pt x="66" y="98"/>
                  </a:lnTo>
                  <a:lnTo>
                    <a:pt x="65" y="102"/>
                  </a:lnTo>
                  <a:lnTo>
                    <a:pt x="63" y="105"/>
                  </a:lnTo>
                  <a:lnTo>
                    <a:pt x="60" y="106"/>
                  </a:lnTo>
                  <a:lnTo>
                    <a:pt x="56" y="109"/>
                  </a:lnTo>
                  <a:lnTo>
                    <a:pt x="53" y="109"/>
                  </a:lnTo>
                  <a:lnTo>
                    <a:pt x="49" y="11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0" name="Freeform 397"/>
            <p:cNvSpPr>
              <a:spLocks/>
            </p:cNvSpPr>
            <p:nvPr/>
          </p:nvSpPr>
          <p:spPr bwMode="auto">
            <a:xfrm>
              <a:off x="1350925" y="3852694"/>
              <a:ext cx="45136" cy="45136"/>
            </a:xfrm>
            <a:custGeom>
              <a:avLst/>
              <a:gdLst>
                <a:gd name="T0" fmla="*/ 73 w 92"/>
                <a:gd name="T1" fmla="*/ 92 h 92"/>
                <a:gd name="T2" fmla="*/ 69 w 92"/>
                <a:gd name="T3" fmla="*/ 92 h 92"/>
                <a:gd name="T4" fmla="*/ 66 w 92"/>
                <a:gd name="T5" fmla="*/ 91 h 92"/>
                <a:gd name="T6" fmla="*/ 62 w 92"/>
                <a:gd name="T7" fmla="*/ 90 h 92"/>
                <a:gd name="T8" fmla="*/ 59 w 92"/>
                <a:gd name="T9" fmla="*/ 87 h 92"/>
                <a:gd name="T10" fmla="*/ 4 w 92"/>
                <a:gd name="T11" fmla="*/ 32 h 92"/>
                <a:gd name="T12" fmla="*/ 3 w 92"/>
                <a:gd name="T13" fmla="*/ 29 h 92"/>
                <a:gd name="T14" fmla="*/ 1 w 92"/>
                <a:gd name="T15" fmla="*/ 26 h 92"/>
                <a:gd name="T16" fmla="*/ 0 w 92"/>
                <a:gd name="T17" fmla="*/ 22 h 92"/>
                <a:gd name="T18" fmla="*/ 0 w 92"/>
                <a:gd name="T19" fmla="*/ 19 h 92"/>
                <a:gd name="T20" fmla="*/ 0 w 92"/>
                <a:gd name="T21" fmla="*/ 15 h 92"/>
                <a:gd name="T22" fmla="*/ 1 w 92"/>
                <a:gd name="T23" fmla="*/ 12 h 92"/>
                <a:gd name="T24" fmla="*/ 3 w 92"/>
                <a:gd name="T25" fmla="*/ 9 h 92"/>
                <a:gd name="T26" fmla="*/ 4 w 92"/>
                <a:gd name="T27" fmla="*/ 5 h 92"/>
                <a:gd name="T28" fmla="*/ 8 w 92"/>
                <a:gd name="T29" fmla="*/ 3 h 92"/>
                <a:gd name="T30" fmla="*/ 11 w 92"/>
                <a:gd name="T31" fmla="*/ 0 h 92"/>
                <a:gd name="T32" fmla="*/ 14 w 92"/>
                <a:gd name="T33" fmla="*/ 0 h 92"/>
                <a:gd name="T34" fmla="*/ 19 w 92"/>
                <a:gd name="T35" fmla="*/ 0 h 92"/>
                <a:gd name="T36" fmla="*/ 21 w 92"/>
                <a:gd name="T37" fmla="*/ 0 h 92"/>
                <a:gd name="T38" fmla="*/ 26 w 92"/>
                <a:gd name="T39" fmla="*/ 0 h 92"/>
                <a:gd name="T40" fmla="*/ 29 w 92"/>
                <a:gd name="T41" fmla="*/ 3 h 92"/>
                <a:gd name="T42" fmla="*/ 32 w 92"/>
                <a:gd name="T43" fmla="*/ 5 h 92"/>
                <a:gd name="T44" fmla="*/ 86 w 92"/>
                <a:gd name="T45" fmla="*/ 59 h 92"/>
                <a:gd name="T46" fmla="*/ 89 w 92"/>
                <a:gd name="T47" fmla="*/ 62 h 92"/>
                <a:gd name="T48" fmla="*/ 91 w 92"/>
                <a:gd name="T49" fmla="*/ 67 h 92"/>
                <a:gd name="T50" fmla="*/ 92 w 92"/>
                <a:gd name="T51" fmla="*/ 69 h 92"/>
                <a:gd name="T52" fmla="*/ 92 w 92"/>
                <a:gd name="T53" fmla="*/ 74 h 92"/>
                <a:gd name="T54" fmla="*/ 92 w 92"/>
                <a:gd name="T55" fmla="*/ 77 h 92"/>
                <a:gd name="T56" fmla="*/ 91 w 92"/>
                <a:gd name="T57" fmla="*/ 81 h 92"/>
                <a:gd name="T58" fmla="*/ 89 w 92"/>
                <a:gd name="T59" fmla="*/ 84 h 92"/>
                <a:gd name="T60" fmla="*/ 86 w 92"/>
                <a:gd name="T61" fmla="*/ 87 h 92"/>
                <a:gd name="T62" fmla="*/ 83 w 92"/>
                <a:gd name="T63" fmla="*/ 90 h 92"/>
                <a:gd name="T64" fmla="*/ 80 w 92"/>
                <a:gd name="T65" fmla="*/ 91 h 92"/>
                <a:gd name="T66" fmla="*/ 76 w 92"/>
                <a:gd name="T67" fmla="*/ 92 h 92"/>
                <a:gd name="T68" fmla="*/ 73 w 92"/>
                <a:gd name="T69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2" h="92">
                  <a:moveTo>
                    <a:pt x="73" y="92"/>
                  </a:moveTo>
                  <a:lnTo>
                    <a:pt x="69" y="92"/>
                  </a:lnTo>
                  <a:lnTo>
                    <a:pt x="66" y="91"/>
                  </a:lnTo>
                  <a:lnTo>
                    <a:pt x="62" y="90"/>
                  </a:lnTo>
                  <a:lnTo>
                    <a:pt x="59" y="87"/>
                  </a:lnTo>
                  <a:lnTo>
                    <a:pt x="4" y="32"/>
                  </a:lnTo>
                  <a:lnTo>
                    <a:pt x="3" y="29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1" y="12"/>
                  </a:lnTo>
                  <a:lnTo>
                    <a:pt x="3" y="9"/>
                  </a:lnTo>
                  <a:lnTo>
                    <a:pt x="4" y="5"/>
                  </a:lnTo>
                  <a:lnTo>
                    <a:pt x="8" y="3"/>
                  </a:lnTo>
                  <a:lnTo>
                    <a:pt x="11" y="0"/>
                  </a:lnTo>
                  <a:lnTo>
                    <a:pt x="14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6" y="0"/>
                  </a:lnTo>
                  <a:lnTo>
                    <a:pt x="29" y="3"/>
                  </a:lnTo>
                  <a:lnTo>
                    <a:pt x="32" y="5"/>
                  </a:lnTo>
                  <a:lnTo>
                    <a:pt x="86" y="59"/>
                  </a:lnTo>
                  <a:lnTo>
                    <a:pt x="89" y="62"/>
                  </a:lnTo>
                  <a:lnTo>
                    <a:pt x="91" y="67"/>
                  </a:lnTo>
                  <a:lnTo>
                    <a:pt x="92" y="69"/>
                  </a:lnTo>
                  <a:lnTo>
                    <a:pt x="92" y="74"/>
                  </a:lnTo>
                  <a:lnTo>
                    <a:pt x="92" y="77"/>
                  </a:lnTo>
                  <a:lnTo>
                    <a:pt x="91" y="81"/>
                  </a:lnTo>
                  <a:lnTo>
                    <a:pt x="89" y="84"/>
                  </a:lnTo>
                  <a:lnTo>
                    <a:pt x="86" y="87"/>
                  </a:lnTo>
                  <a:lnTo>
                    <a:pt x="83" y="90"/>
                  </a:lnTo>
                  <a:lnTo>
                    <a:pt x="80" y="91"/>
                  </a:lnTo>
                  <a:lnTo>
                    <a:pt x="76" y="92"/>
                  </a:lnTo>
                  <a:lnTo>
                    <a:pt x="73" y="92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1" name="Freeform 398"/>
            <p:cNvSpPr>
              <a:spLocks/>
            </p:cNvSpPr>
            <p:nvPr/>
          </p:nvSpPr>
          <p:spPr bwMode="auto">
            <a:xfrm>
              <a:off x="1311613" y="3910933"/>
              <a:ext cx="53872" cy="33488"/>
            </a:xfrm>
            <a:custGeom>
              <a:avLst/>
              <a:gdLst>
                <a:gd name="T0" fmla="*/ 91 w 111"/>
                <a:gd name="T1" fmla="*/ 70 h 70"/>
                <a:gd name="T2" fmla="*/ 88 w 111"/>
                <a:gd name="T3" fmla="*/ 68 h 70"/>
                <a:gd name="T4" fmla="*/ 84 w 111"/>
                <a:gd name="T5" fmla="*/ 68 h 70"/>
                <a:gd name="T6" fmla="*/ 13 w 111"/>
                <a:gd name="T7" fmla="*/ 38 h 70"/>
                <a:gd name="T8" fmla="*/ 9 w 111"/>
                <a:gd name="T9" fmla="*/ 36 h 70"/>
                <a:gd name="T10" fmla="*/ 6 w 111"/>
                <a:gd name="T11" fmla="*/ 34 h 70"/>
                <a:gd name="T12" fmla="*/ 5 w 111"/>
                <a:gd name="T13" fmla="*/ 31 h 70"/>
                <a:gd name="T14" fmla="*/ 2 w 111"/>
                <a:gd name="T15" fmla="*/ 28 h 70"/>
                <a:gd name="T16" fmla="*/ 2 w 111"/>
                <a:gd name="T17" fmla="*/ 23 h 70"/>
                <a:gd name="T18" fmla="*/ 0 w 111"/>
                <a:gd name="T19" fmla="*/ 21 h 70"/>
                <a:gd name="T20" fmla="*/ 2 w 111"/>
                <a:gd name="T21" fmla="*/ 16 h 70"/>
                <a:gd name="T22" fmla="*/ 2 w 111"/>
                <a:gd name="T23" fmla="*/ 12 h 70"/>
                <a:gd name="T24" fmla="*/ 5 w 111"/>
                <a:gd name="T25" fmla="*/ 9 h 70"/>
                <a:gd name="T26" fmla="*/ 6 w 111"/>
                <a:gd name="T27" fmla="*/ 6 h 70"/>
                <a:gd name="T28" fmla="*/ 9 w 111"/>
                <a:gd name="T29" fmla="*/ 3 h 70"/>
                <a:gd name="T30" fmla="*/ 13 w 111"/>
                <a:gd name="T31" fmla="*/ 2 h 70"/>
                <a:gd name="T32" fmla="*/ 16 w 111"/>
                <a:gd name="T33" fmla="*/ 0 h 70"/>
                <a:gd name="T34" fmla="*/ 20 w 111"/>
                <a:gd name="T35" fmla="*/ 0 h 70"/>
                <a:gd name="T36" fmla="*/ 23 w 111"/>
                <a:gd name="T37" fmla="*/ 0 h 70"/>
                <a:gd name="T38" fmla="*/ 28 w 111"/>
                <a:gd name="T39" fmla="*/ 2 h 70"/>
                <a:gd name="T40" fmla="*/ 98 w 111"/>
                <a:gd name="T41" fmla="*/ 32 h 70"/>
                <a:gd name="T42" fmla="*/ 102 w 111"/>
                <a:gd name="T43" fmla="*/ 34 h 70"/>
                <a:gd name="T44" fmla="*/ 105 w 111"/>
                <a:gd name="T45" fmla="*/ 36 h 70"/>
                <a:gd name="T46" fmla="*/ 107 w 111"/>
                <a:gd name="T47" fmla="*/ 39 h 70"/>
                <a:gd name="T48" fmla="*/ 110 w 111"/>
                <a:gd name="T49" fmla="*/ 42 h 70"/>
                <a:gd name="T50" fmla="*/ 110 w 111"/>
                <a:gd name="T51" fmla="*/ 45 h 70"/>
                <a:gd name="T52" fmla="*/ 111 w 111"/>
                <a:gd name="T53" fmla="*/ 49 h 70"/>
                <a:gd name="T54" fmla="*/ 110 w 111"/>
                <a:gd name="T55" fmla="*/ 54 h 70"/>
                <a:gd name="T56" fmla="*/ 110 w 111"/>
                <a:gd name="T57" fmla="*/ 57 h 70"/>
                <a:gd name="T58" fmla="*/ 107 w 111"/>
                <a:gd name="T59" fmla="*/ 62 h 70"/>
                <a:gd name="T60" fmla="*/ 102 w 111"/>
                <a:gd name="T61" fmla="*/ 65 h 70"/>
                <a:gd name="T62" fmla="*/ 97 w 111"/>
                <a:gd name="T63" fmla="*/ 68 h 70"/>
                <a:gd name="T64" fmla="*/ 91 w 111"/>
                <a:gd name="T65" fmla="*/ 70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1" h="70">
                  <a:moveTo>
                    <a:pt x="91" y="70"/>
                  </a:moveTo>
                  <a:lnTo>
                    <a:pt x="88" y="68"/>
                  </a:lnTo>
                  <a:lnTo>
                    <a:pt x="84" y="68"/>
                  </a:lnTo>
                  <a:lnTo>
                    <a:pt x="13" y="38"/>
                  </a:lnTo>
                  <a:lnTo>
                    <a:pt x="9" y="36"/>
                  </a:lnTo>
                  <a:lnTo>
                    <a:pt x="6" y="34"/>
                  </a:lnTo>
                  <a:lnTo>
                    <a:pt x="5" y="31"/>
                  </a:lnTo>
                  <a:lnTo>
                    <a:pt x="2" y="28"/>
                  </a:lnTo>
                  <a:lnTo>
                    <a:pt x="2" y="23"/>
                  </a:lnTo>
                  <a:lnTo>
                    <a:pt x="0" y="21"/>
                  </a:lnTo>
                  <a:lnTo>
                    <a:pt x="2" y="16"/>
                  </a:lnTo>
                  <a:lnTo>
                    <a:pt x="2" y="12"/>
                  </a:lnTo>
                  <a:lnTo>
                    <a:pt x="5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98" y="32"/>
                  </a:lnTo>
                  <a:lnTo>
                    <a:pt x="102" y="34"/>
                  </a:lnTo>
                  <a:lnTo>
                    <a:pt x="105" y="36"/>
                  </a:lnTo>
                  <a:lnTo>
                    <a:pt x="107" y="39"/>
                  </a:lnTo>
                  <a:lnTo>
                    <a:pt x="110" y="42"/>
                  </a:lnTo>
                  <a:lnTo>
                    <a:pt x="110" y="45"/>
                  </a:lnTo>
                  <a:lnTo>
                    <a:pt x="111" y="49"/>
                  </a:lnTo>
                  <a:lnTo>
                    <a:pt x="110" y="54"/>
                  </a:lnTo>
                  <a:lnTo>
                    <a:pt x="110" y="57"/>
                  </a:lnTo>
                  <a:lnTo>
                    <a:pt x="107" y="62"/>
                  </a:lnTo>
                  <a:lnTo>
                    <a:pt x="102" y="65"/>
                  </a:lnTo>
                  <a:lnTo>
                    <a:pt x="97" y="68"/>
                  </a:lnTo>
                  <a:lnTo>
                    <a:pt x="91" y="70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2" name="Freeform 399"/>
            <p:cNvSpPr>
              <a:spLocks noEditPoints="1"/>
            </p:cNvSpPr>
            <p:nvPr/>
          </p:nvSpPr>
          <p:spPr bwMode="auto">
            <a:xfrm>
              <a:off x="1393149" y="4062356"/>
              <a:ext cx="186367" cy="75712"/>
            </a:xfrm>
            <a:custGeom>
              <a:avLst/>
              <a:gdLst>
                <a:gd name="T0" fmla="*/ 39 w 386"/>
                <a:gd name="T1" fmla="*/ 117 h 156"/>
                <a:gd name="T2" fmla="*/ 347 w 386"/>
                <a:gd name="T3" fmla="*/ 117 h 156"/>
                <a:gd name="T4" fmla="*/ 347 w 386"/>
                <a:gd name="T5" fmla="*/ 39 h 156"/>
                <a:gd name="T6" fmla="*/ 39 w 386"/>
                <a:gd name="T7" fmla="*/ 39 h 156"/>
                <a:gd name="T8" fmla="*/ 39 w 386"/>
                <a:gd name="T9" fmla="*/ 117 h 156"/>
                <a:gd name="T10" fmla="*/ 367 w 386"/>
                <a:gd name="T11" fmla="*/ 156 h 156"/>
                <a:gd name="T12" fmla="*/ 19 w 386"/>
                <a:gd name="T13" fmla="*/ 156 h 156"/>
                <a:gd name="T14" fmla="*/ 16 w 386"/>
                <a:gd name="T15" fmla="*/ 155 h 156"/>
                <a:gd name="T16" fmla="*/ 11 w 386"/>
                <a:gd name="T17" fmla="*/ 155 h 156"/>
                <a:gd name="T18" fmla="*/ 8 w 386"/>
                <a:gd name="T19" fmla="*/ 152 h 156"/>
                <a:gd name="T20" fmla="*/ 6 w 386"/>
                <a:gd name="T21" fmla="*/ 150 h 156"/>
                <a:gd name="T22" fmla="*/ 3 w 386"/>
                <a:gd name="T23" fmla="*/ 147 h 156"/>
                <a:gd name="T24" fmla="*/ 1 w 386"/>
                <a:gd name="T25" fmla="*/ 143 h 156"/>
                <a:gd name="T26" fmla="*/ 0 w 386"/>
                <a:gd name="T27" fmla="*/ 140 h 156"/>
                <a:gd name="T28" fmla="*/ 0 w 386"/>
                <a:gd name="T29" fmla="*/ 136 h 156"/>
                <a:gd name="T30" fmla="*/ 0 w 386"/>
                <a:gd name="T31" fmla="*/ 21 h 156"/>
                <a:gd name="T32" fmla="*/ 0 w 386"/>
                <a:gd name="T33" fmla="*/ 16 h 156"/>
                <a:gd name="T34" fmla="*/ 1 w 386"/>
                <a:gd name="T35" fmla="*/ 13 h 156"/>
                <a:gd name="T36" fmla="*/ 3 w 386"/>
                <a:gd name="T37" fmla="*/ 9 h 156"/>
                <a:gd name="T38" fmla="*/ 6 w 386"/>
                <a:gd name="T39" fmla="*/ 6 h 156"/>
                <a:gd name="T40" fmla="*/ 8 w 386"/>
                <a:gd name="T41" fmla="*/ 5 h 156"/>
                <a:gd name="T42" fmla="*/ 11 w 386"/>
                <a:gd name="T43" fmla="*/ 2 h 156"/>
                <a:gd name="T44" fmla="*/ 16 w 386"/>
                <a:gd name="T45" fmla="*/ 2 h 156"/>
                <a:gd name="T46" fmla="*/ 19 w 386"/>
                <a:gd name="T47" fmla="*/ 0 h 156"/>
                <a:gd name="T48" fmla="*/ 367 w 386"/>
                <a:gd name="T49" fmla="*/ 0 h 156"/>
                <a:gd name="T50" fmla="*/ 370 w 386"/>
                <a:gd name="T51" fmla="*/ 2 h 156"/>
                <a:gd name="T52" fmla="*/ 374 w 386"/>
                <a:gd name="T53" fmla="*/ 2 h 156"/>
                <a:gd name="T54" fmla="*/ 377 w 386"/>
                <a:gd name="T55" fmla="*/ 5 h 156"/>
                <a:gd name="T56" fmla="*/ 380 w 386"/>
                <a:gd name="T57" fmla="*/ 6 h 156"/>
                <a:gd name="T58" fmla="*/ 383 w 386"/>
                <a:gd name="T59" fmla="*/ 9 h 156"/>
                <a:gd name="T60" fmla="*/ 384 w 386"/>
                <a:gd name="T61" fmla="*/ 13 h 156"/>
                <a:gd name="T62" fmla="*/ 386 w 386"/>
                <a:gd name="T63" fmla="*/ 16 h 156"/>
                <a:gd name="T64" fmla="*/ 386 w 386"/>
                <a:gd name="T65" fmla="*/ 21 h 156"/>
                <a:gd name="T66" fmla="*/ 386 w 386"/>
                <a:gd name="T67" fmla="*/ 136 h 156"/>
                <a:gd name="T68" fmla="*/ 386 w 386"/>
                <a:gd name="T69" fmla="*/ 140 h 156"/>
                <a:gd name="T70" fmla="*/ 384 w 386"/>
                <a:gd name="T71" fmla="*/ 143 h 156"/>
                <a:gd name="T72" fmla="*/ 383 w 386"/>
                <a:gd name="T73" fmla="*/ 147 h 156"/>
                <a:gd name="T74" fmla="*/ 380 w 386"/>
                <a:gd name="T75" fmla="*/ 150 h 156"/>
                <a:gd name="T76" fmla="*/ 377 w 386"/>
                <a:gd name="T77" fmla="*/ 152 h 156"/>
                <a:gd name="T78" fmla="*/ 374 w 386"/>
                <a:gd name="T79" fmla="*/ 155 h 156"/>
                <a:gd name="T80" fmla="*/ 370 w 386"/>
                <a:gd name="T81" fmla="*/ 155 h 156"/>
                <a:gd name="T82" fmla="*/ 367 w 386"/>
                <a:gd name="T83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386" h="156">
                  <a:moveTo>
                    <a:pt x="39" y="117"/>
                  </a:moveTo>
                  <a:lnTo>
                    <a:pt x="347" y="117"/>
                  </a:lnTo>
                  <a:lnTo>
                    <a:pt x="347" y="39"/>
                  </a:lnTo>
                  <a:lnTo>
                    <a:pt x="39" y="39"/>
                  </a:lnTo>
                  <a:lnTo>
                    <a:pt x="39" y="117"/>
                  </a:lnTo>
                  <a:close/>
                  <a:moveTo>
                    <a:pt x="367" y="156"/>
                  </a:moveTo>
                  <a:lnTo>
                    <a:pt x="19" y="156"/>
                  </a:lnTo>
                  <a:lnTo>
                    <a:pt x="16" y="155"/>
                  </a:lnTo>
                  <a:lnTo>
                    <a:pt x="11" y="155"/>
                  </a:lnTo>
                  <a:lnTo>
                    <a:pt x="8" y="152"/>
                  </a:lnTo>
                  <a:lnTo>
                    <a:pt x="6" y="150"/>
                  </a:lnTo>
                  <a:lnTo>
                    <a:pt x="3" y="147"/>
                  </a:lnTo>
                  <a:lnTo>
                    <a:pt x="1" y="143"/>
                  </a:lnTo>
                  <a:lnTo>
                    <a:pt x="0" y="140"/>
                  </a:lnTo>
                  <a:lnTo>
                    <a:pt x="0" y="136"/>
                  </a:lnTo>
                  <a:lnTo>
                    <a:pt x="0" y="21"/>
                  </a:lnTo>
                  <a:lnTo>
                    <a:pt x="0" y="16"/>
                  </a:lnTo>
                  <a:lnTo>
                    <a:pt x="1" y="13"/>
                  </a:lnTo>
                  <a:lnTo>
                    <a:pt x="3" y="9"/>
                  </a:lnTo>
                  <a:lnTo>
                    <a:pt x="6" y="6"/>
                  </a:lnTo>
                  <a:lnTo>
                    <a:pt x="8" y="5"/>
                  </a:lnTo>
                  <a:lnTo>
                    <a:pt x="11" y="2"/>
                  </a:lnTo>
                  <a:lnTo>
                    <a:pt x="16" y="2"/>
                  </a:lnTo>
                  <a:lnTo>
                    <a:pt x="19" y="0"/>
                  </a:lnTo>
                  <a:lnTo>
                    <a:pt x="367" y="0"/>
                  </a:lnTo>
                  <a:lnTo>
                    <a:pt x="370" y="2"/>
                  </a:lnTo>
                  <a:lnTo>
                    <a:pt x="374" y="2"/>
                  </a:lnTo>
                  <a:lnTo>
                    <a:pt x="377" y="5"/>
                  </a:lnTo>
                  <a:lnTo>
                    <a:pt x="380" y="6"/>
                  </a:lnTo>
                  <a:lnTo>
                    <a:pt x="383" y="9"/>
                  </a:lnTo>
                  <a:lnTo>
                    <a:pt x="384" y="13"/>
                  </a:lnTo>
                  <a:lnTo>
                    <a:pt x="386" y="16"/>
                  </a:lnTo>
                  <a:lnTo>
                    <a:pt x="386" y="21"/>
                  </a:lnTo>
                  <a:lnTo>
                    <a:pt x="386" y="136"/>
                  </a:lnTo>
                  <a:lnTo>
                    <a:pt x="386" y="140"/>
                  </a:lnTo>
                  <a:lnTo>
                    <a:pt x="384" y="143"/>
                  </a:lnTo>
                  <a:lnTo>
                    <a:pt x="383" y="147"/>
                  </a:lnTo>
                  <a:lnTo>
                    <a:pt x="380" y="150"/>
                  </a:lnTo>
                  <a:lnTo>
                    <a:pt x="377" y="152"/>
                  </a:lnTo>
                  <a:lnTo>
                    <a:pt x="374" y="155"/>
                  </a:lnTo>
                  <a:lnTo>
                    <a:pt x="370" y="155"/>
                  </a:lnTo>
                  <a:lnTo>
                    <a:pt x="367" y="156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63" name="Group 97"/>
          <p:cNvGrpSpPr/>
          <p:nvPr/>
        </p:nvGrpSpPr>
        <p:grpSpPr>
          <a:xfrm>
            <a:off x="9592892" y="4016203"/>
            <a:ext cx="544381" cy="544381"/>
            <a:chOff x="1260653" y="5164541"/>
            <a:chExt cx="449902" cy="449902"/>
          </a:xfrm>
          <a:solidFill>
            <a:schemeClr val="bg1"/>
          </a:solidFill>
        </p:grpSpPr>
        <p:sp>
          <p:nvSpPr>
            <p:cNvPr id="64" name="Freeform 439"/>
            <p:cNvSpPr>
              <a:spLocks noEditPoints="1"/>
            </p:cNvSpPr>
            <p:nvPr/>
          </p:nvSpPr>
          <p:spPr bwMode="auto">
            <a:xfrm>
              <a:off x="1317437" y="5538731"/>
              <a:ext cx="75712" cy="75712"/>
            </a:xfrm>
            <a:custGeom>
              <a:avLst/>
              <a:gdLst>
                <a:gd name="T0" fmla="*/ 69 w 154"/>
                <a:gd name="T1" fmla="*/ 39 h 155"/>
                <a:gd name="T2" fmla="*/ 54 w 154"/>
                <a:gd name="T3" fmla="*/ 46 h 155"/>
                <a:gd name="T4" fmla="*/ 44 w 154"/>
                <a:gd name="T5" fmla="*/ 57 h 155"/>
                <a:gd name="T6" fmla="*/ 39 w 154"/>
                <a:gd name="T7" fmla="*/ 70 h 155"/>
                <a:gd name="T8" fmla="*/ 39 w 154"/>
                <a:gd name="T9" fmla="*/ 85 h 155"/>
                <a:gd name="T10" fmla="*/ 44 w 154"/>
                <a:gd name="T11" fmla="*/ 100 h 155"/>
                <a:gd name="T12" fmla="*/ 54 w 154"/>
                <a:gd name="T13" fmla="*/ 110 h 155"/>
                <a:gd name="T14" fmla="*/ 69 w 154"/>
                <a:gd name="T15" fmla="*/ 116 h 155"/>
                <a:gd name="T16" fmla="*/ 85 w 154"/>
                <a:gd name="T17" fmla="*/ 116 h 155"/>
                <a:gd name="T18" fmla="*/ 98 w 154"/>
                <a:gd name="T19" fmla="*/ 110 h 155"/>
                <a:gd name="T20" fmla="*/ 109 w 154"/>
                <a:gd name="T21" fmla="*/ 100 h 155"/>
                <a:gd name="T22" fmla="*/ 115 w 154"/>
                <a:gd name="T23" fmla="*/ 85 h 155"/>
                <a:gd name="T24" fmla="*/ 115 w 154"/>
                <a:gd name="T25" fmla="*/ 70 h 155"/>
                <a:gd name="T26" fmla="*/ 109 w 154"/>
                <a:gd name="T27" fmla="*/ 57 h 155"/>
                <a:gd name="T28" fmla="*/ 98 w 154"/>
                <a:gd name="T29" fmla="*/ 46 h 155"/>
                <a:gd name="T30" fmla="*/ 85 w 154"/>
                <a:gd name="T31" fmla="*/ 39 h 155"/>
                <a:gd name="T32" fmla="*/ 76 w 154"/>
                <a:gd name="T33" fmla="*/ 155 h 155"/>
                <a:gd name="T34" fmla="*/ 62 w 154"/>
                <a:gd name="T35" fmla="*/ 153 h 155"/>
                <a:gd name="T36" fmla="*/ 46 w 154"/>
                <a:gd name="T37" fmla="*/ 149 h 155"/>
                <a:gd name="T38" fmla="*/ 21 w 154"/>
                <a:gd name="T39" fmla="*/ 133 h 155"/>
                <a:gd name="T40" fmla="*/ 5 w 154"/>
                <a:gd name="T41" fmla="*/ 108 h 155"/>
                <a:gd name="T42" fmla="*/ 1 w 154"/>
                <a:gd name="T43" fmla="*/ 94 h 155"/>
                <a:gd name="T44" fmla="*/ 0 w 154"/>
                <a:gd name="T45" fmla="*/ 78 h 155"/>
                <a:gd name="T46" fmla="*/ 1 w 154"/>
                <a:gd name="T47" fmla="*/ 62 h 155"/>
                <a:gd name="T48" fmla="*/ 5 w 154"/>
                <a:gd name="T49" fmla="*/ 48 h 155"/>
                <a:gd name="T50" fmla="*/ 21 w 154"/>
                <a:gd name="T51" fmla="*/ 23 h 155"/>
                <a:gd name="T52" fmla="*/ 46 w 154"/>
                <a:gd name="T53" fmla="*/ 6 h 155"/>
                <a:gd name="T54" fmla="*/ 62 w 154"/>
                <a:gd name="T55" fmla="*/ 2 h 155"/>
                <a:gd name="T56" fmla="*/ 76 w 154"/>
                <a:gd name="T57" fmla="*/ 0 h 155"/>
                <a:gd name="T58" fmla="*/ 92 w 154"/>
                <a:gd name="T59" fmla="*/ 2 h 155"/>
                <a:gd name="T60" fmla="*/ 106 w 154"/>
                <a:gd name="T61" fmla="*/ 6 h 155"/>
                <a:gd name="T62" fmla="*/ 131 w 154"/>
                <a:gd name="T63" fmla="*/ 23 h 155"/>
                <a:gd name="T64" fmla="*/ 148 w 154"/>
                <a:gd name="T65" fmla="*/ 48 h 155"/>
                <a:gd name="T66" fmla="*/ 152 w 154"/>
                <a:gd name="T67" fmla="*/ 62 h 155"/>
                <a:gd name="T68" fmla="*/ 154 w 154"/>
                <a:gd name="T69" fmla="*/ 78 h 155"/>
                <a:gd name="T70" fmla="*/ 152 w 154"/>
                <a:gd name="T71" fmla="*/ 94 h 155"/>
                <a:gd name="T72" fmla="*/ 148 w 154"/>
                <a:gd name="T73" fmla="*/ 108 h 155"/>
                <a:gd name="T74" fmla="*/ 131 w 154"/>
                <a:gd name="T75" fmla="*/ 133 h 155"/>
                <a:gd name="T76" fmla="*/ 106 w 154"/>
                <a:gd name="T77" fmla="*/ 149 h 155"/>
                <a:gd name="T78" fmla="*/ 92 w 154"/>
                <a:gd name="T79" fmla="*/ 153 h 155"/>
                <a:gd name="T80" fmla="*/ 76 w 154"/>
                <a:gd name="T8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55">
                  <a:moveTo>
                    <a:pt x="76" y="39"/>
                  </a:moveTo>
                  <a:lnTo>
                    <a:pt x="69" y="39"/>
                  </a:lnTo>
                  <a:lnTo>
                    <a:pt x="62" y="42"/>
                  </a:lnTo>
                  <a:lnTo>
                    <a:pt x="54" y="46"/>
                  </a:lnTo>
                  <a:lnTo>
                    <a:pt x="49" y="51"/>
                  </a:lnTo>
                  <a:lnTo>
                    <a:pt x="44" y="57"/>
                  </a:lnTo>
                  <a:lnTo>
                    <a:pt x="41" y="62"/>
                  </a:lnTo>
                  <a:lnTo>
                    <a:pt x="39" y="70"/>
                  </a:lnTo>
                  <a:lnTo>
                    <a:pt x="39" y="78"/>
                  </a:lnTo>
                  <a:lnTo>
                    <a:pt x="39" y="85"/>
                  </a:lnTo>
                  <a:lnTo>
                    <a:pt x="41" y="93"/>
                  </a:lnTo>
                  <a:lnTo>
                    <a:pt x="44" y="100"/>
                  </a:lnTo>
                  <a:lnTo>
                    <a:pt x="49" y="106"/>
                  </a:lnTo>
                  <a:lnTo>
                    <a:pt x="54" y="110"/>
                  </a:lnTo>
                  <a:lnTo>
                    <a:pt x="62" y="113"/>
                  </a:lnTo>
                  <a:lnTo>
                    <a:pt x="69" y="116"/>
                  </a:lnTo>
                  <a:lnTo>
                    <a:pt x="76" y="117"/>
                  </a:lnTo>
                  <a:lnTo>
                    <a:pt x="85" y="116"/>
                  </a:lnTo>
                  <a:lnTo>
                    <a:pt x="92" y="113"/>
                  </a:lnTo>
                  <a:lnTo>
                    <a:pt x="98" y="110"/>
                  </a:lnTo>
                  <a:lnTo>
                    <a:pt x="103" y="106"/>
                  </a:lnTo>
                  <a:lnTo>
                    <a:pt x="109" y="100"/>
                  </a:lnTo>
                  <a:lnTo>
                    <a:pt x="112" y="93"/>
                  </a:lnTo>
                  <a:lnTo>
                    <a:pt x="115" y="85"/>
                  </a:lnTo>
                  <a:lnTo>
                    <a:pt x="115" y="78"/>
                  </a:lnTo>
                  <a:lnTo>
                    <a:pt x="115" y="70"/>
                  </a:lnTo>
                  <a:lnTo>
                    <a:pt x="112" y="62"/>
                  </a:lnTo>
                  <a:lnTo>
                    <a:pt x="109" y="57"/>
                  </a:lnTo>
                  <a:lnTo>
                    <a:pt x="103" y="51"/>
                  </a:lnTo>
                  <a:lnTo>
                    <a:pt x="98" y="46"/>
                  </a:lnTo>
                  <a:lnTo>
                    <a:pt x="92" y="42"/>
                  </a:lnTo>
                  <a:lnTo>
                    <a:pt x="85" y="39"/>
                  </a:lnTo>
                  <a:lnTo>
                    <a:pt x="76" y="39"/>
                  </a:lnTo>
                  <a:close/>
                  <a:moveTo>
                    <a:pt x="76" y="155"/>
                  </a:moveTo>
                  <a:lnTo>
                    <a:pt x="69" y="155"/>
                  </a:lnTo>
                  <a:lnTo>
                    <a:pt x="62" y="153"/>
                  </a:lnTo>
                  <a:lnTo>
                    <a:pt x="53" y="152"/>
                  </a:lnTo>
                  <a:lnTo>
                    <a:pt x="46" y="149"/>
                  </a:lnTo>
                  <a:lnTo>
                    <a:pt x="33" y="142"/>
                  </a:lnTo>
                  <a:lnTo>
                    <a:pt x="21" y="133"/>
                  </a:lnTo>
                  <a:lnTo>
                    <a:pt x="13" y="121"/>
                  </a:lnTo>
                  <a:lnTo>
                    <a:pt x="5" y="108"/>
                  </a:lnTo>
                  <a:lnTo>
                    <a:pt x="3" y="101"/>
                  </a:lnTo>
                  <a:lnTo>
                    <a:pt x="1" y="94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5"/>
                  </a:lnTo>
                  <a:lnTo>
                    <a:pt x="5" y="48"/>
                  </a:lnTo>
                  <a:lnTo>
                    <a:pt x="13" y="35"/>
                  </a:lnTo>
                  <a:lnTo>
                    <a:pt x="21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53" y="5"/>
                  </a:lnTo>
                  <a:lnTo>
                    <a:pt x="62" y="2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2" y="2"/>
                  </a:lnTo>
                  <a:lnTo>
                    <a:pt x="99" y="5"/>
                  </a:lnTo>
                  <a:lnTo>
                    <a:pt x="106" y="6"/>
                  </a:lnTo>
                  <a:lnTo>
                    <a:pt x="119" y="13"/>
                  </a:lnTo>
                  <a:lnTo>
                    <a:pt x="131" y="23"/>
                  </a:lnTo>
                  <a:lnTo>
                    <a:pt x="141" y="35"/>
                  </a:lnTo>
                  <a:lnTo>
                    <a:pt x="148" y="48"/>
                  </a:lnTo>
                  <a:lnTo>
                    <a:pt x="151" y="55"/>
                  </a:lnTo>
                  <a:lnTo>
                    <a:pt x="152" y="62"/>
                  </a:lnTo>
                  <a:lnTo>
                    <a:pt x="154" y="70"/>
                  </a:lnTo>
                  <a:lnTo>
                    <a:pt x="154" y="78"/>
                  </a:lnTo>
                  <a:lnTo>
                    <a:pt x="154" y="85"/>
                  </a:lnTo>
                  <a:lnTo>
                    <a:pt x="152" y="94"/>
                  </a:lnTo>
                  <a:lnTo>
                    <a:pt x="151" y="101"/>
                  </a:lnTo>
                  <a:lnTo>
                    <a:pt x="148" y="108"/>
                  </a:lnTo>
                  <a:lnTo>
                    <a:pt x="141" y="121"/>
                  </a:lnTo>
                  <a:lnTo>
                    <a:pt x="131" y="133"/>
                  </a:lnTo>
                  <a:lnTo>
                    <a:pt x="119" y="142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5"/>
                  </a:lnTo>
                  <a:lnTo>
                    <a:pt x="76" y="15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5" name="Freeform 440"/>
            <p:cNvSpPr>
              <a:spLocks noEditPoints="1"/>
            </p:cNvSpPr>
            <p:nvPr/>
          </p:nvSpPr>
          <p:spPr bwMode="auto">
            <a:xfrm>
              <a:off x="1524188" y="5538731"/>
              <a:ext cx="74256" cy="75712"/>
            </a:xfrm>
            <a:custGeom>
              <a:avLst/>
              <a:gdLst>
                <a:gd name="T0" fmla="*/ 69 w 154"/>
                <a:gd name="T1" fmla="*/ 39 h 155"/>
                <a:gd name="T2" fmla="*/ 54 w 154"/>
                <a:gd name="T3" fmla="*/ 46 h 155"/>
                <a:gd name="T4" fmla="*/ 44 w 154"/>
                <a:gd name="T5" fmla="*/ 57 h 155"/>
                <a:gd name="T6" fmla="*/ 38 w 154"/>
                <a:gd name="T7" fmla="*/ 70 h 155"/>
                <a:gd name="T8" fmla="*/ 38 w 154"/>
                <a:gd name="T9" fmla="*/ 85 h 155"/>
                <a:gd name="T10" fmla="*/ 44 w 154"/>
                <a:gd name="T11" fmla="*/ 100 h 155"/>
                <a:gd name="T12" fmla="*/ 54 w 154"/>
                <a:gd name="T13" fmla="*/ 110 h 155"/>
                <a:gd name="T14" fmla="*/ 69 w 154"/>
                <a:gd name="T15" fmla="*/ 116 h 155"/>
                <a:gd name="T16" fmla="*/ 84 w 154"/>
                <a:gd name="T17" fmla="*/ 116 h 155"/>
                <a:gd name="T18" fmla="*/ 97 w 154"/>
                <a:gd name="T19" fmla="*/ 110 h 155"/>
                <a:gd name="T20" fmla="*/ 109 w 154"/>
                <a:gd name="T21" fmla="*/ 100 h 155"/>
                <a:gd name="T22" fmla="*/ 115 w 154"/>
                <a:gd name="T23" fmla="*/ 85 h 155"/>
                <a:gd name="T24" fmla="*/ 115 w 154"/>
                <a:gd name="T25" fmla="*/ 70 h 155"/>
                <a:gd name="T26" fmla="*/ 109 w 154"/>
                <a:gd name="T27" fmla="*/ 57 h 155"/>
                <a:gd name="T28" fmla="*/ 97 w 154"/>
                <a:gd name="T29" fmla="*/ 46 h 155"/>
                <a:gd name="T30" fmla="*/ 84 w 154"/>
                <a:gd name="T31" fmla="*/ 39 h 155"/>
                <a:gd name="T32" fmla="*/ 76 w 154"/>
                <a:gd name="T33" fmla="*/ 155 h 155"/>
                <a:gd name="T34" fmla="*/ 61 w 154"/>
                <a:gd name="T35" fmla="*/ 153 h 155"/>
                <a:gd name="T36" fmla="*/ 46 w 154"/>
                <a:gd name="T37" fmla="*/ 149 h 155"/>
                <a:gd name="T38" fmla="*/ 21 w 154"/>
                <a:gd name="T39" fmla="*/ 133 h 155"/>
                <a:gd name="T40" fmla="*/ 5 w 154"/>
                <a:gd name="T41" fmla="*/ 108 h 155"/>
                <a:gd name="T42" fmla="*/ 1 w 154"/>
                <a:gd name="T43" fmla="*/ 94 h 155"/>
                <a:gd name="T44" fmla="*/ 0 w 154"/>
                <a:gd name="T45" fmla="*/ 78 h 155"/>
                <a:gd name="T46" fmla="*/ 1 w 154"/>
                <a:gd name="T47" fmla="*/ 62 h 155"/>
                <a:gd name="T48" fmla="*/ 5 w 154"/>
                <a:gd name="T49" fmla="*/ 48 h 155"/>
                <a:gd name="T50" fmla="*/ 21 w 154"/>
                <a:gd name="T51" fmla="*/ 23 h 155"/>
                <a:gd name="T52" fmla="*/ 46 w 154"/>
                <a:gd name="T53" fmla="*/ 6 h 155"/>
                <a:gd name="T54" fmla="*/ 61 w 154"/>
                <a:gd name="T55" fmla="*/ 2 h 155"/>
                <a:gd name="T56" fmla="*/ 76 w 154"/>
                <a:gd name="T57" fmla="*/ 0 h 155"/>
                <a:gd name="T58" fmla="*/ 92 w 154"/>
                <a:gd name="T59" fmla="*/ 2 h 155"/>
                <a:gd name="T60" fmla="*/ 106 w 154"/>
                <a:gd name="T61" fmla="*/ 6 h 155"/>
                <a:gd name="T62" fmla="*/ 131 w 154"/>
                <a:gd name="T63" fmla="*/ 23 h 155"/>
                <a:gd name="T64" fmla="*/ 148 w 154"/>
                <a:gd name="T65" fmla="*/ 48 h 155"/>
                <a:gd name="T66" fmla="*/ 152 w 154"/>
                <a:gd name="T67" fmla="*/ 62 h 155"/>
                <a:gd name="T68" fmla="*/ 154 w 154"/>
                <a:gd name="T69" fmla="*/ 78 h 155"/>
                <a:gd name="T70" fmla="*/ 152 w 154"/>
                <a:gd name="T71" fmla="*/ 94 h 155"/>
                <a:gd name="T72" fmla="*/ 148 w 154"/>
                <a:gd name="T73" fmla="*/ 108 h 155"/>
                <a:gd name="T74" fmla="*/ 131 w 154"/>
                <a:gd name="T75" fmla="*/ 133 h 155"/>
                <a:gd name="T76" fmla="*/ 106 w 154"/>
                <a:gd name="T77" fmla="*/ 149 h 155"/>
                <a:gd name="T78" fmla="*/ 92 w 154"/>
                <a:gd name="T79" fmla="*/ 153 h 155"/>
                <a:gd name="T80" fmla="*/ 76 w 154"/>
                <a:gd name="T8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55">
                  <a:moveTo>
                    <a:pt x="76" y="39"/>
                  </a:moveTo>
                  <a:lnTo>
                    <a:pt x="69" y="39"/>
                  </a:lnTo>
                  <a:lnTo>
                    <a:pt x="61" y="42"/>
                  </a:lnTo>
                  <a:lnTo>
                    <a:pt x="54" y="46"/>
                  </a:lnTo>
                  <a:lnTo>
                    <a:pt x="48" y="51"/>
                  </a:lnTo>
                  <a:lnTo>
                    <a:pt x="44" y="57"/>
                  </a:lnTo>
                  <a:lnTo>
                    <a:pt x="41" y="62"/>
                  </a:lnTo>
                  <a:lnTo>
                    <a:pt x="38" y="70"/>
                  </a:lnTo>
                  <a:lnTo>
                    <a:pt x="38" y="78"/>
                  </a:lnTo>
                  <a:lnTo>
                    <a:pt x="38" y="85"/>
                  </a:lnTo>
                  <a:lnTo>
                    <a:pt x="41" y="93"/>
                  </a:lnTo>
                  <a:lnTo>
                    <a:pt x="44" y="100"/>
                  </a:lnTo>
                  <a:lnTo>
                    <a:pt x="48" y="106"/>
                  </a:lnTo>
                  <a:lnTo>
                    <a:pt x="54" y="110"/>
                  </a:lnTo>
                  <a:lnTo>
                    <a:pt x="61" y="113"/>
                  </a:lnTo>
                  <a:lnTo>
                    <a:pt x="69" y="116"/>
                  </a:lnTo>
                  <a:lnTo>
                    <a:pt x="76" y="117"/>
                  </a:lnTo>
                  <a:lnTo>
                    <a:pt x="84" y="116"/>
                  </a:lnTo>
                  <a:lnTo>
                    <a:pt x="92" y="113"/>
                  </a:lnTo>
                  <a:lnTo>
                    <a:pt x="97" y="110"/>
                  </a:lnTo>
                  <a:lnTo>
                    <a:pt x="103" y="106"/>
                  </a:lnTo>
                  <a:lnTo>
                    <a:pt x="109" y="100"/>
                  </a:lnTo>
                  <a:lnTo>
                    <a:pt x="112" y="93"/>
                  </a:lnTo>
                  <a:lnTo>
                    <a:pt x="115" y="85"/>
                  </a:lnTo>
                  <a:lnTo>
                    <a:pt x="115" y="78"/>
                  </a:lnTo>
                  <a:lnTo>
                    <a:pt x="115" y="70"/>
                  </a:lnTo>
                  <a:lnTo>
                    <a:pt x="112" y="62"/>
                  </a:lnTo>
                  <a:lnTo>
                    <a:pt x="109" y="57"/>
                  </a:lnTo>
                  <a:lnTo>
                    <a:pt x="103" y="51"/>
                  </a:lnTo>
                  <a:lnTo>
                    <a:pt x="97" y="46"/>
                  </a:lnTo>
                  <a:lnTo>
                    <a:pt x="92" y="42"/>
                  </a:lnTo>
                  <a:lnTo>
                    <a:pt x="84" y="39"/>
                  </a:lnTo>
                  <a:lnTo>
                    <a:pt x="76" y="39"/>
                  </a:lnTo>
                  <a:close/>
                  <a:moveTo>
                    <a:pt x="76" y="155"/>
                  </a:moveTo>
                  <a:lnTo>
                    <a:pt x="69" y="155"/>
                  </a:lnTo>
                  <a:lnTo>
                    <a:pt x="61" y="153"/>
                  </a:lnTo>
                  <a:lnTo>
                    <a:pt x="53" y="152"/>
                  </a:lnTo>
                  <a:lnTo>
                    <a:pt x="46" y="149"/>
                  </a:lnTo>
                  <a:lnTo>
                    <a:pt x="33" y="142"/>
                  </a:lnTo>
                  <a:lnTo>
                    <a:pt x="21" y="133"/>
                  </a:lnTo>
                  <a:lnTo>
                    <a:pt x="12" y="121"/>
                  </a:lnTo>
                  <a:lnTo>
                    <a:pt x="5" y="108"/>
                  </a:lnTo>
                  <a:lnTo>
                    <a:pt x="2" y="101"/>
                  </a:lnTo>
                  <a:lnTo>
                    <a:pt x="1" y="94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2" y="55"/>
                  </a:lnTo>
                  <a:lnTo>
                    <a:pt x="5" y="48"/>
                  </a:lnTo>
                  <a:lnTo>
                    <a:pt x="12" y="35"/>
                  </a:lnTo>
                  <a:lnTo>
                    <a:pt x="21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53" y="5"/>
                  </a:lnTo>
                  <a:lnTo>
                    <a:pt x="61" y="2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84" y="0"/>
                  </a:lnTo>
                  <a:lnTo>
                    <a:pt x="92" y="2"/>
                  </a:lnTo>
                  <a:lnTo>
                    <a:pt x="99" y="5"/>
                  </a:lnTo>
                  <a:lnTo>
                    <a:pt x="106" y="6"/>
                  </a:lnTo>
                  <a:lnTo>
                    <a:pt x="119" y="13"/>
                  </a:lnTo>
                  <a:lnTo>
                    <a:pt x="131" y="23"/>
                  </a:lnTo>
                  <a:lnTo>
                    <a:pt x="141" y="35"/>
                  </a:lnTo>
                  <a:lnTo>
                    <a:pt x="148" y="48"/>
                  </a:lnTo>
                  <a:lnTo>
                    <a:pt x="151" y="55"/>
                  </a:lnTo>
                  <a:lnTo>
                    <a:pt x="152" y="62"/>
                  </a:lnTo>
                  <a:lnTo>
                    <a:pt x="154" y="70"/>
                  </a:lnTo>
                  <a:lnTo>
                    <a:pt x="154" y="78"/>
                  </a:lnTo>
                  <a:lnTo>
                    <a:pt x="154" y="85"/>
                  </a:lnTo>
                  <a:lnTo>
                    <a:pt x="152" y="94"/>
                  </a:lnTo>
                  <a:lnTo>
                    <a:pt x="151" y="101"/>
                  </a:lnTo>
                  <a:lnTo>
                    <a:pt x="148" y="108"/>
                  </a:lnTo>
                  <a:lnTo>
                    <a:pt x="141" y="121"/>
                  </a:lnTo>
                  <a:lnTo>
                    <a:pt x="131" y="133"/>
                  </a:lnTo>
                  <a:lnTo>
                    <a:pt x="119" y="142"/>
                  </a:lnTo>
                  <a:lnTo>
                    <a:pt x="106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4" y="155"/>
                  </a:lnTo>
                  <a:lnTo>
                    <a:pt x="76" y="15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6" name="Freeform 441"/>
            <p:cNvSpPr>
              <a:spLocks/>
            </p:cNvSpPr>
            <p:nvPr/>
          </p:nvSpPr>
          <p:spPr bwMode="auto">
            <a:xfrm>
              <a:off x="1448476" y="5164541"/>
              <a:ext cx="18928" cy="149967"/>
            </a:xfrm>
            <a:custGeom>
              <a:avLst/>
              <a:gdLst>
                <a:gd name="T0" fmla="*/ 20 w 39"/>
                <a:gd name="T1" fmla="*/ 309 h 309"/>
                <a:gd name="T2" fmla="*/ 16 w 39"/>
                <a:gd name="T3" fmla="*/ 309 h 309"/>
                <a:gd name="T4" fmla="*/ 13 w 39"/>
                <a:gd name="T5" fmla="*/ 307 h 309"/>
                <a:gd name="T6" fmla="*/ 9 w 39"/>
                <a:gd name="T7" fmla="*/ 306 h 309"/>
                <a:gd name="T8" fmla="*/ 6 w 39"/>
                <a:gd name="T9" fmla="*/ 303 h 309"/>
                <a:gd name="T10" fmla="*/ 4 w 39"/>
                <a:gd name="T11" fmla="*/ 300 h 309"/>
                <a:gd name="T12" fmla="*/ 1 w 39"/>
                <a:gd name="T13" fmla="*/ 297 h 309"/>
                <a:gd name="T14" fmla="*/ 1 w 39"/>
                <a:gd name="T15" fmla="*/ 294 h 309"/>
                <a:gd name="T16" fmla="*/ 0 w 39"/>
                <a:gd name="T17" fmla="*/ 290 h 309"/>
                <a:gd name="T18" fmla="*/ 0 w 39"/>
                <a:gd name="T19" fmla="*/ 19 h 309"/>
                <a:gd name="T20" fmla="*/ 1 w 39"/>
                <a:gd name="T21" fmla="*/ 15 h 309"/>
                <a:gd name="T22" fmla="*/ 1 w 39"/>
                <a:gd name="T23" fmla="*/ 12 h 309"/>
                <a:gd name="T24" fmla="*/ 4 w 39"/>
                <a:gd name="T25" fmla="*/ 9 h 309"/>
                <a:gd name="T26" fmla="*/ 6 w 39"/>
                <a:gd name="T27" fmla="*/ 6 h 309"/>
                <a:gd name="T28" fmla="*/ 9 w 39"/>
                <a:gd name="T29" fmla="*/ 3 h 309"/>
                <a:gd name="T30" fmla="*/ 13 w 39"/>
                <a:gd name="T31" fmla="*/ 2 h 309"/>
                <a:gd name="T32" fmla="*/ 16 w 39"/>
                <a:gd name="T33" fmla="*/ 0 h 309"/>
                <a:gd name="T34" fmla="*/ 20 w 39"/>
                <a:gd name="T35" fmla="*/ 0 h 309"/>
                <a:gd name="T36" fmla="*/ 24 w 39"/>
                <a:gd name="T37" fmla="*/ 0 h 309"/>
                <a:gd name="T38" fmla="*/ 27 w 39"/>
                <a:gd name="T39" fmla="*/ 2 h 309"/>
                <a:gd name="T40" fmla="*/ 30 w 39"/>
                <a:gd name="T41" fmla="*/ 3 h 309"/>
                <a:gd name="T42" fmla="*/ 33 w 39"/>
                <a:gd name="T43" fmla="*/ 6 h 309"/>
                <a:gd name="T44" fmla="*/ 36 w 39"/>
                <a:gd name="T45" fmla="*/ 9 h 309"/>
                <a:gd name="T46" fmla="*/ 37 w 39"/>
                <a:gd name="T47" fmla="*/ 12 h 309"/>
                <a:gd name="T48" fmla="*/ 39 w 39"/>
                <a:gd name="T49" fmla="*/ 15 h 309"/>
                <a:gd name="T50" fmla="*/ 39 w 39"/>
                <a:gd name="T51" fmla="*/ 19 h 309"/>
                <a:gd name="T52" fmla="*/ 39 w 39"/>
                <a:gd name="T53" fmla="*/ 290 h 309"/>
                <a:gd name="T54" fmla="*/ 39 w 39"/>
                <a:gd name="T55" fmla="*/ 294 h 309"/>
                <a:gd name="T56" fmla="*/ 37 w 39"/>
                <a:gd name="T57" fmla="*/ 297 h 309"/>
                <a:gd name="T58" fmla="*/ 36 w 39"/>
                <a:gd name="T59" fmla="*/ 300 h 309"/>
                <a:gd name="T60" fmla="*/ 33 w 39"/>
                <a:gd name="T61" fmla="*/ 303 h 309"/>
                <a:gd name="T62" fmla="*/ 30 w 39"/>
                <a:gd name="T63" fmla="*/ 306 h 309"/>
                <a:gd name="T64" fmla="*/ 27 w 39"/>
                <a:gd name="T65" fmla="*/ 307 h 309"/>
                <a:gd name="T66" fmla="*/ 24 w 39"/>
                <a:gd name="T67" fmla="*/ 309 h 309"/>
                <a:gd name="T68" fmla="*/ 20 w 39"/>
                <a:gd name="T69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09">
                  <a:moveTo>
                    <a:pt x="20" y="309"/>
                  </a:moveTo>
                  <a:lnTo>
                    <a:pt x="16" y="309"/>
                  </a:lnTo>
                  <a:lnTo>
                    <a:pt x="13" y="307"/>
                  </a:lnTo>
                  <a:lnTo>
                    <a:pt x="9" y="306"/>
                  </a:lnTo>
                  <a:lnTo>
                    <a:pt x="6" y="303"/>
                  </a:lnTo>
                  <a:lnTo>
                    <a:pt x="4" y="300"/>
                  </a:lnTo>
                  <a:lnTo>
                    <a:pt x="1" y="297"/>
                  </a:lnTo>
                  <a:lnTo>
                    <a:pt x="1" y="294"/>
                  </a:lnTo>
                  <a:lnTo>
                    <a:pt x="0" y="290"/>
                  </a:lnTo>
                  <a:lnTo>
                    <a:pt x="0" y="19"/>
                  </a:lnTo>
                  <a:lnTo>
                    <a:pt x="1" y="15"/>
                  </a:lnTo>
                  <a:lnTo>
                    <a:pt x="1" y="12"/>
                  </a:lnTo>
                  <a:lnTo>
                    <a:pt x="4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3" y="2"/>
                  </a:lnTo>
                  <a:lnTo>
                    <a:pt x="16" y="0"/>
                  </a:lnTo>
                  <a:lnTo>
                    <a:pt x="20" y="0"/>
                  </a:lnTo>
                  <a:lnTo>
                    <a:pt x="24" y="0"/>
                  </a:lnTo>
                  <a:lnTo>
                    <a:pt x="27" y="2"/>
                  </a:lnTo>
                  <a:lnTo>
                    <a:pt x="30" y="3"/>
                  </a:lnTo>
                  <a:lnTo>
                    <a:pt x="33" y="6"/>
                  </a:lnTo>
                  <a:lnTo>
                    <a:pt x="36" y="9"/>
                  </a:lnTo>
                  <a:lnTo>
                    <a:pt x="37" y="12"/>
                  </a:lnTo>
                  <a:lnTo>
                    <a:pt x="39" y="15"/>
                  </a:lnTo>
                  <a:lnTo>
                    <a:pt x="39" y="19"/>
                  </a:lnTo>
                  <a:lnTo>
                    <a:pt x="39" y="290"/>
                  </a:lnTo>
                  <a:lnTo>
                    <a:pt x="39" y="294"/>
                  </a:lnTo>
                  <a:lnTo>
                    <a:pt x="37" y="297"/>
                  </a:lnTo>
                  <a:lnTo>
                    <a:pt x="36" y="300"/>
                  </a:lnTo>
                  <a:lnTo>
                    <a:pt x="33" y="303"/>
                  </a:lnTo>
                  <a:lnTo>
                    <a:pt x="30" y="306"/>
                  </a:lnTo>
                  <a:lnTo>
                    <a:pt x="27" y="307"/>
                  </a:lnTo>
                  <a:lnTo>
                    <a:pt x="24" y="309"/>
                  </a:lnTo>
                  <a:lnTo>
                    <a:pt x="20" y="30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7" name="Freeform 442"/>
            <p:cNvSpPr>
              <a:spLocks/>
            </p:cNvSpPr>
            <p:nvPr/>
          </p:nvSpPr>
          <p:spPr bwMode="auto">
            <a:xfrm>
              <a:off x="1393149" y="5164541"/>
              <a:ext cx="131039" cy="74256"/>
            </a:xfrm>
            <a:custGeom>
              <a:avLst/>
              <a:gdLst>
                <a:gd name="T0" fmla="*/ 250 w 271"/>
                <a:gd name="T1" fmla="*/ 154 h 154"/>
                <a:gd name="T2" fmla="*/ 247 w 271"/>
                <a:gd name="T3" fmla="*/ 154 h 154"/>
                <a:gd name="T4" fmla="*/ 243 w 271"/>
                <a:gd name="T5" fmla="*/ 153 h 154"/>
                <a:gd name="T6" fmla="*/ 240 w 271"/>
                <a:gd name="T7" fmla="*/ 152 h 154"/>
                <a:gd name="T8" fmla="*/ 237 w 271"/>
                <a:gd name="T9" fmla="*/ 149 h 154"/>
                <a:gd name="T10" fmla="*/ 135 w 271"/>
                <a:gd name="T11" fmla="*/ 46 h 154"/>
                <a:gd name="T12" fmla="*/ 33 w 271"/>
                <a:gd name="T13" fmla="*/ 149 h 154"/>
                <a:gd name="T14" fmla="*/ 30 w 271"/>
                <a:gd name="T15" fmla="*/ 152 h 154"/>
                <a:gd name="T16" fmla="*/ 26 w 271"/>
                <a:gd name="T17" fmla="*/ 153 h 154"/>
                <a:gd name="T18" fmla="*/ 23 w 271"/>
                <a:gd name="T19" fmla="*/ 154 h 154"/>
                <a:gd name="T20" fmla="*/ 19 w 271"/>
                <a:gd name="T21" fmla="*/ 154 h 154"/>
                <a:gd name="T22" fmla="*/ 16 w 271"/>
                <a:gd name="T23" fmla="*/ 154 h 154"/>
                <a:gd name="T24" fmla="*/ 11 w 271"/>
                <a:gd name="T25" fmla="*/ 153 h 154"/>
                <a:gd name="T26" fmla="*/ 8 w 271"/>
                <a:gd name="T27" fmla="*/ 152 h 154"/>
                <a:gd name="T28" fmla="*/ 6 w 271"/>
                <a:gd name="T29" fmla="*/ 149 h 154"/>
                <a:gd name="T30" fmla="*/ 3 w 271"/>
                <a:gd name="T31" fmla="*/ 146 h 154"/>
                <a:gd name="T32" fmla="*/ 1 w 271"/>
                <a:gd name="T33" fmla="*/ 143 h 154"/>
                <a:gd name="T34" fmla="*/ 0 w 271"/>
                <a:gd name="T35" fmla="*/ 139 h 154"/>
                <a:gd name="T36" fmla="*/ 0 w 271"/>
                <a:gd name="T37" fmla="*/ 136 h 154"/>
                <a:gd name="T38" fmla="*/ 0 w 271"/>
                <a:gd name="T39" fmla="*/ 131 h 154"/>
                <a:gd name="T40" fmla="*/ 1 w 271"/>
                <a:gd name="T41" fmla="*/ 129 h 154"/>
                <a:gd name="T42" fmla="*/ 3 w 271"/>
                <a:gd name="T43" fmla="*/ 124 h 154"/>
                <a:gd name="T44" fmla="*/ 6 w 271"/>
                <a:gd name="T45" fmla="*/ 121 h 154"/>
                <a:gd name="T46" fmla="*/ 121 w 271"/>
                <a:gd name="T47" fmla="*/ 6 h 154"/>
                <a:gd name="T48" fmla="*/ 124 w 271"/>
                <a:gd name="T49" fmla="*/ 3 h 154"/>
                <a:gd name="T50" fmla="*/ 128 w 271"/>
                <a:gd name="T51" fmla="*/ 2 h 154"/>
                <a:gd name="T52" fmla="*/ 131 w 271"/>
                <a:gd name="T53" fmla="*/ 0 h 154"/>
                <a:gd name="T54" fmla="*/ 135 w 271"/>
                <a:gd name="T55" fmla="*/ 0 h 154"/>
                <a:gd name="T56" fmla="*/ 138 w 271"/>
                <a:gd name="T57" fmla="*/ 0 h 154"/>
                <a:gd name="T58" fmla="*/ 142 w 271"/>
                <a:gd name="T59" fmla="*/ 2 h 154"/>
                <a:gd name="T60" fmla="*/ 145 w 271"/>
                <a:gd name="T61" fmla="*/ 3 h 154"/>
                <a:gd name="T62" fmla="*/ 148 w 271"/>
                <a:gd name="T63" fmla="*/ 6 h 154"/>
                <a:gd name="T64" fmla="*/ 265 w 271"/>
                <a:gd name="T65" fmla="*/ 121 h 154"/>
                <a:gd name="T66" fmla="*/ 266 w 271"/>
                <a:gd name="T67" fmla="*/ 124 h 154"/>
                <a:gd name="T68" fmla="*/ 269 w 271"/>
                <a:gd name="T69" fmla="*/ 129 h 154"/>
                <a:gd name="T70" fmla="*/ 269 w 271"/>
                <a:gd name="T71" fmla="*/ 131 h 154"/>
                <a:gd name="T72" fmla="*/ 271 w 271"/>
                <a:gd name="T73" fmla="*/ 136 h 154"/>
                <a:gd name="T74" fmla="*/ 269 w 271"/>
                <a:gd name="T75" fmla="*/ 139 h 154"/>
                <a:gd name="T76" fmla="*/ 269 w 271"/>
                <a:gd name="T77" fmla="*/ 143 h 154"/>
                <a:gd name="T78" fmla="*/ 266 w 271"/>
                <a:gd name="T79" fmla="*/ 146 h 154"/>
                <a:gd name="T80" fmla="*/ 265 w 271"/>
                <a:gd name="T81" fmla="*/ 149 h 154"/>
                <a:gd name="T82" fmla="*/ 262 w 271"/>
                <a:gd name="T83" fmla="*/ 152 h 154"/>
                <a:gd name="T84" fmla="*/ 258 w 271"/>
                <a:gd name="T85" fmla="*/ 153 h 154"/>
                <a:gd name="T86" fmla="*/ 255 w 271"/>
                <a:gd name="T87" fmla="*/ 154 h 154"/>
                <a:gd name="T88" fmla="*/ 250 w 271"/>
                <a:gd name="T89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1" h="154">
                  <a:moveTo>
                    <a:pt x="250" y="154"/>
                  </a:moveTo>
                  <a:lnTo>
                    <a:pt x="247" y="154"/>
                  </a:lnTo>
                  <a:lnTo>
                    <a:pt x="243" y="153"/>
                  </a:lnTo>
                  <a:lnTo>
                    <a:pt x="240" y="152"/>
                  </a:lnTo>
                  <a:lnTo>
                    <a:pt x="237" y="149"/>
                  </a:lnTo>
                  <a:lnTo>
                    <a:pt x="135" y="46"/>
                  </a:lnTo>
                  <a:lnTo>
                    <a:pt x="33" y="149"/>
                  </a:lnTo>
                  <a:lnTo>
                    <a:pt x="30" y="152"/>
                  </a:lnTo>
                  <a:lnTo>
                    <a:pt x="26" y="153"/>
                  </a:lnTo>
                  <a:lnTo>
                    <a:pt x="23" y="154"/>
                  </a:lnTo>
                  <a:lnTo>
                    <a:pt x="19" y="154"/>
                  </a:lnTo>
                  <a:lnTo>
                    <a:pt x="16" y="154"/>
                  </a:lnTo>
                  <a:lnTo>
                    <a:pt x="11" y="153"/>
                  </a:lnTo>
                  <a:lnTo>
                    <a:pt x="8" y="152"/>
                  </a:lnTo>
                  <a:lnTo>
                    <a:pt x="6" y="149"/>
                  </a:lnTo>
                  <a:lnTo>
                    <a:pt x="3" y="146"/>
                  </a:lnTo>
                  <a:lnTo>
                    <a:pt x="1" y="143"/>
                  </a:lnTo>
                  <a:lnTo>
                    <a:pt x="0" y="139"/>
                  </a:lnTo>
                  <a:lnTo>
                    <a:pt x="0" y="136"/>
                  </a:lnTo>
                  <a:lnTo>
                    <a:pt x="0" y="131"/>
                  </a:lnTo>
                  <a:lnTo>
                    <a:pt x="1" y="129"/>
                  </a:lnTo>
                  <a:lnTo>
                    <a:pt x="3" y="124"/>
                  </a:lnTo>
                  <a:lnTo>
                    <a:pt x="6" y="121"/>
                  </a:lnTo>
                  <a:lnTo>
                    <a:pt x="121" y="6"/>
                  </a:lnTo>
                  <a:lnTo>
                    <a:pt x="124" y="3"/>
                  </a:lnTo>
                  <a:lnTo>
                    <a:pt x="128" y="2"/>
                  </a:lnTo>
                  <a:lnTo>
                    <a:pt x="131" y="0"/>
                  </a:lnTo>
                  <a:lnTo>
                    <a:pt x="135" y="0"/>
                  </a:lnTo>
                  <a:lnTo>
                    <a:pt x="138" y="0"/>
                  </a:lnTo>
                  <a:lnTo>
                    <a:pt x="142" y="2"/>
                  </a:lnTo>
                  <a:lnTo>
                    <a:pt x="145" y="3"/>
                  </a:lnTo>
                  <a:lnTo>
                    <a:pt x="148" y="6"/>
                  </a:lnTo>
                  <a:lnTo>
                    <a:pt x="265" y="121"/>
                  </a:lnTo>
                  <a:lnTo>
                    <a:pt x="266" y="124"/>
                  </a:lnTo>
                  <a:lnTo>
                    <a:pt x="269" y="129"/>
                  </a:lnTo>
                  <a:lnTo>
                    <a:pt x="269" y="131"/>
                  </a:lnTo>
                  <a:lnTo>
                    <a:pt x="271" y="136"/>
                  </a:lnTo>
                  <a:lnTo>
                    <a:pt x="269" y="139"/>
                  </a:lnTo>
                  <a:lnTo>
                    <a:pt x="269" y="143"/>
                  </a:lnTo>
                  <a:lnTo>
                    <a:pt x="266" y="146"/>
                  </a:lnTo>
                  <a:lnTo>
                    <a:pt x="265" y="149"/>
                  </a:lnTo>
                  <a:lnTo>
                    <a:pt x="262" y="152"/>
                  </a:lnTo>
                  <a:lnTo>
                    <a:pt x="258" y="153"/>
                  </a:lnTo>
                  <a:lnTo>
                    <a:pt x="255" y="154"/>
                  </a:lnTo>
                  <a:lnTo>
                    <a:pt x="250" y="154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8" name="Freeform 443"/>
            <p:cNvSpPr>
              <a:spLocks/>
            </p:cNvSpPr>
            <p:nvPr/>
          </p:nvSpPr>
          <p:spPr bwMode="auto">
            <a:xfrm>
              <a:off x="1345101" y="5221325"/>
              <a:ext cx="365454" cy="336334"/>
            </a:xfrm>
            <a:custGeom>
              <a:avLst/>
              <a:gdLst>
                <a:gd name="T0" fmla="*/ 444 w 753"/>
                <a:gd name="T1" fmla="*/ 695 h 695"/>
                <a:gd name="T2" fmla="*/ 19 w 753"/>
                <a:gd name="T3" fmla="*/ 695 h 695"/>
                <a:gd name="T4" fmla="*/ 16 w 753"/>
                <a:gd name="T5" fmla="*/ 695 h 695"/>
                <a:gd name="T6" fmla="*/ 12 w 753"/>
                <a:gd name="T7" fmla="*/ 694 h 695"/>
                <a:gd name="T8" fmla="*/ 9 w 753"/>
                <a:gd name="T9" fmla="*/ 692 h 695"/>
                <a:gd name="T10" fmla="*/ 6 w 753"/>
                <a:gd name="T11" fmla="*/ 690 h 695"/>
                <a:gd name="T12" fmla="*/ 3 w 753"/>
                <a:gd name="T13" fmla="*/ 687 h 695"/>
                <a:gd name="T14" fmla="*/ 2 w 753"/>
                <a:gd name="T15" fmla="*/ 684 h 695"/>
                <a:gd name="T16" fmla="*/ 0 w 753"/>
                <a:gd name="T17" fmla="*/ 679 h 695"/>
                <a:gd name="T18" fmla="*/ 0 w 753"/>
                <a:gd name="T19" fmla="*/ 677 h 695"/>
                <a:gd name="T20" fmla="*/ 0 w 753"/>
                <a:gd name="T21" fmla="*/ 672 h 695"/>
                <a:gd name="T22" fmla="*/ 2 w 753"/>
                <a:gd name="T23" fmla="*/ 668 h 695"/>
                <a:gd name="T24" fmla="*/ 3 w 753"/>
                <a:gd name="T25" fmla="*/ 665 h 695"/>
                <a:gd name="T26" fmla="*/ 6 w 753"/>
                <a:gd name="T27" fmla="*/ 662 h 695"/>
                <a:gd name="T28" fmla="*/ 9 w 753"/>
                <a:gd name="T29" fmla="*/ 659 h 695"/>
                <a:gd name="T30" fmla="*/ 12 w 753"/>
                <a:gd name="T31" fmla="*/ 658 h 695"/>
                <a:gd name="T32" fmla="*/ 16 w 753"/>
                <a:gd name="T33" fmla="*/ 656 h 695"/>
                <a:gd name="T34" fmla="*/ 19 w 753"/>
                <a:gd name="T35" fmla="*/ 656 h 695"/>
                <a:gd name="T36" fmla="*/ 429 w 753"/>
                <a:gd name="T37" fmla="*/ 656 h 695"/>
                <a:gd name="T38" fmla="*/ 581 w 753"/>
                <a:gd name="T39" fmla="*/ 15 h 695"/>
                <a:gd name="T40" fmla="*/ 582 w 753"/>
                <a:gd name="T41" fmla="*/ 8 h 695"/>
                <a:gd name="T42" fmla="*/ 586 w 753"/>
                <a:gd name="T43" fmla="*/ 4 h 695"/>
                <a:gd name="T44" fmla="*/ 592 w 753"/>
                <a:gd name="T45" fmla="*/ 1 h 695"/>
                <a:gd name="T46" fmla="*/ 599 w 753"/>
                <a:gd name="T47" fmla="*/ 0 h 695"/>
                <a:gd name="T48" fmla="*/ 733 w 753"/>
                <a:gd name="T49" fmla="*/ 0 h 695"/>
                <a:gd name="T50" fmla="*/ 738 w 753"/>
                <a:gd name="T51" fmla="*/ 0 h 695"/>
                <a:gd name="T52" fmla="*/ 742 w 753"/>
                <a:gd name="T53" fmla="*/ 1 h 695"/>
                <a:gd name="T54" fmla="*/ 745 w 753"/>
                <a:gd name="T55" fmla="*/ 2 h 695"/>
                <a:gd name="T56" fmla="*/ 748 w 753"/>
                <a:gd name="T57" fmla="*/ 5 h 695"/>
                <a:gd name="T58" fmla="*/ 751 w 753"/>
                <a:gd name="T59" fmla="*/ 8 h 695"/>
                <a:gd name="T60" fmla="*/ 752 w 753"/>
                <a:gd name="T61" fmla="*/ 11 h 695"/>
                <a:gd name="T62" fmla="*/ 753 w 753"/>
                <a:gd name="T63" fmla="*/ 15 h 695"/>
                <a:gd name="T64" fmla="*/ 753 w 753"/>
                <a:gd name="T65" fmla="*/ 20 h 695"/>
                <a:gd name="T66" fmla="*/ 753 w 753"/>
                <a:gd name="T67" fmla="*/ 23 h 695"/>
                <a:gd name="T68" fmla="*/ 752 w 753"/>
                <a:gd name="T69" fmla="*/ 27 h 695"/>
                <a:gd name="T70" fmla="*/ 751 w 753"/>
                <a:gd name="T71" fmla="*/ 30 h 695"/>
                <a:gd name="T72" fmla="*/ 748 w 753"/>
                <a:gd name="T73" fmla="*/ 33 h 695"/>
                <a:gd name="T74" fmla="*/ 745 w 753"/>
                <a:gd name="T75" fmla="*/ 36 h 695"/>
                <a:gd name="T76" fmla="*/ 742 w 753"/>
                <a:gd name="T77" fmla="*/ 37 h 695"/>
                <a:gd name="T78" fmla="*/ 738 w 753"/>
                <a:gd name="T79" fmla="*/ 38 h 695"/>
                <a:gd name="T80" fmla="*/ 733 w 753"/>
                <a:gd name="T81" fmla="*/ 38 h 695"/>
                <a:gd name="T82" fmla="*/ 614 w 753"/>
                <a:gd name="T83" fmla="*/ 38 h 695"/>
                <a:gd name="T84" fmla="*/ 463 w 753"/>
                <a:gd name="T85" fmla="*/ 681 h 695"/>
                <a:gd name="T86" fmla="*/ 461 w 753"/>
                <a:gd name="T87" fmla="*/ 687 h 695"/>
                <a:gd name="T88" fmla="*/ 457 w 753"/>
                <a:gd name="T89" fmla="*/ 691 h 695"/>
                <a:gd name="T90" fmla="*/ 451 w 753"/>
                <a:gd name="T91" fmla="*/ 694 h 695"/>
                <a:gd name="T92" fmla="*/ 444 w 753"/>
                <a:gd name="T93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53" h="695">
                  <a:moveTo>
                    <a:pt x="444" y="695"/>
                  </a:moveTo>
                  <a:lnTo>
                    <a:pt x="19" y="695"/>
                  </a:lnTo>
                  <a:lnTo>
                    <a:pt x="16" y="695"/>
                  </a:lnTo>
                  <a:lnTo>
                    <a:pt x="12" y="694"/>
                  </a:lnTo>
                  <a:lnTo>
                    <a:pt x="9" y="692"/>
                  </a:lnTo>
                  <a:lnTo>
                    <a:pt x="6" y="690"/>
                  </a:lnTo>
                  <a:lnTo>
                    <a:pt x="3" y="687"/>
                  </a:lnTo>
                  <a:lnTo>
                    <a:pt x="2" y="684"/>
                  </a:lnTo>
                  <a:lnTo>
                    <a:pt x="0" y="679"/>
                  </a:lnTo>
                  <a:lnTo>
                    <a:pt x="0" y="677"/>
                  </a:lnTo>
                  <a:lnTo>
                    <a:pt x="0" y="672"/>
                  </a:lnTo>
                  <a:lnTo>
                    <a:pt x="2" y="668"/>
                  </a:lnTo>
                  <a:lnTo>
                    <a:pt x="3" y="665"/>
                  </a:lnTo>
                  <a:lnTo>
                    <a:pt x="6" y="662"/>
                  </a:lnTo>
                  <a:lnTo>
                    <a:pt x="9" y="659"/>
                  </a:lnTo>
                  <a:lnTo>
                    <a:pt x="12" y="658"/>
                  </a:lnTo>
                  <a:lnTo>
                    <a:pt x="16" y="656"/>
                  </a:lnTo>
                  <a:lnTo>
                    <a:pt x="19" y="656"/>
                  </a:lnTo>
                  <a:lnTo>
                    <a:pt x="429" y="656"/>
                  </a:lnTo>
                  <a:lnTo>
                    <a:pt x="581" y="15"/>
                  </a:lnTo>
                  <a:lnTo>
                    <a:pt x="582" y="8"/>
                  </a:lnTo>
                  <a:lnTo>
                    <a:pt x="586" y="4"/>
                  </a:lnTo>
                  <a:lnTo>
                    <a:pt x="592" y="1"/>
                  </a:lnTo>
                  <a:lnTo>
                    <a:pt x="599" y="0"/>
                  </a:lnTo>
                  <a:lnTo>
                    <a:pt x="733" y="0"/>
                  </a:lnTo>
                  <a:lnTo>
                    <a:pt x="738" y="0"/>
                  </a:lnTo>
                  <a:lnTo>
                    <a:pt x="742" y="1"/>
                  </a:lnTo>
                  <a:lnTo>
                    <a:pt x="745" y="2"/>
                  </a:lnTo>
                  <a:lnTo>
                    <a:pt x="748" y="5"/>
                  </a:lnTo>
                  <a:lnTo>
                    <a:pt x="751" y="8"/>
                  </a:lnTo>
                  <a:lnTo>
                    <a:pt x="752" y="11"/>
                  </a:lnTo>
                  <a:lnTo>
                    <a:pt x="753" y="15"/>
                  </a:lnTo>
                  <a:lnTo>
                    <a:pt x="753" y="20"/>
                  </a:lnTo>
                  <a:lnTo>
                    <a:pt x="753" y="23"/>
                  </a:lnTo>
                  <a:lnTo>
                    <a:pt x="752" y="27"/>
                  </a:lnTo>
                  <a:lnTo>
                    <a:pt x="751" y="30"/>
                  </a:lnTo>
                  <a:lnTo>
                    <a:pt x="748" y="33"/>
                  </a:lnTo>
                  <a:lnTo>
                    <a:pt x="745" y="36"/>
                  </a:lnTo>
                  <a:lnTo>
                    <a:pt x="742" y="37"/>
                  </a:lnTo>
                  <a:lnTo>
                    <a:pt x="738" y="38"/>
                  </a:lnTo>
                  <a:lnTo>
                    <a:pt x="733" y="38"/>
                  </a:lnTo>
                  <a:lnTo>
                    <a:pt x="614" y="38"/>
                  </a:lnTo>
                  <a:lnTo>
                    <a:pt x="463" y="681"/>
                  </a:lnTo>
                  <a:lnTo>
                    <a:pt x="461" y="687"/>
                  </a:lnTo>
                  <a:lnTo>
                    <a:pt x="457" y="691"/>
                  </a:lnTo>
                  <a:lnTo>
                    <a:pt x="451" y="694"/>
                  </a:lnTo>
                  <a:lnTo>
                    <a:pt x="444" y="69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69" name="Freeform 444"/>
            <p:cNvSpPr>
              <a:spLocks/>
            </p:cNvSpPr>
            <p:nvPr/>
          </p:nvSpPr>
          <p:spPr bwMode="auto">
            <a:xfrm>
              <a:off x="1260653" y="5333436"/>
              <a:ext cx="356718" cy="187823"/>
            </a:xfrm>
            <a:custGeom>
              <a:avLst/>
              <a:gdLst>
                <a:gd name="T0" fmla="*/ 638 w 734"/>
                <a:gd name="T1" fmla="*/ 387 h 387"/>
                <a:gd name="T2" fmla="*/ 135 w 734"/>
                <a:gd name="T3" fmla="*/ 387 h 387"/>
                <a:gd name="T4" fmla="*/ 130 w 734"/>
                <a:gd name="T5" fmla="*/ 387 h 387"/>
                <a:gd name="T6" fmla="*/ 124 w 734"/>
                <a:gd name="T7" fmla="*/ 384 h 387"/>
                <a:gd name="T8" fmla="*/ 120 w 734"/>
                <a:gd name="T9" fmla="*/ 379 h 387"/>
                <a:gd name="T10" fmla="*/ 117 w 734"/>
                <a:gd name="T11" fmla="*/ 374 h 387"/>
                <a:gd name="T12" fmla="*/ 2 w 734"/>
                <a:gd name="T13" fmla="*/ 26 h 387"/>
                <a:gd name="T14" fmla="*/ 0 w 734"/>
                <a:gd name="T15" fmla="*/ 22 h 387"/>
                <a:gd name="T16" fmla="*/ 0 w 734"/>
                <a:gd name="T17" fmla="*/ 16 h 387"/>
                <a:gd name="T18" fmla="*/ 2 w 734"/>
                <a:gd name="T19" fmla="*/ 12 h 387"/>
                <a:gd name="T20" fmla="*/ 4 w 734"/>
                <a:gd name="T21" fmla="*/ 9 h 387"/>
                <a:gd name="T22" fmla="*/ 7 w 734"/>
                <a:gd name="T23" fmla="*/ 5 h 387"/>
                <a:gd name="T24" fmla="*/ 12 w 734"/>
                <a:gd name="T25" fmla="*/ 3 h 387"/>
                <a:gd name="T26" fmla="*/ 14 w 734"/>
                <a:gd name="T27" fmla="*/ 0 h 387"/>
                <a:gd name="T28" fmla="*/ 20 w 734"/>
                <a:gd name="T29" fmla="*/ 0 h 387"/>
                <a:gd name="T30" fmla="*/ 714 w 734"/>
                <a:gd name="T31" fmla="*/ 0 h 387"/>
                <a:gd name="T32" fmla="*/ 719 w 734"/>
                <a:gd name="T33" fmla="*/ 0 h 387"/>
                <a:gd name="T34" fmla="*/ 723 w 734"/>
                <a:gd name="T35" fmla="*/ 2 h 387"/>
                <a:gd name="T36" fmla="*/ 726 w 734"/>
                <a:gd name="T37" fmla="*/ 3 h 387"/>
                <a:gd name="T38" fmla="*/ 729 w 734"/>
                <a:gd name="T39" fmla="*/ 6 h 387"/>
                <a:gd name="T40" fmla="*/ 732 w 734"/>
                <a:gd name="T41" fmla="*/ 9 h 387"/>
                <a:gd name="T42" fmla="*/ 733 w 734"/>
                <a:gd name="T43" fmla="*/ 12 h 387"/>
                <a:gd name="T44" fmla="*/ 734 w 734"/>
                <a:gd name="T45" fmla="*/ 16 h 387"/>
                <a:gd name="T46" fmla="*/ 734 w 734"/>
                <a:gd name="T47" fmla="*/ 21 h 387"/>
                <a:gd name="T48" fmla="*/ 734 w 734"/>
                <a:gd name="T49" fmla="*/ 24 h 387"/>
                <a:gd name="T50" fmla="*/ 733 w 734"/>
                <a:gd name="T51" fmla="*/ 28 h 387"/>
                <a:gd name="T52" fmla="*/ 732 w 734"/>
                <a:gd name="T53" fmla="*/ 31 h 387"/>
                <a:gd name="T54" fmla="*/ 729 w 734"/>
                <a:gd name="T55" fmla="*/ 34 h 387"/>
                <a:gd name="T56" fmla="*/ 726 w 734"/>
                <a:gd name="T57" fmla="*/ 36 h 387"/>
                <a:gd name="T58" fmla="*/ 723 w 734"/>
                <a:gd name="T59" fmla="*/ 38 h 387"/>
                <a:gd name="T60" fmla="*/ 719 w 734"/>
                <a:gd name="T61" fmla="*/ 39 h 387"/>
                <a:gd name="T62" fmla="*/ 714 w 734"/>
                <a:gd name="T63" fmla="*/ 39 h 387"/>
                <a:gd name="T64" fmla="*/ 46 w 734"/>
                <a:gd name="T65" fmla="*/ 39 h 387"/>
                <a:gd name="T66" fmla="*/ 150 w 734"/>
                <a:gd name="T67" fmla="*/ 348 h 387"/>
                <a:gd name="T68" fmla="*/ 638 w 734"/>
                <a:gd name="T69" fmla="*/ 348 h 387"/>
                <a:gd name="T70" fmla="*/ 641 w 734"/>
                <a:gd name="T71" fmla="*/ 349 h 387"/>
                <a:gd name="T72" fmla="*/ 645 w 734"/>
                <a:gd name="T73" fmla="*/ 350 h 387"/>
                <a:gd name="T74" fmla="*/ 648 w 734"/>
                <a:gd name="T75" fmla="*/ 352 h 387"/>
                <a:gd name="T76" fmla="*/ 651 w 734"/>
                <a:gd name="T77" fmla="*/ 353 h 387"/>
                <a:gd name="T78" fmla="*/ 654 w 734"/>
                <a:gd name="T79" fmla="*/ 356 h 387"/>
                <a:gd name="T80" fmla="*/ 655 w 734"/>
                <a:gd name="T81" fmla="*/ 361 h 387"/>
                <a:gd name="T82" fmla="*/ 657 w 734"/>
                <a:gd name="T83" fmla="*/ 363 h 387"/>
                <a:gd name="T84" fmla="*/ 657 w 734"/>
                <a:gd name="T85" fmla="*/ 368 h 387"/>
                <a:gd name="T86" fmla="*/ 657 w 734"/>
                <a:gd name="T87" fmla="*/ 372 h 387"/>
                <a:gd name="T88" fmla="*/ 655 w 734"/>
                <a:gd name="T89" fmla="*/ 375 h 387"/>
                <a:gd name="T90" fmla="*/ 654 w 734"/>
                <a:gd name="T91" fmla="*/ 378 h 387"/>
                <a:gd name="T92" fmla="*/ 651 w 734"/>
                <a:gd name="T93" fmla="*/ 381 h 387"/>
                <a:gd name="T94" fmla="*/ 648 w 734"/>
                <a:gd name="T95" fmla="*/ 384 h 387"/>
                <a:gd name="T96" fmla="*/ 645 w 734"/>
                <a:gd name="T97" fmla="*/ 385 h 387"/>
                <a:gd name="T98" fmla="*/ 641 w 734"/>
                <a:gd name="T99" fmla="*/ 387 h 387"/>
                <a:gd name="T100" fmla="*/ 638 w 734"/>
                <a:gd name="T101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34" h="387">
                  <a:moveTo>
                    <a:pt x="638" y="387"/>
                  </a:moveTo>
                  <a:lnTo>
                    <a:pt x="135" y="387"/>
                  </a:lnTo>
                  <a:lnTo>
                    <a:pt x="130" y="387"/>
                  </a:lnTo>
                  <a:lnTo>
                    <a:pt x="124" y="384"/>
                  </a:lnTo>
                  <a:lnTo>
                    <a:pt x="120" y="379"/>
                  </a:lnTo>
                  <a:lnTo>
                    <a:pt x="117" y="374"/>
                  </a:lnTo>
                  <a:lnTo>
                    <a:pt x="2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4" y="9"/>
                  </a:lnTo>
                  <a:lnTo>
                    <a:pt x="7" y="5"/>
                  </a:lnTo>
                  <a:lnTo>
                    <a:pt x="12" y="3"/>
                  </a:lnTo>
                  <a:lnTo>
                    <a:pt x="14" y="0"/>
                  </a:lnTo>
                  <a:lnTo>
                    <a:pt x="20" y="0"/>
                  </a:lnTo>
                  <a:lnTo>
                    <a:pt x="714" y="0"/>
                  </a:lnTo>
                  <a:lnTo>
                    <a:pt x="719" y="0"/>
                  </a:lnTo>
                  <a:lnTo>
                    <a:pt x="723" y="2"/>
                  </a:lnTo>
                  <a:lnTo>
                    <a:pt x="726" y="3"/>
                  </a:lnTo>
                  <a:lnTo>
                    <a:pt x="729" y="6"/>
                  </a:lnTo>
                  <a:lnTo>
                    <a:pt x="732" y="9"/>
                  </a:lnTo>
                  <a:lnTo>
                    <a:pt x="733" y="12"/>
                  </a:lnTo>
                  <a:lnTo>
                    <a:pt x="734" y="16"/>
                  </a:lnTo>
                  <a:lnTo>
                    <a:pt x="734" y="21"/>
                  </a:lnTo>
                  <a:lnTo>
                    <a:pt x="734" y="24"/>
                  </a:lnTo>
                  <a:lnTo>
                    <a:pt x="733" y="28"/>
                  </a:lnTo>
                  <a:lnTo>
                    <a:pt x="732" y="31"/>
                  </a:lnTo>
                  <a:lnTo>
                    <a:pt x="729" y="34"/>
                  </a:lnTo>
                  <a:lnTo>
                    <a:pt x="726" y="36"/>
                  </a:lnTo>
                  <a:lnTo>
                    <a:pt x="723" y="38"/>
                  </a:lnTo>
                  <a:lnTo>
                    <a:pt x="719" y="39"/>
                  </a:lnTo>
                  <a:lnTo>
                    <a:pt x="714" y="39"/>
                  </a:lnTo>
                  <a:lnTo>
                    <a:pt x="46" y="39"/>
                  </a:lnTo>
                  <a:lnTo>
                    <a:pt x="150" y="348"/>
                  </a:lnTo>
                  <a:lnTo>
                    <a:pt x="638" y="348"/>
                  </a:lnTo>
                  <a:lnTo>
                    <a:pt x="641" y="349"/>
                  </a:lnTo>
                  <a:lnTo>
                    <a:pt x="645" y="350"/>
                  </a:lnTo>
                  <a:lnTo>
                    <a:pt x="648" y="352"/>
                  </a:lnTo>
                  <a:lnTo>
                    <a:pt x="651" y="353"/>
                  </a:lnTo>
                  <a:lnTo>
                    <a:pt x="654" y="356"/>
                  </a:lnTo>
                  <a:lnTo>
                    <a:pt x="655" y="361"/>
                  </a:lnTo>
                  <a:lnTo>
                    <a:pt x="657" y="363"/>
                  </a:lnTo>
                  <a:lnTo>
                    <a:pt x="657" y="368"/>
                  </a:lnTo>
                  <a:lnTo>
                    <a:pt x="657" y="372"/>
                  </a:lnTo>
                  <a:lnTo>
                    <a:pt x="655" y="375"/>
                  </a:lnTo>
                  <a:lnTo>
                    <a:pt x="654" y="378"/>
                  </a:lnTo>
                  <a:lnTo>
                    <a:pt x="651" y="381"/>
                  </a:lnTo>
                  <a:lnTo>
                    <a:pt x="648" y="384"/>
                  </a:lnTo>
                  <a:lnTo>
                    <a:pt x="645" y="385"/>
                  </a:lnTo>
                  <a:lnTo>
                    <a:pt x="641" y="387"/>
                  </a:lnTo>
                  <a:lnTo>
                    <a:pt x="638" y="3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70" name="Group 104"/>
          <p:cNvGrpSpPr/>
          <p:nvPr/>
        </p:nvGrpSpPr>
        <p:grpSpPr>
          <a:xfrm>
            <a:off x="7713643" y="4016203"/>
            <a:ext cx="544380" cy="544381"/>
            <a:chOff x="2013401" y="5164541"/>
            <a:chExt cx="449901" cy="449902"/>
          </a:xfrm>
          <a:solidFill>
            <a:schemeClr val="bg1"/>
          </a:solidFill>
        </p:grpSpPr>
        <p:sp>
          <p:nvSpPr>
            <p:cNvPr id="71" name="Freeform 445"/>
            <p:cNvSpPr>
              <a:spLocks noEditPoints="1"/>
            </p:cNvSpPr>
            <p:nvPr/>
          </p:nvSpPr>
          <p:spPr bwMode="auto">
            <a:xfrm>
              <a:off x="2070184" y="5538731"/>
              <a:ext cx="74256" cy="75712"/>
            </a:xfrm>
            <a:custGeom>
              <a:avLst/>
              <a:gdLst>
                <a:gd name="T0" fmla="*/ 69 w 154"/>
                <a:gd name="T1" fmla="*/ 39 h 155"/>
                <a:gd name="T2" fmla="*/ 55 w 154"/>
                <a:gd name="T3" fmla="*/ 46 h 155"/>
                <a:gd name="T4" fmla="*/ 45 w 154"/>
                <a:gd name="T5" fmla="*/ 57 h 155"/>
                <a:gd name="T6" fmla="*/ 39 w 154"/>
                <a:gd name="T7" fmla="*/ 70 h 155"/>
                <a:gd name="T8" fmla="*/ 39 w 154"/>
                <a:gd name="T9" fmla="*/ 85 h 155"/>
                <a:gd name="T10" fmla="*/ 45 w 154"/>
                <a:gd name="T11" fmla="*/ 100 h 155"/>
                <a:gd name="T12" fmla="*/ 55 w 154"/>
                <a:gd name="T13" fmla="*/ 110 h 155"/>
                <a:gd name="T14" fmla="*/ 69 w 154"/>
                <a:gd name="T15" fmla="*/ 116 h 155"/>
                <a:gd name="T16" fmla="*/ 85 w 154"/>
                <a:gd name="T17" fmla="*/ 116 h 155"/>
                <a:gd name="T18" fmla="*/ 98 w 154"/>
                <a:gd name="T19" fmla="*/ 110 h 155"/>
                <a:gd name="T20" fmla="*/ 108 w 154"/>
                <a:gd name="T21" fmla="*/ 100 h 155"/>
                <a:gd name="T22" fmla="*/ 114 w 154"/>
                <a:gd name="T23" fmla="*/ 85 h 155"/>
                <a:gd name="T24" fmla="*/ 114 w 154"/>
                <a:gd name="T25" fmla="*/ 70 h 155"/>
                <a:gd name="T26" fmla="*/ 108 w 154"/>
                <a:gd name="T27" fmla="*/ 57 h 155"/>
                <a:gd name="T28" fmla="*/ 98 w 154"/>
                <a:gd name="T29" fmla="*/ 46 h 155"/>
                <a:gd name="T30" fmla="*/ 85 w 154"/>
                <a:gd name="T31" fmla="*/ 39 h 155"/>
                <a:gd name="T32" fmla="*/ 76 w 154"/>
                <a:gd name="T33" fmla="*/ 155 h 155"/>
                <a:gd name="T34" fmla="*/ 61 w 154"/>
                <a:gd name="T35" fmla="*/ 153 h 155"/>
                <a:gd name="T36" fmla="*/ 46 w 154"/>
                <a:gd name="T37" fmla="*/ 149 h 155"/>
                <a:gd name="T38" fmla="*/ 22 w 154"/>
                <a:gd name="T39" fmla="*/ 133 h 155"/>
                <a:gd name="T40" fmla="*/ 6 w 154"/>
                <a:gd name="T41" fmla="*/ 108 h 155"/>
                <a:gd name="T42" fmla="*/ 2 w 154"/>
                <a:gd name="T43" fmla="*/ 94 h 155"/>
                <a:gd name="T44" fmla="*/ 0 w 154"/>
                <a:gd name="T45" fmla="*/ 78 h 155"/>
                <a:gd name="T46" fmla="*/ 2 w 154"/>
                <a:gd name="T47" fmla="*/ 62 h 155"/>
                <a:gd name="T48" fmla="*/ 6 w 154"/>
                <a:gd name="T49" fmla="*/ 48 h 155"/>
                <a:gd name="T50" fmla="*/ 22 w 154"/>
                <a:gd name="T51" fmla="*/ 23 h 155"/>
                <a:gd name="T52" fmla="*/ 46 w 154"/>
                <a:gd name="T53" fmla="*/ 6 h 155"/>
                <a:gd name="T54" fmla="*/ 61 w 154"/>
                <a:gd name="T55" fmla="*/ 2 h 155"/>
                <a:gd name="T56" fmla="*/ 76 w 154"/>
                <a:gd name="T57" fmla="*/ 0 h 155"/>
                <a:gd name="T58" fmla="*/ 92 w 154"/>
                <a:gd name="T59" fmla="*/ 2 h 155"/>
                <a:gd name="T60" fmla="*/ 107 w 154"/>
                <a:gd name="T61" fmla="*/ 6 h 155"/>
                <a:gd name="T62" fmla="*/ 131 w 154"/>
                <a:gd name="T63" fmla="*/ 23 h 155"/>
                <a:gd name="T64" fmla="*/ 148 w 154"/>
                <a:gd name="T65" fmla="*/ 48 h 155"/>
                <a:gd name="T66" fmla="*/ 153 w 154"/>
                <a:gd name="T67" fmla="*/ 62 h 155"/>
                <a:gd name="T68" fmla="*/ 154 w 154"/>
                <a:gd name="T69" fmla="*/ 78 h 155"/>
                <a:gd name="T70" fmla="*/ 153 w 154"/>
                <a:gd name="T71" fmla="*/ 94 h 155"/>
                <a:gd name="T72" fmla="*/ 148 w 154"/>
                <a:gd name="T73" fmla="*/ 108 h 155"/>
                <a:gd name="T74" fmla="*/ 131 w 154"/>
                <a:gd name="T75" fmla="*/ 133 h 155"/>
                <a:gd name="T76" fmla="*/ 107 w 154"/>
                <a:gd name="T77" fmla="*/ 149 h 155"/>
                <a:gd name="T78" fmla="*/ 92 w 154"/>
                <a:gd name="T79" fmla="*/ 153 h 155"/>
                <a:gd name="T80" fmla="*/ 76 w 154"/>
                <a:gd name="T8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55">
                  <a:moveTo>
                    <a:pt x="76" y="39"/>
                  </a:moveTo>
                  <a:lnTo>
                    <a:pt x="69" y="39"/>
                  </a:lnTo>
                  <a:lnTo>
                    <a:pt x="62" y="42"/>
                  </a:lnTo>
                  <a:lnTo>
                    <a:pt x="55" y="46"/>
                  </a:lnTo>
                  <a:lnTo>
                    <a:pt x="49" y="51"/>
                  </a:lnTo>
                  <a:lnTo>
                    <a:pt x="45" y="57"/>
                  </a:lnTo>
                  <a:lnTo>
                    <a:pt x="40" y="62"/>
                  </a:lnTo>
                  <a:lnTo>
                    <a:pt x="39" y="70"/>
                  </a:lnTo>
                  <a:lnTo>
                    <a:pt x="38" y="78"/>
                  </a:lnTo>
                  <a:lnTo>
                    <a:pt x="39" y="85"/>
                  </a:lnTo>
                  <a:lnTo>
                    <a:pt x="40" y="93"/>
                  </a:lnTo>
                  <a:lnTo>
                    <a:pt x="45" y="100"/>
                  </a:lnTo>
                  <a:lnTo>
                    <a:pt x="49" y="106"/>
                  </a:lnTo>
                  <a:lnTo>
                    <a:pt x="55" y="110"/>
                  </a:lnTo>
                  <a:lnTo>
                    <a:pt x="62" y="113"/>
                  </a:lnTo>
                  <a:lnTo>
                    <a:pt x="69" y="116"/>
                  </a:lnTo>
                  <a:lnTo>
                    <a:pt x="76" y="117"/>
                  </a:lnTo>
                  <a:lnTo>
                    <a:pt x="85" y="116"/>
                  </a:lnTo>
                  <a:lnTo>
                    <a:pt x="92" y="113"/>
                  </a:lnTo>
                  <a:lnTo>
                    <a:pt x="98" y="110"/>
                  </a:lnTo>
                  <a:lnTo>
                    <a:pt x="104" y="106"/>
                  </a:lnTo>
                  <a:lnTo>
                    <a:pt x="108" y="100"/>
                  </a:lnTo>
                  <a:lnTo>
                    <a:pt x="112" y="93"/>
                  </a:lnTo>
                  <a:lnTo>
                    <a:pt x="114" y="85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2" y="62"/>
                  </a:lnTo>
                  <a:lnTo>
                    <a:pt x="108" y="57"/>
                  </a:lnTo>
                  <a:lnTo>
                    <a:pt x="104" y="51"/>
                  </a:lnTo>
                  <a:lnTo>
                    <a:pt x="98" y="46"/>
                  </a:lnTo>
                  <a:lnTo>
                    <a:pt x="92" y="42"/>
                  </a:lnTo>
                  <a:lnTo>
                    <a:pt x="85" y="39"/>
                  </a:lnTo>
                  <a:lnTo>
                    <a:pt x="76" y="39"/>
                  </a:lnTo>
                  <a:close/>
                  <a:moveTo>
                    <a:pt x="76" y="155"/>
                  </a:moveTo>
                  <a:lnTo>
                    <a:pt x="69" y="155"/>
                  </a:lnTo>
                  <a:lnTo>
                    <a:pt x="61" y="153"/>
                  </a:lnTo>
                  <a:lnTo>
                    <a:pt x="53" y="152"/>
                  </a:lnTo>
                  <a:lnTo>
                    <a:pt x="46" y="149"/>
                  </a:lnTo>
                  <a:lnTo>
                    <a:pt x="33" y="142"/>
                  </a:lnTo>
                  <a:lnTo>
                    <a:pt x="22" y="133"/>
                  </a:lnTo>
                  <a:lnTo>
                    <a:pt x="13" y="121"/>
                  </a:lnTo>
                  <a:lnTo>
                    <a:pt x="6" y="108"/>
                  </a:lnTo>
                  <a:lnTo>
                    <a:pt x="3" y="101"/>
                  </a:lnTo>
                  <a:lnTo>
                    <a:pt x="2" y="94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2" y="62"/>
                  </a:lnTo>
                  <a:lnTo>
                    <a:pt x="3" y="55"/>
                  </a:lnTo>
                  <a:lnTo>
                    <a:pt x="6" y="48"/>
                  </a:lnTo>
                  <a:lnTo>
                    <a:pt x="13" y="35"/>
                  </a:lnTo>
                  <a:lnTo>
                    <a:pt x="22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53" y="5"/>
                  </a:lnTo>
                  <a:lnTo>
                    <a:pt x="61" y="2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2" y="2"/>
                  </a:lnTo>
                  <a:lnTo>
                    <a:pt x="100" y="5"/>
                  </a:lnTo>
                  <a:lnTo>
                    <a:pt x="107" y="6"/>
                  </a:lnTo>
                  <a:lnTo>
                    <a:pt x="120" y="13"/>
                  </a:lnTo>
                  <a:lnTo>
                    <a:pt x="131" y="23"/>
                  </a:lnTo>
                  <a:lnTo>
                    <a:pt x="141" y="35"/>
                  </a:lnTo>
                  <a:lnTo>
                    <a:pt x="148" y="48"/>
                  </a:lnTo>
                  <a:lnTo>
                    <a:pt x="150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8"/>
                  </a:lnTo>
                  <a:lnTo>
                    <a:pt x="154" y="85"/>
                  </a:lnTo>
                  <a:lnTo>
                    <a:pt x="153" y="94"/>
                  </a:lnTo>
                  <a:lnTo>
                    <a:pt x="150" y="101"/>
                  </a:lnTo>
                  <a:lnTo>
                    <a:pt x="148" y="108"/>
                  </a:lnTo>
                  <a:lnTo>
                    <a:pt x="141" y="121"/>
                  </a:lnTo>
                  <a:lnTo>
                    <a:pt x="131" y="133"/>
                  </a:lnTo>
                  <a:lnTo>
                    <a:pt x="120" y="142"/>
                  </a:lnTo>
                  <a:lnTo>
                    <a:pt x="107" y="149"/>
                  </a:lnTo>
                  <a:lnTo>
                    <a:pt x="100" y="152"/>
                  </a:lnTo>
                  <a:lnTo>
                    <a:pt x="92" y="153"/>
                  </a:lnTo>
                  <a:lnTo>
                    <a:pt x="85" y="155"/>
                  </a:lnTo>
                  <a:lnTo>
                    <a:pt x="76" y="15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2" name="Freeform 446"/>
            <p:cNvSpPr>
              <a:spLocks noEditPoints="1"/>
            </p:cNvSpPr>
            <p:nvPr/>
          </p:nvSpPr>
          <p:spPr bwMode="auto">
            <a:xfrm>
              <a:off x="2275479" y="5538731"/>
              <a:ext cx="75712" cy="75712"/>
            </a:xfrm>
            <a:custGeom>
              <a:avLst/>
              <a:gdLst>
                <a:gd name="T0" fmla="*/ 69 w 154"/>
                <a:gd name="T1" fmla="*/ 39 h 155"/>
                <a:gd name="T2" fmla="*/ 55 w 154"/>
                <a:gd name="T3" fmla="*/ 46 h 155"/>
                <a:gd name="T4" fmla="*/ 45 w 154"/>
                <a:gd name="T5" fmla="*/ 57 h 155"/>
                <a:gd name="T6" fmla="*/ 39 w 154"/>
                <a:gd name="T7" fmla="*/ 70 h 155"/>
                <a:gd name="T8" fmla="*/ 39 w 154"/>
                <a:gd name="T9" fmla="*/ 85 h 155"/>
                <a:gd name="T10" fmla="*/ 45 w 154"/>
                <a:gd name="T11" fmla="*/ 100 h 155"/>
                <a:gd name="T12" fmla="*/ 55 w 154"/>
                <a:gd name="T13" fmla="*/ 110 h 155"/>
                <a:gd name="T14" fmla="*/ 69 w 154"/>
                <a:gd name="T15" fmla="*/ 116 h 155"/>
                <a:gd name="T16" fmla="*/ 85 w 154"/>
                <a:gd name="T17" fmla="*/ 116 h 155"/>
                <a:gd name="T18" fmla="*/ 98 w 154"/>
                <a:gd name="T19" fmla="*/ 110 h 155"/>
                <a:gd name="T20" fmla="*/ 108 w 154"/>
                <a:gd name="T21" fmla="*/ 100 h 155"/>
                <a:gd name="T22" fmla="*/ 114 w 154"/>
                <a:gd name="T23" fmla="*/ 85 h 155"/>
                <a:gd name="T24" fmla="*/ 114 w 154"/>
                <a:gd name="T25" fmla="*/ 70 h 155"/>
                <a:gd name="T26" fmla="*/ 108 w 154"/>
                <a:gd name="T27" fmla="*/ 57 h 155"/>
                <a:gd name="T28" fmla="*/ 98 w 154"/>
                <a:gd name="T29" fmla="*/ 46 h 155"/>
                <a:gd name="T30" fmla="*/ 85 w 154"/>
                <a:gd name="T31" fmla="*/ 39 h 155"/>
                <a:gd name="T32" fmla="*/ 76 w 154"/>
                <a:gd name="T33" fmla="*/ 155 h 155"/>
                <a:gd name="T34" fmla="*/ 60 w 154"/>
                <a:gd name="T35" fmla="*/ 153 h 155"/>
                <a:gd name="T36" fmla="*/ 46 w 154"/>
                <a:gd name="T37" fmla="*/ 149 h 155"/>
                <a:gd name="T38" fmla="*/ 22 w 154"/>
                <a:gd name="T39" fmla="*/ 133 h 155"/>
                <a:gd name="T40" fmla="*/ 6 w 154"/>
                <a:gd name="T41" fmla="*/ 108 h 155"/>
                <a:gd name="T42" fmla="*/ 1 w 154"/>
                <a:gd name="T43" fmla="*/ 94 h 155"/>
                <a:gd name="T44" fmla="*/ 0 w 154"/>
                <a:gd name="T45" fmla="*/ 78 h 155"/>
                <a:gd name="T46" fmla="*/ 1 w 154"/>
                <a:gd name="T47" fmla="*/ 62 h 155"/>
                <a:gd name="T48" fmla="*/ 6 w 154"/>
                <a:gd name="T49" fmla="*/ 48 h 155"/>
                <a:gd name="T50" fmla="*/ 22 w 154"/>
                <a:gd name="T51" fmla="*/ 23 h 155"/>
                <a:gd name="T52" fmla="*/ 46 w 154"/>
                <a:gd name="T53" fmla="*/ 6 h 155"/>
                <a:gd name="T54" fmla="*/ 60 w 154"/>
                <a:gd name="T55" fmla="*/ 2 h 155"/>
                <a:gd name="T56" fmla="*/ 76 w 154"/>
                <a:gd name="T57" fmla="*/ 0 h 155"/>
                <a:gd name="T58" fmla="*/ 92 w 154"/>
                <a:gd name="T59" fmla="*/ 2 h 155"/>
                <a:gd name="T60" fmla="*/ 107 w 154"/>
                <a:gd name="T61" fmla="*/ 6 h 155"/>
                <a:gd name="T62" fmla="*/ 131 w 154"/>
                <a:gd name="T63" fmla="*/ 23 h 155"/>
                <a:gd name="T64" fmla="*/ 148 w 154"/>
                <a:gd name="T65" fmla="*/ 48 h 155"/>
                <a:gd name="T66" fmla="*/ 153 w 154"/>
                <a:gd name="T67" fmla="*/ 62 h 155"/>
                <a:gd name="T68" fmla="*/ 154 w 154"/>
                <a:gd name="T69" fmla="*/ 78 h 155"/>
                <a:gd name="T70" fmla="*/ 153 w 154"/>
                <a:gd name="T71" fmla="*/ 94 h 155"/>
                <a:gd name="T72" fmla="*/ 148 w 154"/>
                <a:gd name="T73" fmla="*/ 108 h 155"/>
                <a:gd name="T74" fmla="*/ 131 w 154"/>
                <a:gd name="T75" fmla="*/ 133 h 155"/>
                <a:gd name="T76" fmla="*/ 107 w 154"/>
                <a:gd name="T77" fmla="*/ 149 h 155"/>
                <a:gd name="T78" fmla="*/ 92 w 154"/>
                <a:gd name="T79" fmla="*/ 153 h 155"/>
                <a:gd name="T80" fmla="*/ 76 w 154"/>
                <a:gd name="T81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54" h="155">
                  <a:moveTo>
                    <a:pt x="76" y="39"/>
                  </a:moveTo>
                  <a:lnTo>
                    <a:pt x="69" y="39"/>
                  </a:lnTo>
                  <a:lnTo>
                    <a:pt x="62" y="42"/>
                  </a:lnTo>
                  <a:lnTo>
                    <a:pt x="55" y="46"/>
                  </a:lnTo>
                  <a:lnTo>
                    <a:pt x="49" y="51"/>
                  </a:lnTo>
                  <a:lnTo>
                    <a:pt x="45" y="57"/>
                  </a:lnTo>
                  <a:lnTo>
                    <a:pt x="40" y="62"/>
                  </a:lnTo>
                  <a:lnTo>
                    <a:pt x="39" y="70"/>
                  </a:lnTo>
                  <a:lnTo>
                    <a:pt x="37" y="78"/>
                  </a:lnTo>
                  <a:lnTo>
                    <a:pt x="39" y="85"/>
                  </a:lnTo>
                  <a:lnTo>
                    <a:pt x="40" y="93"/>
                  </a:lnTo>
                  <a:lnTo>
                    <a:pt x="45" y="100"/>
                  </a:lnTo>
                  <a:lnTo>
                    <a:pt x="49" y="106"/>
                  </a:lnTo>
                  <a:lnTo>
                    <a:pt x="55" y="110"/>
                  </a:lnTo>
                  <a:lnTo>
                    <a:pt x="62" y="113"/>
                  </a:lnTo>
                  <a:lnTo>
                    <a:pt x="69" y="116"/>
                  </a:lnTo>
                  <a:lnTo>
                    <a:pt x="76" y="117"/>
                  </a:lnTo>
                  <a:lnTo>
                    <a:pt x="85" y="116"/>
                  </a:lnTo>
                  <a:lnTo>
                    <a:pt x="92" y="113"/>
                  </a:lnTo>
                  <a:lnTo>
                    <a:pt x="98" y="110"/>
                  </a:lnTo>
                  <a:lnTo>
                    <a:pt x="104" y="106"/>
                  </a:lnTo>
                  <a:lnTo>
                    <a:pt x="108" y="100"/>
                  </a:lnTo>
                  <a:lnTo>
                    <a:pt x="112" y="93"/>
                  </a:lnTo>
                  <a:lnTo>
                    <a:pt x="114" y="85"/>
                  </a:lnTo>
                  <a:lnTo>
                    <a:pt x="115" y="78"/>
                  </a:lnTo>
                  <a:lnTo>
                    <a:pt x="114" y="70"/>
                  </a:lnTo>
                  <a:lnTo>
                    <a:pt x="112" y="62"/>
                  </a:lnTo>
                  <a:lnTo>
                    <a:pt x="108" y="57"/>
                  </a:lnTo>
                  <a:lnTo>
                    <a:pt x="104" y="51"/>
                  </a:lnTo>
                  <a:lnTo>
                    <a:pt x="98" y="46"/>
                  </a:lnTo>
                  <a:lnTo>
                    <a:pt x="92" y="42"/>
                  </a:lnTo>
                  <a:lnTo>
                    <a:pt x="85" y="39"/>
                  </a:lnTo>
                  <a:lnTo>
                    <a:pt x="76" y="39"/>
                  </a:lnTo>
                  <a:close/>
                  <a:moveTo>
                    <a:pt x="76" y="155"/>
                  </a:moveTo>
                  <a:lnTo>
                    <a:pt x="69" y="155"/>
                  </a:lnTo>
                  <a:lnTo>
                    <a:pt x="60" y="153"/>
                  </a:lnTo>
                  <a:lnTo>
                    <a:pt x="53" y="152"/>
                  </a:lnTo>
                  <a:lnTo>
                    <a:pt x="46" y="149"/>
                  </a:lnTo>
                  <a:lnTo>
                    <a:pt x="33" y="142"/>
                  </a:lnTo>
                  <a:lnTo>
                    <a:pt x="22" y="133"/>
                  </a:lnTo>
                  <a:lnTo>
                    <a:pt x="13" y="121"/>
                  </a:lnTo>
                  <a:lnTo>
                    <a:pt x="6" y="108"/>
                  </a:lnTo>
                  <a:lnTo>
                    <a:pt x="3" y="101"/>
                  </a:lnTo>
                  <a:lnTo>
                    <a:pt x="1" y="94"/>
                  </a:lnTo>
                  <a:lnTo>
                    <a:pt x="0" y="85"/>
                  </a:lnTo>
                  <a:lnTo>
                    <a:pt x="0" y="78"/>
                  </a:lnTo>
                  <a:lnTo>
                    <a:pt x="0" y="70"/>
                  </a:lnTo>
                  <a:lnTo>
                    <a:pt x="1" y="62"/>
                  </a:lnTo>
                  <a:lnTo>
                    <a:pt x="3" y="55"/>
                  </a:lnTo>
                  <a:lnTo>
                    <a:pt x="6" y="48"/>
                  </a:lnTo>
                  <a:lnTo>
                    <a:pt x="13" y="35"/>
                  </a:lnTo>
                  <a:lnTo>
                    <a:pt x="22" y="23"/>
                  </a:lnTo>
                  <a:lnTo>
                    <a:pt x="33" y="13"/>
                  </a:lnTo>
                  <a:lnTo>
                    <a:pt x="46" y="6"/>
                  </a:lnTo>
                  <a:lnTo>
                    <a:pt x="53" y="5"/>
                  </a:lnTo>
                  <a:lnTo>
                    <a:pt x="60" y="2"/>
                  </a:lnTo>
                  <a:lnTo>
                    <a:pt x="69" y="0"/>
                  </a:lnTo>
                  <a:lnTo>
                    <a:pt x="76" y="0"/>
                  </a:lnTo>
                  <a:lnTo>
                    <a:pt x="85" y="0"/>
                  </a:lnTo>
                  <a:lnTo>
                    <a:pt x="92" y="2"/>
                  </a:lnTo>
                  <a:lnTo>
                    <a:pt x="99" y="5"/>
                  </a:lnTo>
                  <a:lnTo>
                    <a:pt x="107" y="6"/>
                  </a:lnTo>
                  <a:lnTo>
                    <a:pt x="119" y="13"/>
                  </a:lnTo>
                  <a:lnTo>
                    <a:pt x="131" y="23"/>
                  </a:lnTo>
                  <a:lnTo>
                    <a:pt x="141" y="35"/>
                  </a:lnTo>
                  <a:lnTo>
                    <a:pt x="148" y="48"/>
                  </a:lnTo>
                  <a:lnTo>
                    <a:pt x="150" y="55"/>
                  </a:lnTo>
                  <a:lnTo>
                    <a:pt x="153" y="62"/>
                  </a:lnTo>
                  <a:lnTo>
                    <a:pt x="154" y="70"/>
                  </a:lnTo>
                  <a:lnTo>
                    <a:pt x="154" y="78"/>
                  </a:lnTo>
                  <a:lnTo>
                    <a:pt x="154" y="85"/>
                  </a:lnTo>
                  <a:lnTo>
                    <a:pt x="153" y="94"/>
                  </a:lnTo>
                  <a:lnTo>
                    <a:pt x="150" y="101"/>
                  </a:lnTo>
                  <a:lnTo>
                    <a:pt x="148" y="108"/>
                  </a:lnTo>
                  <a:lnTo>
                    <a:pt x="141" y="121"/>
                  </a:lnTo>
                  <a:lnTo>
                    <a:pt x="131" y="133"/>
                  </a:lnTo>
                  <a:lnTo>
                    <a:pt x="119" y="142"/>
                  </a:lnTo>
                  <a:lnTo>
                    <a:pt x="107" y="149"/>
                  </a:lnTo>
                  <a:lnTo>
                    <a:pt x="99" y="152"/>
                  </a:lnTo>
                  <a:lnTo>
                    <a:pt x="92" y="153"/>
                  </a:lnTo>
                  <a:lnTo>
                    <a:pt x="85" y="155"/>
                  </a:lnTo>
                  <a:lnTo>
                    <a:pt x="76" y="15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3" name="Freeform 447"/>
            <p:cNvSpPr>
              <a:spLocks/>
            </p:cNvSpPr>
            <p:nvPr/>
          </p:nvSpPr>
          <p:spPr bwMode="auto">
            <a:xfrm>
              <a:off x="2199768" y="5164541"/>
              <a:ext cx="18928" cy="149967"/>
            </a:xfrm>
            <a:custGeom>
              <a:avLst/>
              <a:gdLst>
                <a:gd name="T0" fmla="*/ 21 w 39"/>
                <a:gd name="T1" fmla="*/ 309 h 309"/>
                <a:gd name="T2" fmla="*/ 16 w 39"/>
                <a:gd name="T3" fmla="*/ 309 h 309"/>
                <a:gd name="T4" fmla="*/ 12 w 39"/>
                <a:gd name="T5" fmla="*/ 307 h 309"/>
                <a:gd name="T6" fmla="*/ 9 w 39"/>
                <a:gd name="T7" fmla="*/ 306 h 309"/>
                <a:gd name="T8" fmla="*/ 6 w 39"/>
                <a:gd name="T9" fmla="*/ 303 h 309"/>
                <a:gd name="T10" fmla="*/ 5 w 39"/>
                <a:gd name="T11" fmla="*/ 300 h 309"/>
                <a:gd name="T12" fmla="*/ 2 w 39"/>
                <a:gd name="T13" fmla="*/ 297 h 309"/>
                <a:gd name="T14" fmla="*/ 2 w 39"/>
                <a:gd name="T15" fmla="*/ 294 h 309"/>
                <a:gd name="T16" fmla="*/ 0 w 39"/>
                <a:gd name="T17" fmla="*/ 290 h 309"/>
                <a:gd name="T18" fmla="*/ 0 w 39"/>
                <a:gd name="T19" fmla="*/ 19 h 309"/>
                <a:gd name="T20" fmla="*/ 2 w 39"/>
                <a:gd name="T21" fmla="*/ 15 h 309"/>
                <a:gd name="T22" fmla="*/ 2 w 39"/>
                <a:gd name="T23" fmla="*/ 12 h 309"/>
                <a:gd name="T24" fmla="*/ 5 w 39"/>
                <a:gd name="T25" fmla="*/ 9 h 309"/>
                <a:gd name="T26" fmla="*/ 6 w 39"/>
                <a:gd name="T27" fmla="*/ 6 h 309"/>
                <a:gd name="T28" fmla="*/ 9 w 39"/>
                <a:gd name="T29" fmla="*/ 3 h 309"/>
                <a:gd name="T30" fmla="*/ 12 w 39"/>
                <a:gd name="T31" fmla="*/ 2 h 309"/>
                <a:gd name="T32" fmla="*/ 16 w 39"/>
                <a:gd name="T33" fmla="*/ 0 h 309"/>
                <a:gd name="T34" fmla="*/ 21 w 39"/>
                <a:gd name="T35" fmla="*/ 0 h 309"/>
                <a:gd name="T36" fmla="*/ 23 w 39"/>
                <a:gd name="T37" fmla="*/ 0 h 309"/>
                <a:gd name="T38" fmla="*/ 28 w 39"/>
                <a:gd name="T39" fmla="*/ 2 h 309"/>
                <a:gd name="T40" fmla="*/ 31 w 39"/>
                <a:gd name="T41" fmla="*/ 3 h 309"/>
                <a:gd name="T42" fmla="*/ 34 w 39"/>
                <a:gd name="T43" fmla="*/ 6 h 309"/>
                <a:gd name="T44" fmla="*/ 36 w 39"/>
                <a:gd name="T45" fmla="*/ 9 h 309"/>
                <a:gd name="T46" fmla="*/ 38 w 39"/>
                <a:gd name="T47" fmla="*/ 12 h 309"/>
                <a:gd name="T48" fmla="*/ 39 w 39"/>
                <a:gd name="T49" fmla="*/ 15 h 309"/>
                <a:gd name="T50" fmla="*/ 39 w 39"/>
                <a:gd name="T51" fmla="*/ 19 h 309"/>
                <a:gd name="T52" fmla="*/ 39 w 39"/>
                <a:gd name="T53" fmla="*/ 290 h 309"/>
                <a:gd name="T54" fmla="*/ 39 w 39"/>
                <a:gd name="T55" fmla="*/ 294 h 309"/>
                <a:gd name="T56" fmla="*/ 38 w 39"/>
                <a:gd name="T57" fmla="*/ 297 h 309"/>
                <a:gd name="T58" fmla="*/ 36 w 39"/>
                <a:gd name="T59" fmla="*/ 300 h 309"/>
                <a:gd name="T60" fmla="*/ 34 w 39"/>
                <a:gd name="T61" fmla="*/ 303 h 309"/>
                <a:gd name="T62" fmla="*/ 31 w 39"/>
                <a:gd name="T63" fmla="*/ 306 h 309"/>
                <a:gd name="T64" fmla="*/ 28 w 39"/>
                <a:gd name="T65" fmla="*/ 307 h 309"/>
                <a:gd name="T66" fmla="*/ 23 w 39"/>
                <a:gd name="T67" fmla="*/ 309 h 309"/>
                <a:gd name="T68" fmla="*/ 21 w 39"/>
                <a:gd name="T69" fmla="*/ 309 h 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" h="309">
                  <a:moveTo>
                    <a:pt x="21" y="309"/>
                  </a:moveTo>
                  <a:lnTo>
                    <a:pt x="16" y="309"/>
                  </a:lnTo>
                  <a:lnTo>
                    <a:pt x="12" y="307"/>
                  </a:lnTo>
                  <a:lnTo>
                    <a:pt x="9" y="306"/>
                  </a:lnTo>
                  <a:lnTo>
                    <a:pt x="6" y="303"/>
                  </a:lnTo>
                  <a:lnTo>
                    <a:pt x="5" y="300"/>
                  </a:lnTo>
                  <a:lnTo>
                    <a:pt x="2" y="297"/>
                  </a:lnTo>
                  <a:lnTo>
                    <a:pt x="2" y="294"/>
                  </a:lnTo>
                  <a:lnTo>
                    <a:pt x="0" y="290"/>
                  </a:lnTo>
                  <a:lnTo>
                    <a:pt x="0" y="19"/>
                  </a:lnTo>
                  <a:lnTo>
                    <a:pt x="2" y="15"/>
                  </a:lnTo>
                  <a:lnTo>
                    <a:pt x="2" y="12"/>
                  </a:lnTo>
                  <a:lnTo>
                    <a:pt x="5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21" y="0"/>
                  </a:lnTo>
                  <a:lnTo>
                    <a:pt x="23" y="0"/>
                  </a:lnTo>
                  <a:lnTo>
                    <a:pt x="28" y="2"/>
                  </a:lnTo>
                  <a:lnTo>
                    <a:pt x="31" y="3"/>
                  </a:lnTo>
                  <a:lnTo>
                    <a:pt x="34" y="6"/>
                  </a:lnTo>
                  <a:lnTo>
                    <a:pt x="36" y="9"/>
                  </a:lnTo>
                  <a:lnTo>
                    <a:pt x="38" y="12"/>
                  </a:lnTo>
                  <a:lnTo>
                    <a:pt x="39" y="15"/>
                  </a:lnTo>
                  <a:lnTo>
                    <a:pt x="39" y="19"/>
                  </a:lnTo>
                  <a:lnTo>
                    <a:pt x="39" y="290"/>
                  </a:lnTo>
                  <a:lnTo>
                    <a:pt x="39" y="294"/>
                  </a:lnTo>
                  <a:lnTo>
                    <a:pt x="38" y="297"/>
                  </a:lnTo>
                  <a:lnTo>
                    <a:pt x="36" y="300"/>
                  </a:lnTo>
                  <a:lnTo>
                    <a:pt x="34" y="303"/>
                  </a:lnTo>
                  <a:lnTo>
                    <a:pt x="31" y="306"/>
                  </a:lnTo>
                  <a:lnTo>
                    <a:pt x="28" y="307"/>
                  </a:lnTo>
                  <a:lnTo>
                    <a:pt x="23" y="309"/>
                  </a:lnTo>
                  <a:lnTo>
                    <a:pt x="21" y="309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4" name="Freeform 448"/>
            <p:cNvSpPr>
              <a:spLocks/>
            </p:cNvSpPr>
            <p:nvPr/>
          </p:nvSpPr>
          <p:spPr bwMode="auto">
            <a:xfrm>
              <a:off x="2144440" y="5238797"/>
              <a:ext cx="131039" cy="75712"/>
            </a:xfrm>
            <a:custGeom>
              <a:avLst/>
              <a:gdLst>
                <a:gd name="T0" fmla="*/ 136 w 271"/>
                <a:gd name="T1" fmla="*/ 155 h 155"/>
                <a:gd name="T2" fmla="*/ 131 w 271"/>
                <a:gd name="T3" fmla="*/ 155 h 155"/>
                <a:gd name="T4" fmla="*/ 128 w 271"/>
                <a:gd name="T5" fmla="*/ 153 h 155"/>
                <a:gd name="T6" fmla="*/ 124 w 271"/>
                <a:gd name="T7" fmla="*/ 152 h 155"/>
                <a:gd name="T8" fmla="*/ 121 w 271"/>
                <a:gd name="T9" fmla="*/ 149 h 155"/>
                <a:gd name="T10" fmla="*/ 6 w 271"/>
                <a:gd name="T11" fmla="*/ 34 h 155"/>
                <a:gd name="T12" fmla="*/ 3 w 271"/>
                <a:gd name="T13" fmla="*/ 31 h 155"/>
                <a:gd name="T14" fmla="*/ 2 w 271"/>
                <a:gd name="T15" fmla="*/ 26 h 155"/>
                <a:gd name="T16" fmla="*/ 0 w 271"/>
                <a:gd name="T17" fmla="*/ 24 h 155"/>
                <a:gd name="T18" fmla="*/ 0 w 271"/>
                <a:gd name="T19" fmla="*/ 19 h 155"/>
                <a:gd name="T20" fmla="*/ 0 w 271"/>
                <a:gd name="T21" fmla="*/ 16 h 155"/>
                <a:gd name="T22" fmla="*/ 2 w 271"/>
                <a:gd name="T23" fmla="*/ 12 h 155"/>
                <a:gd name="T24" fmla="*/ 3 w 271"/>
                <a:gd name="T25" fmla="*/ 9 h 155"/>
                <a:gd name="T26" fmla="*/ 6 w 271"/>
                <a:gd name="T27" fmla="*/ 6 h 155"/>
                <a:gd name="T28" fmla="*/ 9 w 271"/>
                <a:gd name="T29" fmla="*/ 3 h 155"/>
                <a:gd name="T30" fmla="*/ 12 w 271"/>
                <a:gd name="T31" fmla="*/ 2 h 155"/>
                <a:gd name="T32" fmla="*/ 16 w 271"/>
                <a:gd name="T33" fmla="*/ 0 h 155"/>
                <a:gd name="T34" fmla="*/ 19 w 271"/>
                <a:gd name="T35" fmla="*/ 0 h 155"/>
                <a:gd name="T36" fmla="*/ 23 w 271"/>
                <a:gd name="T37" fmla="*/ 0 h 155"/>
                <a:gd name="T38" fmla="*/ 26 w 271"/>
                <a:gd name="T39" fmla="*/ 2 h 155"/>
                <a:gd name="T40" fmla="*/ 30 w 271"/>
                <a:gd name="T41" fmla="*/ 3 h 155"/>
                <a:gd name="T42" fmla="*/ 33 w 271"/>
                <a:gd name="T43" fmla="*/ 6 h 155"/>
                <a:gd name="T44" fmla="*/ 136 w 271"/>
                <a:gd name="T45" fmla="*/ 109 h 155"/>
                <a:gd name="T46" fmla="*/ 238 w 271"/>
                <a:gd name="T47" fmla="*/ 6 h 155"/>
                <a:gd name="T48" fmla="*/ 241 w 271"/>
                <a:gd name="T49" fmla="*/ 3 h 155"/>
                <a:gd name="T50" fmla="*/ 244 w 271"/>
                <a:gd name="T51" fmla="*/ 2 h 155"/>
                <a:gd name="T52" fmla="*/ 248 w 271"/>
                <a:gd name="T53" fmla="*/ 0 h 155"/>
                <a:gd name="T54" fmla="*/ 251 w 271"/>
                <a:gd name="T55" fmla="*/ 0 h 155"/>
                <a:gd name="T56" fmla="*/ 255 w 271"/>
                <a:gd name="T57" fmla="*/ 0 h 155"/>
                <a:gd name="T58" fmla="*/ 258 w 271"/>
                <a:gd name="T59" fmla="*/ 2 h 155"/>
                <a:gd name="T60" fmla="*/ 261 w 271"/>
                <a:gd name="T61" fmla="*/ 3 h 155"/>
                <a:gd name="T62" fmla="*/ 265 w 271"/>
                <a:gd name="T63" fmla="*/ 6 h 155"/>
                <a:gd name="T64" fmla="*/ 267 w 271"/>
                <a:gd name="T65" fmla="*/ 9 h 155"/>
                <a:gd name="T66" fmla="*/ 270 w 271"/>
                <a:gd name="T67" fmla="*/ 12 h 155"/>
                <a:gd name="T68" fmla="*/ 270 w 271"/>
                <a:gd name="T69" fmla="*/ 16 h 155"/>
                <a:gd name="T70" fmla="*/ 271 w 271"/>
                <a:gd name="T71" fmla="*/ 19 h 155"/>
                <a:gd name="T72" fmla="*/ 270 w 271"/>
                <a:gd name="T73" fmla="*/ 24 h 155"/>
                <a:gd name="T74" fmla="*/ 270 w 271"/>
                <a:gd name="T75" fmla="*/ 26 h 155"/>
                <a:gd name="T76" fmla="*/ 267 w 271"/>
                <a:gd name="T77" fmla="*/ 31 h 155"/>
                <a:gd name="T78" fmla="*/ 265 w 271"/>
                <a:gd name="T79" fmla="*/ 34 h 155"/>
                <a:gd name="T80" fmla="*/ 149 w 271"/>
                <a:gd name="T81" fmla="*/ 149 h 155"/>
                <a:gd name="T82" fmla="*/ 146 w 271"/>
                <a:gd name="T83" fmla="*/ 152 h 155"/>
                <a:gd name="T84" fmla="*/ 143 w 271"/>
                <a:gd name="T85" fmla="*/ 153 h 155"/>
                <a:gd name="T86" fmla="*/ 138 w 271"/>
                <a:gd name="T87" fmla="*/ 155 h 155"/>
                <a:gd name="T88" fmla="*/ 136 w 271"/>
                <a:gd name="T89" fmla="*/ 155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71" h="155">
                  <a:moveTo>
                    <a:pt x="136" y="155"/>
                  </a:moveTo>
                  <a:lnTo>
                    <a:pt x="131" y="155"/>
                  </a:lnTo>
                  <a:lnTo>
                    <a:pt x="128" y="153"/>
                  </a:lnTo>
                  <a:lnTo>
                    <a:pt x="124" y="152"/>
                  </a:lnTo>
                  <a:lnTo>
                    <a:pt x="121" y="149"/>
                  </a:lnTo>
                  <a:lnTo>
                    <a:pt x="6" y="34"/>
                  </a:lnTo>
                  <a:lnTo>
                    <a:pt x="3" y="31"/>
                  </a:lnTo>
                  <a:lnTo>
                    <a:pt x="2" y="26"/>
                  </a:lnTo>
                  <a:lnTo>
                    <a:pt x="0" y="24"/>
                  </a:lnTo>
                  <a:lnTo>
                    <a:pt x="0" y="19"/>
                  </a:lnTo>
                  <a:lnTo>
                    <a:pt x="0" y="16"/>
                  </a:lnTo>
                  <a:lnTo>
                    <a:pt x="2" y="12"/>
                  </a:lnTo>
                  <a:lnTo>
                    <a:pt x="3" y="9"/>
                  </a:lnTo>
                  <a:lnTo>
                    <a:pt x="6" y="6"/>
                  </a:lnTo>
                  <a:lnTo>
                    <a:pt x="9" y="3"/>
                  </a:lnTo>
                  <a:lnTo>
                    <a:pt x="12" y="2"/>
                  </a:lnTo>
                  <a:lnTo>
                    <a:pt x="16" y="0"/>
                  </a:lnTo>
                  <a:lnTo>
                    <a:pt x="19" y="0"/>
                  </a:lnTo>
                  <a:lnTo>
                    <a:pt x="23" y="0"/>
                  </a:lnTo>
                  <a:lnTo>
                    <a:pt x="26" y="2"/>
                  </a:lnTo>
                  <a:lnTo>
                    <a:pt x="30" y="3"/>
                  </a:lnTo>
                  <a:lnTo>
                    <a:pt x="33" y="6"/>
                  </a:lnTo>
                  <a:lnTo>
                    <a:pt x="136" y="109"/>
                  </a:lnTo>
                  <a:lnTo>
                    <a:pt x="238" y="6"/>
                  </a:lnTo>
                  <a:lnTo>
                    <a:pt x="241" y="3"/>
                  </a:lnTo>
                  <a:lnTo>
                    <a:pt x="244" y="2"/>
                  </a:lnTo>
                  <a:lnTo>
                    <a:pt x="248" y="0"/>
                  </a:lnTo>
                  <a:lnTo>
                    <a:pt x="251" y="0"/>
                  </a:lnTo>
                  <a:lnTo>
                    <a:pt x="255" y="0"/>
                  </a:lnTo>
                  <a:lnTo>
                    <a:pt x="258" y="2"/>
                  </a:lnTo>
                  <a:lnTo>
                    <a:pt x="261" y="3"/>
                  </a:lnTo>
                  <a:lnTo>
                    <a:pt x="265" y="6"/>
                  </a:lnTo>
                  <a:lnTo>
                    <a:pt x="267" y="9"/>
                  </a:lnTo>
                  <a:lnTo>
                    <a:pt x="270" y="12"/>
                  </a:lnTo>
                  <a:lnTo>
                    <a:pt x="270" y="16"/>
                  </a:lnTo>
                  <a:lnTo>
                    <a:pt x="271" y="19"/>
                  </a:lnTo>
                  <a:lnTo>
                    <a:pt x="270" y="24"/>
                  </a:lnTo>
                  <a:lnTo>
                    <a:pt x="270" y="26"/>
                  </a:lnTo>
                  <a:lnTo>
                    <a:pt x="267" y="31"/>
                  </a:lnTo>
                  <a:lnTo>
                    <a:pt x="265" y="34"/>
                  </a:lnTo>
                  <a:lnTo>
                    <a:pt x="149" y="149"/>
                  </a:lnTo>
                  <a:lnTo>
                    <a:pt x="146" y="152"/>
                  </a:lnTo>
                  <a:lnTo>
                    <a:pt x="143" y="153"/>
                  </a:lnTo>
                  <a:lnTo>
                    <a:pt x="138" y="155"/>
                  </a:lnTo>
                  <a:lnTo>
                    <a:pt x="136" y="15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5" name="Freeform 449"/>
            <p:cNvSpPr>
              <a:spLocks/>
            </p:cNvSpPr>
            <p:nvPr/>
          </p:nvSpPr>
          <p:spPr bwMode="auto">
            <a:xfrm>
              <a:off x="2097848" y="5221325"/>
              <a:ext cx="365454" cy="336334"/>
            </a:xfrm>
            <a:custGeom>
              <a:avLst/>
              <a:gdLst>
                <a:gd name="T0" fmla="*/ 443 w 753"/>
                <a:gd name="T1" fmla="*/ 695 h 695"/>
                <a:gd name="T2" fmla="*/ 18 w 753"/>
                <a:gd name="T3" fmla="*/ 695 h 695"/>
                <a:gd name="T4" fmla="*/ 14 w 753"/>
                <a:gd name="T5" fmla="*/ 695 h 695"/>
                <a:gd name="T6" fmla="*/ 11 w 753"/>
                <a:gd name="T7" fmla="*/ 694 h 695"/>
                <a:gd name="T8" fmla="*/ 8 w 753"/>
                <a:gd name="T9" fmla="*/ 692 h 695"/>
                <a:gd name="T10" fmla="*/ 6 w 753"/>
                <a:gd name="T11" fmla="*/ 690 h 695"/>
                <a:gd name="T12" fmla="*/ 3 w 753"/>
                <a:gd name="T13" fmla="*/ 687 h 695"/>
                <a:gd name="T14" fmla="*/ 1 w 753"/>
                <a:gd name="T15" fmla="*/ 684 h 695"/>
                <a:gd name="T16" fmla="*/ 0 w 753"/>
                <a:gd name="T17" fmla="*/ 679 h 695"/>
                <a:gd name="T18" fmla="*/ 0 w 753"/>
                <a:gd name="T19" fmla="*/ 677 h 695"/>
                <a:gd name="T20" fmla="*/ 0 w 753"/>
                <a:gd name="T21" fmla="*/ 672 h 695"/>
                <a:gd name="T22" fmla="*/ 1 w 753"/>
                <a:gd name="T23" fmla="*/ 668 h 695"/>
                <a:gd name="T24" fmla="*/ 3 w 753"/>
                <a:gd name="T25" fmla="*/ 665 h 695"/>
                <a:gd name="T26" fmla="*/ 6 w 753"/>
                <a:gd name="T27" fmla="*/ 662 h 695"/>
                <a:gd name="T28" fmla="*/ 8 w 753"/>
                <a:gd name="T29" fmla="*/ 659 h 695"/>
                <a:gd name="T30" fmla="*/ 11 w 753"/>
                <a:gd name="T31" fmla="*/ 658 h 695"/>
                <a:gd name="T32" fmla="*/ 14 w 753"/>
                <a:gd name="T33" fmla="*/ 656 h 695"/>
                <a:gd name="T34" fmla="*/ 18 w 753"/>
                <a:gd name="T35" fmla="*/ 656 h 695"/>
                <a:gd name="T36" fmla="*/ 429 w 753"/>
                <a:gd name="T37" fmla="*/ 656 h 695"/>
                <a:gd name="T38" fmla="*/ 579 w 753"/>
                <a:gd name="T39" fmla="*/ 15 h 695"/>
                <a:gd name="T40" fmla="*/ 582 w 753"/>
                <a:gd name="T41" fmla="*/ 8 h 695"/>
                <a:gd name="T42" fmla="*/ 586 w 753"/>
                <a:gd name="T43" fmla="*/ 4 h 695"/>
                <a:gd name="T44" fmla="*/ 592 w 753"/>
                <a:gd name="T45" fmla="*/ 1 h 695"/>
                <a:gd name="T46" fmla="*/ 597 w 753"/>
                <a:gd name="T47" fmla="*/ 0 h 695"/>
                <a:gd name="T48" fmla="*/ 733 w 753"/>
                <a:gd name="T49" fmla="*/ 0 h 695"/>
                <a:gd name="T50" fmla="*/ 737 w 753"/>
                <a:gd name="T51" fmla="*/ 0 h 695"/>
                <a:gd name="T52" fmla="*/ 741 w 753"/>
                <a:gd name="T53" fmla="*/ 1 h 695"/>
                <a:gd name="T54" fmla="*/ 744 w 753"/>
                <a:gd name="T55" fmla="*/ 2 h 695"/>
                <a:gd name="T56" fmla="*/ 747 w 753"/>
                <a:gd name="T57" fmla="*/ 5 h 695"/>
                <a:gd name="T58" fmla="*/ 749 w 753"/>
                <a:gd name="T59" fmla="*/ 8 h 695"/>
                <a:gd name="T60" fmla="*/ 751 w 753"/>
                <a:gd name="T61" fmla="*/ 11 h 695"/>
                <a:gd name="T62" fmla="*/ 751 w 753"/>
                <a:gd name="T63" fmla="*/ 15 h 695"/>
                <a:gd name="T64" fmla="*/ 753 w 753"/>
                <a:gd name="T65" fmla="*/ 20 h 695"/>
                <a:gd name="T66" fmla="*/ 751 w 753"/>
                <a:gd name="T67" fmla="*/ 23 h 695"/>
                <a:gd name="T68" fmla="*/ 751 w 753"/>
                <a:gd name="T69" fmla="*/ 27 h 695"/>
                <a:gd name="T70" fmla="*/ 749 w 753"/>
                <a:gd name="T71" fmla="*/ 30 h 695"/>
                <a:gd name="T72" fmla="*/ 747 w 753"/>
                <a:gd name="T73" fmla="*/ 33 h 695"/>
                <a:gd name="T74" fmla="*/ 744 w 753"/>
                <a:gd name="T75" fmla="*/ 36 h 695"/>
                <a:gd name="T76" fmla="*/ 741 w 753"/>
                <a:gd name="T77" fmla="*/ 37 h 695"/>
                <a:gd name="T78" fmla="*/ 737 w 753"/>
                <a:gd name="T79" fmla="*/ 38 h 695"/>
                <a:gd name="T80" fmla="*/ 733 w 753"/>
                <a:gd name="T81" fmla="*/ 38 h 695"/>
                <a:gd name="T82" fmla="*/ 613 w 753"/>
                <a:gd name="T83" fmla="*/ 38 h 695"/>
                <a:gd name="T84" fmla="*/ 462 w 753"/>
                <a:gd name="T85" fmla="*/ 681 h 695"/>
                <a:gd name="T86" fmla="*/ 459 w 753"/>
                <a:gd name="T87" fmla="*/ 687 h 695"/>
                <a:gd name="T88" fmla="*/ 455 w 753"/>
                <a:gd name="T89" fmla="*/ 691 h 695"/>
                <a:gd name="T90" fmla="*/ 450 w 753"/>
                <a:gd name="T91" fmla="*/ 694 h 695"/>
                <a:gd name="T92" fmla="*/ 443 w 753"/>
                <a:gd name="T93" fmla="*/ 695 h 6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753" h="695">
                  <a:moveTo>
                    <a:pt x="443" y="695"/>
                  </a:moveTo>
                  <a:lnTo>
                    <a:pt x="18" y="695"/>
                  </a:lnTo>
                  <a:lnTo>
                    <a:pt x="14" y="695"/>
                  </a:lnTo>
                  <a:lnTo>
                    <a:pt x="11" y="694"/>
                  </a:lnTo>
                  <a:lnTo>
                    <a:pt x="8" y="692"/>
                  </a:lnTo>
                  <a:lnTo>
                    <a:pt x="6" y="690"/>
                  </a:lnTo>
                  <a:lnTo>
                    <a:pt x="3" y="687"/>
                  </a:lnTo>
                  <a:lnTo>
                    <a:pt x="1" y="684"/>
                  </a:lnTo>
                  <a:lnTo>
                    <a:pt x="0" y="679"/>
                  </a:lnTo>
                  <a:lnTo>
                    <a:pt x="0" y="677"/>
                  </a:lnTo>
                  <a:lnTo>
                    <a:pt x="0" y="672"/>
                  </a:lnTo>
                  <a:lnTo>
                    <a:pt x="1" y="668"/>
                  </a:lnTo>
                  <a:lnTo>
                    <a:pt x="3" y="665"/>
                  </a:lnTo>
                  <a:lnTo>
                    <a:pt x="6" y="662"/>
                  </a:lnTo>
                  <a:lnTo>
                    <a:pt x="8" y="659"/>
                  </a:lnTo>
                  <a:lnTo>
                    <a:pt x="11" y="658"/>
                  </a:lnTo>
                  <a:lnTo>
                    <a:pt x="14" y="656"/>
                  </a:lnTo>
                  <a:lnTo>
                    <a:pt x="18" y="656"/>
                  </a:lnTo>
                  <a:lnTo>
                    <a:pt x="429" y="656"/>
                  </a:lnTo>
                  <a:lnTo>
                    <a:pt x="579" y="15"/>
                  </a:lnTo>
                  <a:lnTo>
                    <a:pt x="582" y="8"/>
                  </a:lnTo>
                  <a:lnTo>
                    <a:pt x="586" y="4"/>
                  </a:lnTo>
                  <a:lnTo>
                    <a:pt x="592" y="1"/>
                  </a:lnTo>
                  <a:lnTo>
                    <a:pt x="597" y="0"/>
                  </a:lnTo>
                  <a:lnTo>
                    <a:pt x="733" y="0"/>
                  </a:lnTo>
                  <a:lnTo>
                    <a:pt x="737" y="0"/>
                  </a:lnTo>
                  <a:lnTo>
                    <a:pt x="741" y="1"/>
                  </a:lnTo>
                  <a:lnTo>
                    <a:pt x="744" y="2"/>
                  </a:lnTo>
                  <a:lnTo>
                    <a:pt x="747" y="5"/>
                  </a:lnTo>
                  <a:lnTo>
                    <a:pt x="749" y="8"/>
                  </a:lnTo>
                  <a:lnTo>
                    <a:pt x="751" y="11"/>
                  </a:lnTo>
                  <a:lnTo>
                    <a:pt x="751" y="15"/>
                  </a:lnTo>
                  <a:lnTo>
                    <a:pt x="753" y="20"/>
                  </a:lnTo>
                  <a:lnTo>
                    <a:pt x="751" y="23"/>
                  </a:lnTo>
                  <a:lnTo>
                    <a:pt x="751" y="27"/>
                  </a:lnTo>
                  <a:lnTo>
                    <a:pt x="749" y="30"/>
                  </a:lnTo>
                  <a:lnTo>
                    <a:pt x="747" y="33"/>
                  </a:lnTo>
                  <a:lnTo>
                    <a:pt x="744" y="36"/>
                  </a:lnTo>
                  <a:lnTo>
                    <a:pt x="741" y="37"/>
                  </a:lnTo>
                  <a:lnTo>
                    <a:pt x="737" y="38"/>
                  </a:lnTo>
                  <a:lnTo>
                    <a:pt x="733" y="38"/>
                  </a:lnTo>
                  <a:lnTo>
                    <a:pt x="613" y="38"/>
                  </a:lnTo>
                  <a:lnTo>
                    <a:pt x="462" y="681"/>
                  </a:lnTo>
                  <a:lnTo>
                    <a:pt x="459" y="687"/>
                  </a:lnTo>
                  <a:lnTo>
                    <a:pt x="455" y="691"/>
                  </a:lnTo>
                  <a:lnTo>
                    <a:pt x="450" y="694"/>
                  </a:lnTo>
                  <a:lnTo>
                    <a:pt x="443" y="695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  <p:sp>
          <p:nvSpPr>
            <p:cNvPr id="76" name="Freeform 450"/>
            <p:cNvSpPr>
              <a:spLocks/>
            </p:cNvSpPr>
            <p:nvPr/>
          </p:nvSpPr>
          <p:spPr bwMode="auto">
            <a:xfrm>
              <a:off x="2013401" y="5333436"/>
              <a:ext cx="356718" cy="187823"/>
            </a:xfrm>
            <a:custGeom>
              <a:avLst/>
              <a:gdLst>
                <a:gd name="T0" fmla="*/ 637 w 734"/>
                <a:gd name="T1" fmla="*/ 387 h 387"/>
                <a:gd name="T2" fmla="*/ 135 w 734"/>
                <a:gd name="T3" fmla="*/ 387 h 387"/>
                <a:gd name="T4" fmla="*/ 129 w 734"/>
                <a:gd name="T5" fmla="*/ 387 h 387"/>
                <a:gd name="T6" fmla="*/ 123 w 734"/>
                <a:gd name="T7" fmla="*/ 384 h 387"/>
                <a:gd name="T8" fmla="*/ 119 w 734"/>
                <a:gd name="T9" fmla="*/ 379 h 387"/>
                <a:gd name="T10" fmla="*/ 116 w 734"/>
                <a:gd name="T11" fmla="*/ 374 h 387"/>
                <a:gd name="T12" fmla="*/ 1 w 734"/>
                <a:gd name="T13" fmla="*/ 26 h 387"/>
                <a:gd name="T14" fmla="*/ 0 w 734"/>
                <a:gd name="T15" fmla="*/ 22 h 387"/>
                <a:gd name="T16" fmla="*/ 0 w 734"/>
                <a:gd name="T17" fmla="*/ 16 h 387"/>
                <a:gd name="T18" fmla="*/ 1 w 734"/>
                <a:gd name="T19" fmla="*/ 12 h 387"/>
                <a:gd name="T20" fmla="*/ 4 w 734"/>
                <a:gd name="T21" fmla="*/ 9 h 387"/>
                <a:gd name="T22" fmla="*/ 7 w 734"/>
                <a:gd name="T23" fmla="*/ 5 h 387"/>
                <a:gd name="T24" fmla="*/ 10 w 734"/>
                <a:gd name="T25" fmla="*/ 3 h 387"/>
                <a:gd name="T26" fmla="*/ 14 w 734"/>
                <a:gd name="T27" fmla="*/ 0 h 387"/>
                <a:gd name="T28" fmla="*/ 18 w 734"/>
                <a:gd name="T29" fmla="*/ 0 h 387"/>
                <a:gd name="T30" fmla="*/ 714 w 734"/>
                <a:gd name="T31" fmla="*/ 0 h 387"/>
                <a:gd name="T32" fmla="*/ 718 w 734"/>
                <a:gd name="T33" fmla="*/ 0 h 387"/>
                <a:gd name="T34" fmla="*/ 721 w 734"/>
                <a:gd name="T35" fmla="*/ 2 h 387"/>
                <a:gd name="T36" fmla="*/ 725 w 734"/>
                <a:gd name="T37" fmla="*/ 3 h 387"/>
                <a:gd name="T38" fmla="*/ 728 w 734"/>
                <a:gd name="T39" fmla="*/ 6 h 387"/>
                <a:gd name="T40" fmla="*/ 730 w 734"/>
                <a:gd name="T41" fmla="*/ 9 h 387"/>
                <a:gd name="T42" fmla="*/ 732 w 734"/>
                <a:gd name="T43" fmla="*/ 12 h 387"/>
                <a:gd name="T44" fmla="*/ 732 w 734"/>
                <a:gd name="T45" fmla="*/ 16 h 387"/>
                <a:gd name="T46" fmla="*/ 734 w 734"/>
                <a:gd name="T47" fmla="*/ 21 h 387"/>
                <a:gd name="T48" fmla="*/ 732 w 734"/>
                <a:gd name="T49" fmla="*/ 24 h 387"/>
                <a:gd name="T50" fmla="*/ 732 w 734"/>
                <a:gd name="T51" fmla="*/ 28 h 387"/>
                <a:gd name="T52" fmla="*/ 730 w 734"/>
                <a:gd name="T53" fmla="*/ 31 h 387"/>
                <a:gd name="T54" fmla="*/ 728 w 734"/>
                <a:gd name="T55" fmla="*/ 34 h 387"/>
                <a:gd name="T56" fmla="*/ 725 w 734"/>
                <a:gd name="T57" fmla="*/ 36 h 387"/>
                <a:gd name="T58" fmla="*/ 721 w 734"/>
                <a:gd name="T59" fmla="*/ 38 h 387"/>
                <a:gd name="T60" fmla="*/ 718 w 734"/>
                <a:gd name="T61" fmla="*/ 39 h 387"/>
                <a:gd name="T62" fmla="*/ 714 w 734"/>
                <a:gd name="T63" fmla="*/ 39 h 387"/>
                <a:gd name="T64" fmla="*/ 46 w 734"/>
                <a:gd name="T65" fmla="*/ 39 h 387"/>
                <a:gd name="T66" fmla="*/ 149 w 734"/>
                <a:gd name="T67" fmla="*/ 348 h 387"/>
                <a:gd name="T68" fmla="*/ 637 w 734"/>
                <a:gd name="T69" fmla="*/ 348 h 387"/>
                <a:gd name="T70" fmla="*/ 640 w 734"/>
                <a:gd name="T71" fmla="*/ 349 h 387"/>
                <a:gd name="T72" fmla="*/ 645 w 734"/>
                <a:gd name="T73" fmla="*/ 350 h 387"/>
                <a:gd name="T74" fmla="*/ 648 w 734"/>
                <a:gd name="T75" fmla="*/ 352 h 387"/>
                <a:gd name="T76" fmla="*/ 650 w 734"/>
                <a:gd name="T77" fmla="*/ 353 h 387"/>
                <a:gd name="T78" fmla="*/ 653 w 734"/>
                <a:gd name="T79" fmla="*/ 356 h 387"/>
                <a:gd name="T80" fmla="*/ 655 w 734"/>
                <a:gd name="T81" fmla="*/ 361 h 387"/>
                <a:gd name="T82" fmla="*/ 656 w 734"/>
                <a:gd name="T83" fmla="*/ 363 h 387"/>
                <a:gd name="T84" fmla="*/ 656 w 734"/>
                <a:gd name="T85" fmla="*/ 368 h 387"/>
                <a:gd name="T86" fmla="*/ 656 w 734"/>
                <a:gd name="T87" fmla="*/ 372 h 387"/>
                <a:gd name="T88" fmla="*/ 655 w 734"/>
                <a:gd name="T89" fmla="*/ 375 h 387"/>
                <a:gd name="T90" fmla="*/ 653 w 734"/>
                <a:gd name="T91" fmla="*/ 378 h 387"/>
                <a:gd name="T92" fmla="*/ 650 w 734"/>
                <a:gd name="T93" fmla="*/ 381 h 387"/>
                <a:gd name="T94" fmla="*/ 648 w 734"/>
                <a:gd name="T95" fmla="*/ 384 h 387"/>
                <a:gd name="T96" fmla="*/ 645 w 734"/>
                <a:gd name="T97" fmla="*/ 385 h 387"/>
                <a:gd name="T98" fmla="*/ 640 w 734"/>
                <a:gd name="T99" fmla="*/ 387 h 387"/>
                <a:gd name="T100" fmla="*/ 637 w 734"/>
                <a:gd name="T101" fmla="*/ 387 h 3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734" h="387">
                  <a:moveTo>
                    <a:pt x="637" y="387"/>
                  </a:moveTo>
                  <a:lnTo>
                    <a:pt x="135" y="387"/>
                  </a:lnTo>
                  <a:lnTo>
                    <a:pt x="129" y="387"/>
                  </a:lnTo>
                  <a:lnTo>
                    <a:pt x="123" y="384"/>
                  </a:lnTo>
                  <a:lnTo>
                    <a:pt x="119" y="379"/>
                  </a:lnTo>
                  <a:lnTo>
                    <a:pt x="116" y="374"/>
                  </a:lnTo>
                  <a:lnTo>
                    <a:pt x="1" y="26"/>
                  </a:lnTo>
                  <a:lnTo>
                    <a:pt x="0" y="22"/>
                  </a:lnTo>
                  <a:lnTo>
                    <a:pt x="0" y="16"/>
                  </a:lnTo>
                  <a:lnTo>
                    <a:pt x="1" y="12"/>
                  </a:lnTo>
                  <a:lnTo>
                    <a:pt x="4" y="9"/>
                  </a:lnTo>
                  <a:lnTo>
                    <a:pt x="7" y="5"/>
                  </a:lnTo>
                  <a:lnTo>
                    <a:pt x="10" y="3"/>
                  </a:lnTo>
                  <a:lnTo>
                    <a:pt x="14" y="0"/>
                  </a:lnTo>
                  <a:lnTo>
                    <a:pt x="18" y="0"/>
                  </a:lnTo>
                  <a:lnTo>
                    <a:pt x="714" y="0"/>
                  </a:lnTo>
                  <a:lnTo>
                    <a:pt x="718" y="0"/>
                  </a:lnTo>
                  <a:lnTo>
                    <a:pt x="721" y="2"/>
                  </a:lnTo>
                  <a:lnTo>
                    <a:pt x="725" y="3"/>
                  </a:lnTo>
                  <a:lnTo>
                    <a:pt x="728" y="6"/>
                  </a:lnTo>
                  <a:lnTo>
                    <a:pt x="730" y="9"/>
                  </a:lnTo>
                  <a:lnTo>
                    <a:pt x="732" y="12"/>
                  </a:lnTo>
                  <a:lnTo>
                    <a:pt x="732" y="16"/>
                  </a:lnTo>
                  <a:lnTo>
                    <a:pt x="734" y="21"/>
                  </a:lnTo>
                  <a:lnTo>
                    <a:pt x="732" y="24"/>
                  </a:lnTo>
                  <a:lnTo>
                    <a:pt x="732" y="28"/>
                  </a:lnTo>
                  <a:lnTo>
                    <a:pt x="730" y="31"/>
                  </a:lnTo>
                  <a:lnTo>
                    <a:pt x="728" y="34"/>
                  </a:lnTo>
                  <a:lnTo>
                    <a:pt x="725" y="36"/>
                  </a:lnTo>
                  <a:lnTo>
                    <a:pt x="721" y="38"/>
                  </a:lnTo>
                  <a:lnTo>
                    <a:pt x="718" y="39"/>
                  </a:lnTo>
                  <a:lnTo>
                    <a:pt x="714" y="39"/>
                  </a:lnTo>
                  <a:lnTo>
                    <a:pt x="46" y="39"/>
                  </a:lnTo>
                  <a:lnTo>
                    <a:pt x="149" y="348"/>
                  </a:lnTo>
                  <a:lnTo>
                    <a:pt x="637" y="348"/>
                  </a:lnTo>
                  <a:lnTo>
                    <a:pt x="640" y="349"/>
                  </a:lnTo>
                  <a:lnTo>
                    <a:pt x="645" y="350"/>
                  </a:lnTo>
                  <a:lnTo>
                    <a:pt x="648" y="352"/>
                  </a:lnTo>
                  <a:lnTo>
                    <a:pt x="650" y="353"/>
                  </a:lnTo>
                  <a:lnTo>
                    <a:pt x="653" y="356"/>
                  </a:lnTo>
                  <a:lnTo>
                    <a:pt x="655" y="361"/>
                  </a:lnTo>
                  <a:lnTo>
                    <a:pt x="656" y="363"/>
                  </a:lnTo>
                  <a:lnTo>
                    <a:pt x="656" y="368"/>
                  </a:lnTo>
                  <a:lnTo>
                    <a:pt x="656" y="372"/>
                  </a:lnTo>
                  <a:lnTo>
                    <a:pt x="655" y="375"/>
                  </a:lnTo>
                  <a:lnTo>
                    <a:pt x="653" y="378"/>
                  </a:lnTo>
                  <a:lnTo>
                    <a:pt x="650" y="381"/>
                  </a:lnTo>
                  <a:lnTo>
                    <a:pt x="648" y="384"/>
                  </a:lnTo>
                  <a:lnTo>
                    <a:pt x="645" y="385"/>
                  </a:lnTo>
                  <a:lnTo>
                    <a:pt x="640" y="387"/>
                  </a:lnTo>
                  <a:lnTo>
                    <a:pt x="637" y="387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</a:endParaRPr>
            </a:p>
          </p:txBody>
        </p:sp>
      </p:grpSp>
      <p:grpSp>
        <p:nvGrpSpPr>
          <p:cNvPr id="77" name="Group 4"/>
          <p:cNvGrpSpPr>
            <a:grpSpLocks/>
          </p:cNvGrpSpPr>
          <p:nvPr/>
        </p:nvGrpSpPr>
        <p:grpSpPr bwMode="auto">
          <a:xfrm>
            <a:off x="1841011" y="2365742"/>
            <a:ext cx="8604251" cy="968636"/>
            <a:chOff x="1796874" y="2312551"/>
            <a:chExt cx="8604544" cy="968817"/>
          </a:xfrm>
        </p:grpSpPr>
        <p:grpSp>
          <p:nvGrpSpPr>
            <p:cNvPr id="78" name="Group 111"/>
            <p:cNvGrpSpPr>
              <a:grpSpLocks/>
            </p:cNvGrpSpPr>
            <p:nvPr/>
          </p:nvGrpSpPr>
          <p:grpSpPr bwMode="auto">
            <a:xfrm>
              <a:off x="1796874" y="2312551"/>
              <a:ext cx="1254168" cy="968817"/>
              <a:chOff x="7708722" y="2765981"/>
              <a:chExt cx="3169842" cy="2448631"/>
            </a:xfrm>
          </p:grpSpPr>
          <p:grpSp>
            <p:nvGrpSpPr>
              <p:cNvPr id="103" name="Group 112"/>
              <p:cNvGrpSpPr/>
              <p:nvPr/>
            </p:nvGrpSpPr>
            <p:grpSpPr>
              <a:xfrm>
                <a:off x="8665689" y="2765981"/>
                <a:ext cx="1256975" cy="1279695"/>
                <a:chOff x="8737600" y="4254500"/>
                <a:chExt cx="263525" cy="268288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105" name="Freeform 4269"/>
                <p:cNvSpPr>
                  <a:spLocks/>
                </p:cNvSpPr>
                <p:nvPr/>
              </p:nvSpPr>
              <p:spPr bwMode="auto">
                <a:xfrm>
                  <a:off x="8794750" y="4329113"/>
                  <a:ext cx="206375" cy="193675"/>
                </a:xfrm>
                <a:custGeom>
                  <a:avLst/>
                  <a:gdLst>
                    <a:gd name="T0" fmla="*/ 552 w 649"/>
                    <a:gd name="T1" fmla="*/ 1 h 606"/>
                    <a:gd name="T2" fmla="*/ 552 w 649"/>
                    <a:gd name="T3" fmla="*/ 1 h 606"/>
                    <a:gd name="T4" fmla="*/ 548 w 649"/>
                    <a:gd name="T5" fmla="*/ 0 h 606"/>
                    <a:gd name="T6" fmla="*/ 543 w 649"/>
                    <a:gd name="T7" fmla="*/ 0 h 606"/>
                    <a:gd name="T8" fmla="*/ 543 w 649"/>
                    <a:gd name="T9" fmla="*/ 484 h 606"/>
                    <a:gd name="T10" fmla="*/ 6 w 649"/>
                    <a:gd name="T11" fmla="*/ 484 h 606"/>
                    <a:gd name="T12" fmla="*/ 0 w 649"/>
                    <a:gd name="T13" fmla="*/ 551 h 606"/>
                    <a:gd name="T14" fmla="*/ 596 w 649"/>
                    <a:gd name="T15" fmla="*/ 606 h 606"/>
                    <a:gd name="T16" fmla="*/ 649 w 649"/>
                    <a:gd name="T17" fmla="*/ 10 h 606"/>
                    <a:gd name="T18" fmla="*/ 552 w 649"/>
                    <a:gd name="T19" fmla="*/ 1 h 6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9" h="606">
                      <a:moveTo>
                        <a:pt x="552" y="1"/>
                      </a:moveTo>
                      <a:lnTo>
                        <a:pt x="552" y="1"/>
                      </a:lnTo>
                      <a:lnTo>
                        <a:pt x="548" y="0"/>
                      </a:lnTo>
                      <a:lnTo>
                        <a:pt x="543" y="0"/>
                      </a:lnTo>
                      <a:lnTo>
                        <a:pt x="543" y="484"/>
                      </a:lnTo>
                      <a:lnTo>
                        <a:pt x="6" y="484"/>
                      </a:lnTo>
                      <a:lnTo>
                        <a:pt x="0" y="551"/>
                      </a:lnTo>
                      <a:lnTo>
                        <a:pt x="596" y="606"/>
                      </a:lnTo>
                      <a:lnTo>
                        <a:pt x="649" y="10"/>
                      </a:lnTo>
                      <a:lnTo>
                        <a:pt x="552" y="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</a:endParaRPr>
                </a:p>
              </p:txBody>
            </p:sp>
            <p:sp>
              <p:nvSpPr>
                <p:cNvPr id="106" name="Freeform 4270"/>
                <p:cNvSpPr>
                  <a:spLocks noEditPoints="1"/>
                </p:cNvSpPr>
                <p:nvPr/>
              </p:nvSpPr>
              <p:spPr bwMode="auto">
                <a:xfrm>
                  <a:off x="8737600" y="4254500"/>
                  <a:ext cx="220663" cy="171450"/>
                </a:xfrm>
                <a:custGeom>
                  <a:avLst/>
                  <a:gdLst>
                    <a:gd name="T0" fmla="*/ 189 w 691"/>
                    <a:gd name="T1" fmla="*/ 121 h 542"/>
                    <a:gd name="T2" fmla="*/ 203 w 691"/>
                    <a:gd name="T3" fmla="*/ 125 h 542"/>
                    <a:gd name="T4" fmla="*/ 216 w 691"/>
                    <a:gd name="T5" fmla="*/ 130 h 542"/>
                    <a:gd name="T6" fmla="*/ 228 w 691"/>
                    <a:gd name="T7" fmla="*/ 139 h 542"/>
                    <a:gd name="T8" fmla="*/ 238 w 691"/>
                    <a:gd name="T9" fmla="*/ 148 h 542"/>
                    <a:gd name="T10" fmla="*/ 246 w 691"/>
                    <a:gd name="T11" fmla="*/ 160 h 542"/>
                    <a:gd name="T12" fmla="*/ 252 w 691"/>
                    <a:gd name="T13" fmla="*/ 174 h 542"/>
                    <a:gd name="T14" fmla="*/ 255 w 691"/>
                    <a:gd name="T15" fmla="*/ 189 h 542"/>
                    <a:gd name="T16" fmla="*/ 255 w 691"/>
                    <a:gd name="T17" fmla="*/ 204 h 542"/>
                    <a:gd name="T18" fmla="*/ 252 w 691"/>
                    <a:gd name="T19" fmla="*/ 219 h 542"/>
                    <a:gd name="T20" fmla="*/ 246 w 691"/>
                    <a:gd name="T21" fmla="*/ 232 h 542"/>
                    <a:gd name="T22" fmla="*/ 238 w 691"/>
                    <a:gd name="T23" fmla="*/ 244 h 542"/>
                    <a:gd name="T24" fmla="*/ 228 w 691"/>
                    <a:gd name="T25" fmla="*/ 254 h 542"/>
                    <a:gd name="T26" fmla="*/ 216 w 691"/>
                    <a:gd name="T27" fmla="*/ 262 h 542"/>
                    <a:gd name="T28" fmla="*/ 203 w 691"/>
                    <a:gd name="T29" fmla="*/ 268 h 542"/>
                    <a:gd name="T30" fmla="*/ 189 w 691"/>
                    <a:gd name="T31" fmla="*/ 272 h 542"/>
                    <a:gd name="T32" fmla="*/ 173 w 691"/>
                    <a:gd name="T33" fmla="*/ 272 h 542"/>
                    <a:gd name="T34" fmla="*/ 159 w 691"/>
                    <a:gd name="T35" fmla="*/ 268 h 542"/>
                    <a:gd name="T36" fmla="*/ 145 w 691"/>
                    <a:gd name="T37" fmla="*/ 262 h 542"/>
                    <a:gd name="T38" fmla="*/ 133 w 691"/>
                    <a:gd name="T39" fmla="*/ 254 h 542"/>
                    <a:gd name="T40" fmla="*/ 122 w 691"/>
                    <a:gd name="T41" fmla="*/ 244 h 542"/>
                    <a:gd name="T42" fmla="*/ 115 w 691"/>
                    <a:gd name="T43" fmla="*/ 232 h 542"/>
                    <a:gd name="T44" fmla="*/ 108 w 691"/>
                    <a:gd name="T45" fmla="*/ 219 h 542"/>
                    <a:gd name="T46" fmla="*/ 106 w 691"/>
                    <a:gd name="T47" fmla="*/ 204 h 542"/>
                    <a:gd name="T48" fmla="*/ 106 w 691"/>
                    <a:gd name="T49" fmla="*/ 189 h 542"/>
                    <a:gd name="T50" fmla="*/ 108 w 691"/>
                    <a:gd name="T51" fmla="*/ 174 h 542"/>
                    <a:gd name="T52" fmla="*/ 115 w 691"/>
                    <a:gd name="T53" fmla="*/ 160 h 542"/>
                    <a:gd name="T54" fmla="*/ 122 w 691"/>
                    <a:gd name="T55" fmla="*/ 148 h 542"/>
                    <a:gd name="T56" fmla="*/ 133 w 691"/>
                    <a:gd name="T57" fmla="*/ 139 h 542"/>
                    <a:gd name="T58" fmla="*/ 145 w 691"/>
                    <a:gd name="T59" fmla="*/ 130 h 542"/>
                    <a:gd name="T60" fmla="*/ 159 w 691"/>
                    <a:gd name="T61" fmla="*/ 125 h 542"/>
                    <a:gd name="T62" fmla="*/ 173 w 691"/>
                    <a:gd name="T63" fmla="*/ 121 h 542"/>
                    <a:gd name="T64" fmla="*/ 230 w 691"/>
                    <a:gd name="T65" fmla="*/ 365 h 542"/>
                    <a:gd name="T66" fmla="*/ 235 w 691"/>
                    <a:gd name="T67" fmla="*/ 361 h 542"/>
                    <a:gd name="T68" fmla="*/ 242 w 691"/>
                    <a:gd name="T69" fmla="*/ 357 h 542"/>
                    <a:gd name="T70" fmla="*/ 249 w 691"/>
                    <a:gd name="T71" fmla="*/ 358 h 542"/>
                    <a:gd name="T72" fmla="*/ 255 w 691"/>
                    <a:gd name="T73" fmla="*/ 363 h 542"/>
                    <a:gd name="T74" fmla="*/ 419 w 691"/>
                    <a:gd name="T75" fmla="*/ 272 h 542"/>
                    <a:gd name="T76" fmla="*/ 424 w 691"/>
                    <a:gd name="T77" fmla="*/ 265 h 542"/>
                    <a:gd name="T78" fmla="*/ 433 w 691"/>
                    <a:gd name="T79" fmla="*/ 263 h 542"/>
                    <a:gd name="T80" fmla="*/ 442 w 691"/>
                    <a:gd name="T81" fmla="*/ 266 h 542"/>
                    <a:gd name="T82" fmla="*/ 447 w 691"/>
                    <a:gd name="T83" fmla="*/ 273 h 542"/>
                    <a:gd name="T84" fmla="*/ 691 w 691"/>
                    <a:gd name="T85" fmla="*/ 542 h 542"/>
                    <a:gd name="T86" fmla="*/ 1 w 691"/>
                    <a:gd name="T87" fmla="*/ 1 h 542"/>
                    <a:gd name="T88" fmla="*/ 126 w 691"/>
                    <a:gd name="T89" fmla="*/ 542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91" h="542">
                      <a:moveTo>
                        <a:pt x="180" y="121"/>
                      </a:moveTo>
                      <a:lnTo>
                        <a:pt x="189" y="121"/>
                      </a:lnTo>
                      <a:lnTo>
                        <a:pt x="196" y="123"/>
                      </a:lnTo>
                      <a:lnTo>
                        <a:pt x="203" y="125"/>
                      </a:lnTo>
                      <a:lnTo>
                        <a:pt x="210" y="127"/>
                      </a:lnTo>
                      <a:lnTo>
                        <a:pt x="216" y="130"/>
                      </a:lnTo>
                      <a:lnTo>
                        <a:pt x="223" y="134"/>
                      </a:lnTo>
                      <a:lnTo>
                        <a:pt x="228" y="139"/>
                      </a:lnTo>
                      <a:lnTo>
                        <a:pt x="234" y="143"/>
                      </a:lnTo>
                      <a:lnTo>
                        <a:pt x="238" y="148"/>
                      </a:lnTo>
                      <a:lnTo>
                        <a:pt x="243" y="155"/>
                      </a:lnTo>
                      <a:lnTo>
                        <a:pt x="246" y="160"/>
                      </a:lnTo>
                      <a:lnTo>
                        <a:pt x="250" y="168"/>
                      </a:lnTo>
                      <a:lnTo>
                        <a:pt x="252" y="174"/>
                      </a:lnTo>
                      <a:lnTo>
                        <a:pt x="254" y="181"/>
                      </a:lnTo>
                      <a:lnTo>
                        <a:pt x="255" y="189"/>
                      </a:lnTo>
                      <a:lnTo>
                        <a:pt x="256" y="196"/>
                      </a:lnTo>
                      <a:lnTo>
                        <a:pt x="255" y="204"/>
                      </a:lnTo>
                      <a:lnTo>
                        <a:pt x="254" y="211"/>
                      </a:lnTo>
                      <a:lnTo>
                        <a:pt x="252" y="219"/>
                      </a:lnTo>
                      <a:lnTo>
                        <a:pt x="250" y="225"/>
                      </a:lnTo>
                      <a:lnTo>
                        <a:pt x="246" y="232"/>
                      </a:lnTo>
                      <a:lnTo>
                        <a:pt x="243" y="238"/>
                      </a:lnTo>
                      <a:lnTo>
                        <a:pt x="238" y="244"/>
                      </a:lnTo>
                      <a:lnTo>
                        <a:pt x="234" y="249"/>
                      </a:lnTo>
                      <a:lnTo>
                        <a:pt x="228" y="254"/>
                      </a:lnTo>
                      <a:lnTo>
                        <a:pt x="223" y="259"/>
                      </a:lnTo>
                      <a:lnTo>
                        <a:pt x="216" y="262"/>
                      </a:lnTo>
                      <a:lnTo>
                        <a:pt x="210" y="265"/>
                      </a:lnTo>
                      <a:lnTo>
                        <a:pt x="203" y="268"/>
                      </a:lnTo>
                      <a:lnTo>
                        <a:pt x="196" y="270"/>
                      </a:lnTo>
                      <a:lnTo>
                        <a:pt x="189" y="272"/>
                      </a:lnTo>
                      <a:lnTo>
                        <a:pt x="180" y="272"/>
                      </a:lnTo>
                      <a:lnTo>
                        <a:pt x="173" y="272"/>
                      </a:lnTo>
                      <a:lnTo>
                        <a:pt x="165" y="270"/>
                      </a:lnTo>
                      <a:lnTo>
                        <a:pt x="159" y="268"/>
                      </a:lnTo>
                      <a:lnTo>
                        <a:pt x="151" y="265"/>
                      </a:lnTo>
                      <a:lnTo>
                        <a:pt x="145" y="262"/>
                      </a:lnTo>
                      <a:lnTo>
                        <a:pt x="138" y="259"/>
                      </a:lnTo>
                      <a:lnTo>
                        <a:pt x="133" y="254"/>
                      </a:lnTo>
                      <a:lnTo>
                        <a:pt x="127" y="249"/>
                      </a:lnTo>
                      <a:lnTo>
                        <a:pt x="122" y="244"/>
                      </a:lnTo>
                      <a:lnTo>
                        <a:pt x="118" y="238"/>
                      </a:lnTo>
                      <a:lnTo>
                        <a:pt x="115" y="232"/>
                      </a:lnTo>
                      <a:lnTo>
                        <a:pt x="111" y="225"/>
                      </a:lnTo>
                      <a:lnTo>
                        <a:pt x="108" y="219"/>
                      </a:lnTo>
                      <a:lnTo>
                        <a:pt x="107" y="211"/>
                      </a:lnTo>
                      <a:lnTo>
                        <a:pt x="106" y="204"/>
                      </a:lnTo>
                      <a:lnTo>
                        <a:pt x="105" y="196"/>
                      </a:lnTo>
                      <a:lnTo>
                        <a:pt x="106" y="189"/>
                      </a:lnTo>
                      <a:lnTo>
                        <a:pt x="107" y="181"/>
                      </a:lnTo>
                      <a:lnTo>
                        <a:pt x="108" y="174"/>
                      </a:lnTo>
                      <a:lnTo>
                        <a:pt x="111" y="168"/>
                      </a:lnTo>
                      <a:lnTo>
                        <a:pt x="115" y="160"/>
                      </a:lnTo>
                      <a:lnTo>
                        <a:pt x="118" y="155"/>
                      </a:lnTo>
                      <a:lnTo>
                        <a:pt x="122" y="148"/>
                      </a:lnTo>
                      <a:lnTo>
                        <a:pt x="127" y="143"/>
                      </a:lnTo>
                      <a:lnTo>
                        <a:pt x="133" y="139"/>
                      </a:lnTo>
                      <a:lnTo>
                        <a:pt x="138" y="134"/>
                      </a:lnTo>
                      <a:lnTo>
                        <a:pt x="145" y="130"/>
                      </a:lnTo>
                      <a:lnTo>
                        <a:pt x="151" y="127"/>
                      </a:lnTo>
                      <a:lnTo>
                        <a:pt x="159" y="125"/>
                      </a:lnTo>
                      <a:lnTo>
                        <a:pt x="165" y="123"/>
                      </a:lnTo>
                      <a:lnTo>
                        <a:pt x="173" y="121"/>
                      </a:lnTo>
                      <a:lnTo>
                        <a:pt x="180" y="121"/>
                      </a:lnTo>
                      <a:close/>
                      <a:moveTo>
                        <a:pt x="230" y="365"/>
                      </a:moveTo>
                      <a:lnTo>
                        <a:pt x="233" y="363"/>
                      </a:lnTo>
                      <a:lnTo>
                        <a:pt x="235" y="361"/>
                      </a:lnTo>
                      <a:lnTo>
                        <a:pt x="238" y="358"/>
                      </a:lnTo>
                      <a:lnTo>
                        <a:pt x="242" y="357"/>
                      </a:lnTo>
                      <a:lnTo>
                        <a:pt x="245" y="358"/>
                      </a:lnTo>
                      <a:lnTo>
                        <a:pt x="249" y="358"/>
                      </a:lnTo>
                      <a:lnTo>
                        <a:pt x="252" y="361"/>
                      </a:lnTo>
                      <a:lnTo>
                        <a:pt x="255" y="363"/>
                      </a:lnTo>
                      <a:lnTo>
                        <a:pt x="334" y="458"/>
                      </a:lnTo>
                      <a:lnTo>
                        <a:pt x="419" y="272"/>
                      </a:lnTo>
                      <a:lnTo>
                        <a:pt x="421" y="268"/>
                      </a:lnTo>
                      <a:lnTo>
                        <a:pt x="424" y="265"/>
                      </a:lnTo>
                      <a:lnTo>
                        <a:pt x="429" y="264"/>
                      </a:lnTo>
                      <a:lnTo>
                        <a:pt x="433" y="263"/>
                      </a:lnTo>
                      <a:lnTo>
                        <a:pt x="437" y="264"/>
                      </a:lnTo>
                      <a:lnTo>
                        <a:pt x="442" y="266"/>
                      </a:lnTo>
                      <a:lnTo>
                        <a:pt x="445" y="268"/>
                      </a:lnTo>
                      <a:lnTo>
                        <a:pt x="447" y="273"/>
                      </a:lnTo>
                      <a:lnTo>
                        <a:pt x="551" y="542"/>
                      </a:lnTo>
                      <a:lnTo>
                        <a:pt x="691" y="542"/>
                      </a:lnTo>
                      <a:lnTo>
                        <a:pt x="691" y="0"/>
                      </a:lnTo>
                      <a:lnTo>
                        <a:pt x="1" y="1"/>
                      </a:lnTo>
                      <a:lnTo>
                        <a:pt x="0" y="542"/>
                      </a:lnTo>
                      <a:lnTo>
                        <a:pt x="126" y="542"/>
                      </a:lnTo>
                      <a:lnTo>
                        <a:pt x="230" y="3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</a:endParaRPr>
                </a:p>
              </p:txBody>
            </p:sp>
            <p:sp>
              <p:nvSpPr>
                <p:cNvPr id="107" name="Rectangle 4271"/>
                <p:cNvSpPr>
                  <a:spLocks noChangeArrowheads="1"/>
                </p:cNvSpPr>
                <p:nvPr/>
              </p:nvSpPr>
              <p:spPr bwMode="auto">
                <a:xfrm>
                  <a:off x="8737600" y="4435475"/>
                  <a:ext cx="220663" cy="3810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</a:endParaRPr>
                </a:p>
              </p:txBody>
            </p:sp>
          </p:grpSp>
          <p:sp>
            <p:nvSpPr>
              <p:cNvPr id="104" name="Rectangle 113"/>
              <p:cNvSpPr/>
              <p:nvPr/>
            </p:nvSpPr>
            <p:spPr>
              <a:xfrm>
                <a:off x="7708722" y="4150488"/>
                <a:ext cx="3169842" cy="1064124"/>
              </a:xfrm>
              <a:prstGeom prst="rect">
                <a:avLst/>
              </a:prstGeom>
              <a:ln>
                <a:noFill/>
              </a:ln>
            </p:spPr>
            <p:txBody>
              <a:bodyPr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  <a:cs typeface="Arial" panose="020B0604020202020204" pitchFamily="34" charset="0"/>
                  </a:rPr>
                  <a:t>点击此处添加文本内容</a:t>
                </a:r>
              </a:p>
            </p:txBody>
          </p:sp>
        </p:grpSp>
        <p:grpSp>
          <p:nvGrpSpPr>
            <p:cNvPr id="79" name="Group 141"/>
            <p:cNvGrpSpPr>
              <a:grpSpLocks/>
            </p:cNvGrpSpPr>
            <p:nvPr/>
          </p:nvGrpSpPr>
          <p:grpSpPr bwMode="auto">
            <a:xfrm>
              <a:off x="3692414" y="2312551"/>
              <a:ext cx="1255756" cy="968817"/>
              <a:chOff x="7707569" y="2765981"/>
              <a:chExt cx="3173856" cy="2448631"/>
            </a:xfrm>
          </p:grpSpPr>
          <p:grpSp>
            <p:nvGrpSpPr>
              <p:cNvPr id="98" name="Group 142"/>
              <p:cNvGrpSpPr/>
              <p:nvPr/>
            </p:nvGrpSpPr>
            <p:grpSpPr>
              <a:xfrm>
                <a:off x="8665689" y="2765981"/>
                <a:ext cx="1256975" cy="1279695"/>
                <a:chOff x="8737600" y="4254500"/>
                <a:chExt cx="263525" cy="268288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100" name="Freeform 4269"/>
                <p:cNvSpPr>
                  <a:spLocks/>
                </p:cNvSpPr>
                <p:nvPr/>
              </p:nvSpPr>
              <p:spPr bwMode="auto">
                <a:xfrm>
                  <a:off x="8794750" y="4329113"/>
                  <a:ext cx="206375" cy="193675"/>
                </a:xfrm>
                <a:custGeom>
                  <a:avLst/>
                  <a:gdLst>
                    <a:gd name="T0" fmla="*/ 552 w 649"/>
                    <a:gd name="T1" fmla="*/ 1 h 606"/>
                    <a:gd name="T2" fmla="*/ 552 w 649"/>
                    <a:gd name="T3" fmla="*/ 1 h 606"/>
                    <a:gd name="T4" fmla="*/ 548 w 649"/>
                    <a:gd name="T5" fmla="*/ 0 h 606"/>
                    <a:gd name="T6" fmla="*/ 543 w 649"/>
                    <a:gd name="T7" fmla="*/ 0 h 606"/>
                    <a:gd name="T8" fmla="*/ 543 w 649"/>
                    <a:gd name="T9" fmla="*/ 484 h 606"/>
                    <a:gd name="T10" fmla="*/ 6 w 649"/>
                    <a:gd name="T11" fmla="*/ 484 h 606"/>
                    <a:gd name="T12" fmla="*/ 0 w 649"/>
                    <a:gd name="T13" fmla="*/ 551 h 606"/>
                    <a:gd name="T14" fmla="*/ 596 w 649"/>
                    <a:gd name="T15" fmla="*/ 606 h 606"/>
                    <a:gd name="T16" fmla="*/ 649 w 649"/>
                    <a:gd name="T17" fmla="*/ 10 h 606"/>
                    <a:gd name="T18" fmla="*/ 552 w 649"/>
                    <a:gd name="T19" fmla="*/ 1 h 6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9" h="606">
                      <a:moveTo>
                        <a:pt x="552" y="1"/>
                      </a:moveTo>
                      <a:lnTo>
                        <a:pt x="552" y="1"/>
                      </a:lnTo>
                      <a:lnTo>
                        <a:pt x="548" y="0"/>
                      </a:lnTo>
                      <a:lnTo>
                        <a:pt x="543" y="0"/>
                      </a:lnTo>
                      <a:lnTo>
                        <a:pt x="543" y="484"/>
                      </a:lnTo>
                      <a:lnTo>
                        <a:pt x="6" y="484"/>
                      </a:lnTo>
                      <a:lnTo>
                        <a:pt x="0" y="551"/>
                      </a:lnTo>
                      <a:lnTo>
                        <a:pt x="596" y="606"/>
                      </a:lnTo>
                      <a:lnTo>
                        <a:pt x="649" y="10"/>
                      </a:lnTo>
                      <a:lnTo>
                        <a:pt x="552" y="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</a:endParaRPr>
                </a:p>
              </p:txBody>
            </p:sp>
            <p:sp>
              <p:nvSpPr>
                <p:cNvPr id="101" name="Freeform 4270"/>
                <p:cNvSpPr>
                  <a:spLocks noEditPoints="1"/>
                </p:cNvSpPr>
                <p:nvPr/>
              </p:nvSpPr>
              <p:spPr bwMode="auto">
                <a:xfrm>
                  <a:off x="8737600" y="4254500"/>
                  <a:ext cx="220663" cy="171450"/>
                </a:xfrm>
                <a:custGeom>
                  <a:avLst/>
                  <a:gdLst>
                    <a:gd name="T0" fmla="*/ 189 w 691"/>
                    <a:gd name="T1" fmla="*/ 121 h 542"/>
                    <a:gd name="T2" fmla="*/ 203 w 691"/>
                    <a:gd name="T3" fmla="*/ 125 h 542"/>
                    <a:gd name="T4" fmla="*/ 216 w 691"/>
                    <a:gd name="T5" fmla="*/ 130 h 542"/>
                    <a:gd name="T6" fmla="*/ 228 w 691"/>
                    <a:gd name="T7" fmla="*/ 139 h 542"/>
                    <a:gd name="T8" fmla="*/ 238 w 691"/>
                    <a:gd name="T9" fmla="*/ 148 h 542"/>
                    <a:gd name="T10" fmla="*/ 246 w 691"/>
                    <a:gd name="T11" fmla="*/ 160 h 542"/>
                    <a:gd name="T12" fmla="*/ 252 w 691"/>
                    <a:gd name="T13" fmla="*/ 174 h 542"/>
                    <a:gd name="T14" fmla="*/ 255 w 691"/>
                    <a:gd name="T15" fmla="*/ 189 h 542"/>
                    <a:gd name="T16" fmla="*/ 255 w 691"/>
                    <a:gd name="T17" fmla="*/ 204 h 542"/>
                    <a:gd name="T18" fmla="*/ 252 w 691"/>
                    <a:gd name="T19" fmla="*/ 219 h 542"/>
                    <a:gd name="T20" fmla="*/ 246 w 691"/>
                    <a:gd name="T21" fmla="*/ 232 h 542"/>
                    <a:gd name="T22" fmla="*/ 238 w 691"/>
                    <a:gd name="T23" fmla="*/ 244 h 542"/>
                    <a:gd name="T24" fmla="*/ 228 w 691"/>
                    <a:gd name="T25" fmla="*/ 254 h 542"/>
                    <a:gd name="T26" fmla="*/ 216 w 691"/>
                    <a:gd name="T27" fmla="*/ 262 h 542"/>
                    <a:gd name="T28" fmla="*/ 203 w 691"/>
                    <a:gd name="T29" fmla="*/ 268 h 542"/>
                    <a:gd name="T30" fmla="*/ 189 w 691"/>
                    <a:gd name="T31" fmla="*/ 272 h 542"/>
                    <a:gd name="T32" fmla="*/ 173 w 691"/>
                    <a:gd name="T33" fmla="*/ 272 h 542"/>
                    <a:gd name="T34" fmla="*/ 159 w 691"/>
                    <a:gd name="T35" fmla="*/ 268 h 542"/>
                    <a:gd name="T36" fmla="*/ 145 w 691"/>
                    <a:gd name="T37" fmla="*/ 262 h 542"/>
                    <a:gd name="T38" fmla="*/ 133 w 691"/>
                    <a:gd name="T39" fmla="*/ 254 h 542"/>
                    <a:gd name="T40" fmla="*/ 122 w 691"/>
                    <a:gd name="T41" fmla="*/ 244 h 542"/>
                    <a:gd name="T42" fmla="*/ 115 w 691"/>
                    <a:gd name="T43" fmla="*/ 232 h 542"/>
                    <a:gd name="T44" fmla="*/ 108 w 691"/>
                    <a:gd name="T45" fmla="*/ 219 h 542"/>
                    <a:gd name="T46" fmla="*/ 106 w 691"/>
                    <a:gd name="T47" fmla="*/ 204 h 542"/>
                    <a:gd name="T48" fmla="*/ 106 w 691"/>
                    <a:gd name="T49" fmla="*/ 189 h 542"/>
                    <a:gd name="T50" fmla="*/ 108 w 691"/>
                    <a:gd name="T51" fmla="*/ 174 h 542"/>
                    <a:gd name="T52" fmla="*/ 115 w 691"/>
                    <a:gd name="T53" fmla="*/ 160 h 542"/>
                    <a:gd name="T54" fmla="*/ 122 w 691"/>
                    <a:gd name="T55" fmla="*/ 148 h 542"/>
                    <a:gd name="T56" fmla="*/ 133 w 691"/>
                    <a:gd name="T57" fmla="*/ 139 h 542"/>
                    <a:gd name="T58" fmla="*/ 145 w 691"/>
                    <a:gd name="T59" fmla="*/ 130 h 542"/>
                    <a:gd name="T60" fmla="*/ 159 w 691"/>
                    <a:gd name="T61" fmla="*/ 125 h 542"/>
                    <a:gd name="T62" fmla="*/ 173 w 691"/>
                    <a:gd name="T63" fmla="*/ 121 h 542"/>
                    <a:gd name="T64" fmla="*/ 230 w 691"/>
                    <a:gd name="T65" fmla="*/ 365 h 542"/>
                    <a:gd name="T66" fmla="*/ 235 w 691"/>
                    <a:gd name="T67" fmla="*/ 361 h 542"/>
                    <a:gd name="T68" fmla="*/ 242 w 691"/>
                    <a:gd name="T69" fmla="*/ 357 h 542"/>
                    <a:gd name="T70" fmla="*/ 249 w 691"/>
                    <a:gd name="T71" fmla="*/ 358 h 542"/>
                    <a:gd name="T72" fmla="*/ 255 w 691"/>
                    <a:gd name="T73" fmla="*/ 363 h 542"/>
                    <a:gd name="T74" fmla="*/ 419 w 691"/>
                    <a:gd name="T75" fmla="*/ 272 h 542"/>
                    <a:gd name="T76" fmla="*/ 424 w 691"/>
                    <a:gd name="T77" fmla="*/ 265 h 542"/>
                    <a:gd name="T78" fmla="*/ 433 w 691"/>
                    <a:gd name="T79" fmla="*/ 263 h 542"/>
                    <a:gd name="T80" fmla="*/ 442 w 691"/>
                    <a:gd name="T81" fmla="*/ 266 h 542"/>
                    <a:gd name="T82" fmla="*/ 447 w 691"/>
                    <a:gd name="T83" fmla="*/ 273 h 542"/>
                    <a:gd name="T84" fmla="*/ 691 w 691"/>
                    <a:gd name="T85" fmla="*/ 542 h 542"/>
                    <a:gd name="T86" fmla="*/ 1 w 691"/>
                    <a:gd name="T87" fmla="*/ 1 h 542"/>
                    <a:gd name="T88" fmla="*/ 126 w 691"/>
                    <a:gd name="T89" fmla="*/ 542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91" h="542">
                      <a:moveTo>
                        <a:pt x="180" y="121"/>
                      </a:moveTo>
                      <a:lnTo>
                        <a:pt x="189" y="121"/>
                      </a:lnTo>
                      <a:lnTo>
                        <a:pt x="196" y="123"/>
                      </a:lnTo>
                      <a:lnTo>
                        <a:pt x="203" y="125"/>
                      </a:lnTo>
                      <a:lnTo>
                        <a:pt x="210" y="127"/>
                      </a:lnTo>
                      <a:lnTo>
                        <a:pt x="216" y="130"/>
                      </a:lnTo>
                      <a:lnTo>
                        <a:pt x="223" y="134"/>
                      </a:lnTo>
                      <a:lnTo>
                        <a:pt x="228" y="139"/>
                      </a:lnTo>
                      <a:lnTo>
                        <a:pt x="234" y="143"/>
                      </a:lnTo>
                      <a:lnTo>
                        <a:pt x="238" y="148"/>
                      </a:lnTo>
                      <a:lnTo>
                        <a:pt x="243" y="155"/>
                      </a:lnTo>
                      <a:lnTo>
                        <a:pt x="246" y="160"/>
                      </a:lnTo>
                      <a:lnTo>
                        <a:pt x="250" y="168"/>
                      </a:lnTo>
                      <a:lnTo>
                        <a:pt x="252" y="174"/>
                      </a:lnTo>
                      <a:lnTo>
                        <a:pt x="254" y="181"/>
                      </a:lnTo>
                      <a:lnTo>
                        <a:pt x="255" y="189"/>
                      </a:lnTo>
                      <a:lnTo>
                        <a:pt x="256" y="196"/>
                      </a:lnTo>
                      <a:lnTo>
                        <a:pt x="255" y="204"/>
                      </a:lnTo>
                      <a:lnTo>
                        <a:pt x="254" y="211"/>
                      </a:lnTo>
                      <a:lnTo>
                        <a:pt x="252" y="219"/>
                      </a:lnTo>
                      <a:lnTo>
                        <a:pt x="250" y="225"/>
                      </a:lnTo>
                      <a:lnTo>
                        <a:pt x="246" y="232"/>
                      </a:lnTo>
                      <a:lnTo>
                        <a:pt x="243" y="238"/>
                      </a:lnTo>
                      <a:lnTo>
                        <a:pt x="238" y="244"/>
                      </a:lnTo>
                      <a:lnTo>
                        <a:pt x="234" y="249"/>
                      </a:lnTo>
                      <a:lnTo>
                        <a:pt x="228" y="254"/>
                      </a:lnTo>
                      <a:lnTo>
                        <a:pt x="223" y="259"/>
                      </a:lnTo>
                      <a:lnTo>
                        <a:pt x="216" y="262"/>
                      </a:lnTo>
                      <a:lnTo>
                        <a:pt x="210" y="265"/>
                      </a:lnTo>
                      <a:lnTo>
                        <a:pt x="203" y="268"/>
                      </a:lnTo>
                      <a:lnTo>
                        <a:pt x="196" y="270"/>
                      </a:lnTo>
                      <a:lnTo>
                        <a:pt x="189" y="272"/>
                      </a:lnTo>
                      <a:lnTo>
                        <a:pt x="180" y="272"/>
                      </a:lnTo>
                      <a:lnTo>
                        <a:pt x="173" y="272"/>
                      </a:lnTo>
                      <a:lnTo>
                        <a:pt x="165" y="270"/>
                      </a:lnTo>
                      <a:lnTo>
                        <a:pt x="159" y="268"/>
                      </a:lnTo>
                      <a:lnTo>
                        <a:pt x="151" y="265"/>
                      </a:lnTo>
                      <a:lnTo>
                        <a:pt x="145" y="262"/>
                      </a:lnTo>
                      <a:lnTo>
                        <a:pt x="138" y="259"/>
                      </a:lnTo>
                      <a:lnTo>
                        <a:pt x="133" y="254"/>
                      </a:lnTo>
                      <a:lnTo>
                        <a:pt x="127" y="249"/>
                      </a:lnTo>
                      <a:lnTo>
                        <a:pt x="122" y="244"/>
                      </a:lnTo>
                      <a:lnTo>
                        <a:pt x="118" y="238"/>
                      </a:lnTo>
                      <a:lnTo>
                        <a:pt x="115" y="232"/>
                      </a:lnTo>
                      <a:lnTo>
                        <a:pt x="111" y="225"/>
                      </a:lnTo>
                      <a:lnTo>
                        <a:pt x="108" y="219"/>
                      </a:lnTo>
                      <a:lnTo>
                        <a:pt x="107" y="211"/>
                      </a:lnTo>
                      <a:lnTo>
                        <a:pt x="106" y="204"/>
                      </a:lnTo>
                      <a:lnTo>
                        <a:pt x="105" y="196"/>
                      </a:lnTo>
                      <a:lnTo>
                        <a:pt x="106" y="189"/>
                      </a:lnTo>
                      <a:lnTo>
                        <a:pt x="107" y="181"/>
                      </a:lnTo>
                      <a:lnTo>
                        <a:pt x="108" y="174"/>
                      </a:lnTo>
                      <a:lnTo>
                        <a:pt x="111" y="168"/>
                      </a:lnTo>
                      <a:lnTo>
                        <a:pt x="115" y="160"/>
                      </a:lnTo>
                      <a:lnTo>
                        <a:pt x="118" y="155"/>
                      </a:lnTo>
                      <a:lnTo>
                        <a:pt x="122" y="148"/>
                      </a:lnTo>
                      <a:lnTo>
                        <a:pt x="127" y="143"/>
                      </a:lnTo>
                      <a:lnTo>
                        <a:pt x="133" y="139"/>
                      </a:lnTo>
                      <a:lnTo>
                        <a:pt x="138" y="134"/>
                      </a:lnTo>
                      <a:lnTo>
                        <a:pt x="145" y="130"/>
                      </a:lnTo>
                      <a:lnTo>
                        <a:pt x="151" y="127"/>
                      </a:lnTo>
                      <a:lnTo>
                        <a:pt x="159" y="125"/>
                      </a:lnTo>
                      <a:lnTo>
                        <a:pt x="165" y="123"/>
                      </a:lnTo>
                      <a:lnTo>
                        <a:pt x="173" y="121"/>
                      </a:lnTo>
                      <a:lnTo>
                        <a:pt x="180" y="121"/>
                      </a:lnTo>
                      <a:close/>
                      <a:moveTo>
                        <a:pt x="230" y="365"/>
                      </a:moveTo>
                      <a:lnTo>
                        <a:pt x="233" y="363"/>
                      </a:lnTo>
                      <a:lnTo>
                        <a:pt x="235" y="361"/>
                      </a:lnTo>
                      <a:lnTo>
                        <a:pt x="238" y="358"/>
                      </a:lnTo>
                      <a:lnTo>
                        <a:pt x="242" y="357"/>
                      </a:lnTo>
                      <a:lnTo>
                        <a:pt x="245" y="358"/>
                      </a:lnTo>
                      <a:lnTo>
                        <a:pt x="249" y="358"/>
                      </a:lnTo>
                      <a:lnTo>
                        <a:pt x="252" y="361"/>
                      </a:lnTo>
                      <a:lnTo>
                        <a:pt x="255" y="363"/>
                      </a:lnTo>
                      <a:lnTo>
                        <a:pt x="334" y="458"/>
                      </a:lnTo>
                      <a:lnTo>
                        <a:pt x="419" y="272"/>
                      </a:lnTo>
                      <a:lnTo>
                        <a:pt x="421" y="268"/>
                      </a:lnTo>
                      <a:lnTo>
                        <a:pt x="424" y="265"/>
                      </a:lnTo>
                      <a:lnTo>
                        <a:pt x="429" y="264"/>
                      </a:lnTo>
                      <a:lnTo>
                        <a:pt x="433" y="263"/>
                      </a:lnTo>
                      <a:lnTo>
                        <a:pt x="437" y="264"/>
                      </a:lnTo>
                      <a:lnTo>
                        <a:pt x="442" y="266"/>
                      </a:lnTo>
                      <a:lnTo>
                        <a:pt x="445" y="268"/>
                      </a:lnTo>
                      <a:lnTo>
                        <a:pt x="447" y="273"/>
                      </a:lnTo>
                      <a:lnTo>
                        <a:pt x="551" y="542"/>
                      </a:lnTo>
                      <a:lnTo>
                        <a:pt x="691" y="542"/>
                      </a:lnTo>
                      <a:lnTo>
                        <a:pt x="691" y="0"/>
                      </a:lnTo>
                      <a:lnTo>
                        <a:pt x="1" y="1"/>
                      </a:lnTo>
                      <a:lnTo>
                        <a:pt x="0" y="542"/>
                      </a:lnTo>
                      <a:lnTo>
                        <a:pt x="126" y="542"/>
                      </a:lnTo>
                      <a:lnTo>
                        <a:pt x="230" y="3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</a:endParaRPr>
                </a:p>
              </p:txBody>
            </p:sp>
            <p:sp>
              <p:nvSpPr>
                <p:cNvPr id="102" name="Rectangle 4271"/>
                <p:cNvSpPr>
                  <a:spLocks noChangeArrowheads="1"/>
                </p:cNvSpPr>
                <p:nvPr/>
              </p:nvSpPr>
              <p:spPr bwMode="auto">
                <a:xfrm>
                  <a:off x="8737600" y="4435475"/>
                  <a:ext cx="220663" cy="3810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</a:endParaRPr>
                </a:p>
              </p:txBody>
            </p:sp>
          </p:grpSp>
          <p:sp>
            <p:nvSpPr>
              <p:cNvPr id="99" name="Rectangle 143"/>
              <p:cNvSpPr/>
              <p:nvPr/>
            </p:nvSpPr>
            <p:spPr>
              <a:xfrm>
                <a:off x="7707569" y="4150488"/>
                <a:ext cx="3173856" cy="1064124"/>
              </a:xfrm>
              <a:prstGeom prst="rect">
                <a:avLst/>
              </a:prstGeom>
              <a:ln>
                <a:noFill/>
              </a:ln>
            </p:spPr>
            <p:txBody>
              <a:bodyPr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  <a:cs typeface="Arial" panose="020B0604020202020204" pitchFamily="34" charset="0"/>
                  </a:rPr>
                  <a:t>点击此处添加文本内容</a:t>
                </a:r>
              </a:p>
            </p:txBody>
          </p:sp>
        </p:grpSp>
        <p:grpSp>
          <p:nvGrpSpPr>
            <p:cNvPr id="80" name="Group 147"/>
            <p:cNvGrpSpPr>
              <a:grpSpLocks/>
            </p:cNvGrpSpPr>
            <p:nvPr/>
          </p:nvGrpSpPr>
          <p:grpSpPr bwMode="auto">
            <a:xfrm>
              <a:off x="5570490" y="2312551"/>
              <a:ext cx="1254168" cy="968817"/>
              <a:chOff x="7709417" y="2765981"/>
              <a:chExt cx="3169842" cy="2448631"/>
            </a:xfrm>
          </p:grpSpPr>
          <p:grpSp>
            <p:nvGrpSpPr>
              <p:cNvPr id="93" name="Group 148"/>
              <p:cNvGrpSpPr/>
              <p:nvPr/>
            </p:nvGrpSpPr>
            <p:grpSpPr>
              <a:xfrm>
                <a:off x="8665689" y="2765981"/>
                <a:ext cx="1256975" cy="1279695"/>
                <a:chOff x="8737600" y="4254500"/>
                <a:chExt cx="263525" cy="268288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95" name="Freeform 4269"/>
                <p:cNvSpPr>
                  <a:spLocks/>
                </p:cNvSpPr>
                <p:nvPr/>
              </p:nvSpPr>
              <p:spPr bwMode="auto">
                <a:xfrm>
                  <a:off x="8794750" y="4329113"/>
                  <a:ext cx="206375" cy="193675"/>
                </a:xfrm>
                <a:custGeom>
                  <a:avLst/>
                  <a:gdLst>
                    <a:gd name="T0" fmla="*/ 552 w 649"/>
                    <a:gd name="T1" fmla="*/ 1 h 606"/>
                    <a:gd name="T2" fmla="*/ 552 w 649"/>
                    <a:gd name="T3" fmla="*/ 1 h 606"/>
                    <a:gd name="T4" fmla="*/ 548 w 649"/>
                    <a:gd name="T5" fmla="*/ 0 h 606"/>
                    <a:gd name="T6" fmla="*/ 543 w 649"/>
                    <a:gd name="T7" fmla="*/ 0 h 606"/>
                    <a:gd name="T8" fmla="*/ 543 w 649"/>
                    <a:gd name="T9" fmla="*/ 484 h 606"/>
                    <a:gd name="T10" fmla="*/ 6 w 649"/>
                    <a:gd name="T11" fmla="*/ 484 h 606"/>
                    <a:gd name="T12" fmla="*/ 0 w 649"/>
                    <a:gd name="T13" fmla="*/ 551 h 606"/>
                    <a:gd name="T14" fmla="*/ 596 w 649"/>
                    <a:gd name="T15" fmla="*/ 606 h 606"/>
                    <a:gd name="T16" fmla="*/ 649 w 649"/>
                    <a:gd name="T17" fmla="*/ 10 h 606"/>
                    <a:gd name="T18" fmla="*/ 552 w 649"/>
                    <a:gd name="T19" fmla="*/ 1 h 6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9" h="606">
                      <a:moveTo>
                        <a:pt x="552" y="1"/>
                      </a:moveTo>
                      <a:lnTo>
                        <a:pt x="552" y="1"/>
                      </a:lnTo>
                      <a:lnTo>
                        <a:pt x="548" y="0"/>
                      </a:lnTo>
                      <a:lnTo>
                        <a:pt x="543" y="0"/>
                      </a:lnTo>
                      <a:lnTo>
                        <a:pt x="543" y="484"/>
                      </a:lnTo>
                      <a:lnTo>
                        <a:pt x="6" y="484"/>
                      </a:lnTo>
                      <a:lnTo>
                        <a:pt x="0" y="551"/>
                      </a:lnTo>
                      <a:lnTo>
                        <a:pt x="596" y="606"/>
                      </a:lnTo>
                      <a:lnTo>
                        <a:pt x="649" y="10"/>
                      </a:lnTo>
                      <a:lnTo>
                        <a:pt x="552" y="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</a:endParaRPr>
                </a:p>
              </p:txBody>
            </p:sp>
            <p:sp>
              <p:nvSpPr>
                <p:cNvPr id="96" name="Freeform 4270"/>
                <p:cNvSpPr>
                  <a:spLocks noEditPoints="1"/>
                </p:cNvSpPr>
                <p:nvPr/>
              </p:nvSpPr>
              <p:spPr bwMode="auto">
                <a:xfrm>
                  <a:off x="8737600" y="4254500"/>
                  <a:ext cx="220663" cy="171450"/>
                </a:xfrm>
                <a:custGeom>
                  <a:avLst/>
                  <a:gdLst>
                    <a:gd name="T0" fmla="*/ 189 w 691"/>
                    <a:gd name="T1" fmla="*/ 121 h 542"/>
                    <a:gd name="T2" fmla="*/ 203 w 691"/>
                    <a:gd name="T3" fmla="*/ 125 h 542"/>
                    <a:gd name="T4" fmla="*/ 216 w 691"/>
                    <a:gd name="T5" fmla="*/ 130 h 542"/>
                    <a:gd name="T6" fmla="*/ 228 w 691"/>
                    <a:gd name="T7" fmla="*/ 139 h 542"/>
                    <a:gd name="T8" fmla="*/ 238 w 691"/>
                    <a:gd name="T9" fmla="*/ 148 h 542"/>
                    <a:gd name="T10" fmla="*/ 246 w 691"/>
                    <a:gd name="T11" fmla="*/ 160 h 542"/>
                    <a:gd name="T12" fmla="*/ 252 w 691"/>
                    <a:gd name="T13" fmla="*/ 174 h 542"/>
                    <a:gd name="T14" fmla="*/ 255 w 691"/>
                    <a:gd name="T15" fmla="*/ 189 h 542"/>
                    <a:gd name="T16" fmla="*/ 255 w 691"/>
                    <a:gd name="T17" fmla="*/ 204 h 542"/>
                    <a:gd name="T18" fmla="*/ 252 w 691"/>
                    <a:gd name="T19" fmla="*/ 219 h 542"/>
                    <a:gd name="T20" fmla="*/ 246 w 691"/>
                    <a:gd name="T21" fmla="*/ 232 h 542"/>
                    <a:gd name="T22" fmla="*/ 238 w 691"/>
                    <a:gd name="T23" fmla="*/ 244 h 542"/>
                    <a:gd name="T24" fmla="*/ 228 w 691"/>
                    <a:gd name="T25" fmla="*/ 254 h 542"/>
                    <a:gd name="T26" fmla="*/ 216 w 691"/>
                    <a:gd name="T27" fmla="*/ 262 h 542"/>
                    <a:gd name="T28" fmla="*/ 203 w 691"/>
                    <a:gd name="T29" fmla="*/ 268 h 542"/>
                    <a:gd name="T30" fmla="*/ 189 w 691"/>
                    <a:gd name="T31" fmla="*/ 272 h 542"/>
                    <a:gd name="T32" fmla="*/ 173 w 691"/>
                    <a:gd name="T33" fmla="*/ 272 h 542"/>
                    <a:gd name="T34" fmla="*/ 159 w 691"/>
                    <a:gd name="T35" fmla="*/ 268 h 542"/>
                    <a:gd name="T36" fmla="*/ 145 w 691"/>
                    <a:gd name="T37" fmla="*/ 262 h 542"/>
                    <a:gd name="T38" fmla="*/ 133 w 691"/>
                    <a:gd name="T39" fmla="*/ 254 h 542"/>
                    <a:gd name="T40" fmla="*/ 122 w 691"/>
                    <a:gd name="T41" fmla="*/ 244 h 542"/>
                    <a:gd name="T42" fmla="*/ 115 w 691"/>
                    <a:gd name="T43" fmla="*/ 232 h 542"/>
                    <a:gd name="T44" fmla="*/ 108 w 691"/>
                    <a:gd name="T45" fmla="*/ 219 h 542"/>
                    <a:gd name="T46" fmla="*/ 106 w 691"/>
                    <a:gd name="T47" fmla="*/ 204 h 542"/>
                    <a:gd name="T48" fmla="*/ 106 w 691"/>
                    <a:gd name="T49" fmla="*/ 189 h 542"/>
                    <a:gd name="T50" fmla="*/ 108 w 691"/>
                    <a:gd name="T51" fmla="*/ 174 h 542"/>
                    <a:gd name="T52" fmla="*/ 115 w 691"/>
                    <a:gd name="T53" fmla="*/ 160 h 542"/>
                    <a:gd name="T54" fmla="*/ 122 w 691"/>
                    <a:gd name="T55" fmla="*/ 148 h 542"/>
                    <a:gd name="T56" fmla="*/ 133 w 691"/>
                    <a:gd name="T57" fmla="*/ 139 h 542"/>
                    <a:gd name="T58" fmla="*/ 145 w 691"/>
                    <a:gd name="T59" fmla="*/ 130 h 542"/>
                    <a:gd name="T60" fmla="*/ 159 w 691"/>
                    <a:gd name="T61" fmla="*/ 125 h 542"/>
                    <a:gd name="T62" fmla="*/ 173 w 691"/>
                    <a:gd name="T63" fmla="*/ 121 h 542"/>
                    <a:gd name="T64" fmla="*/ 230 w 691"/>
                    <a:gd name="T65" fmla="*/ 365 h 542"/>
                    <a:gd name="T66" fmla="*/ 235 w 691"/>
                    <a:gd name="T67" fmla="*/ 361 h 542"/>
                    <a:gd name="T68" fmla="*/ 242 w 691"/>
                    <a:gd name="T69" fmla="*/ 357 h 542"/>
                    <a:gd name="T70" fmla="*/ 249 w 691"/>
                    <a:gd name="T71" fmla="*/ 358 h 542"/>
                    <a:gd name="T72" fmla="*/ 255 w 691"/>
                    <a:gd name="T73" fmla="*/ 363 h 542"/>
                    <a:gd name="T74" fmla="*/ 419 w 691"/>
                    <a:gd name="T75" fmla="*/ 272 h 542"/>
                    <a:gd name="T76" fmla="*/ 424 w 691"/>
                    <a:gd name="T77" fmla="*/ 265 h 542"/>
                    <a:gd name="T78" fmla="*/ 433 w 691"/>
                    <a:gd name="T79" fmla="*/ 263 h 542"/>
                    <a:gd name="T80" fmla="*/ 442 w 691"/>
                    <a:gd name="T81" fmla="*/ 266 h 542"/>
                    <a:gd name="T82" fmla="*/ 447 w 691"/>
                    <a:gd name="T83" fmla="*/ 273 h 542"/>
                    <a:gd name="T84" fmla="*/ 691 w 691"/>
                    <a:gd name="T85" fmla="*/ 542 h 542"/>
                    <a:gd name="T86" fmla="*/ 1 w 691"/>
                    <a:gd name="T87" fmla="*/ 1 h 542"/>
                    <a:gd name="T88" fmla="*/ 126 w 691"/>
                    <a:gd name="T89" fmla="*/ 542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91" h="542">
                      <a:moveTo>
                        <a:pt x="180" y="121"/>
                      </a:moveTo>
                      <a:lnTo>
                        <a:pt x="189" y="121"/>
                      </a:lnTo>
                      <a:lnTo>
                        <a:pt x="196" y="123"/>
                      </a:lnTo>
                      <a:lnTo>
                        <a:pt x="203" y="125"/>
                      </a:lnTo>
                      <a:lnTo>
                        <a:pt x="210" y="127"/>
                      </a:lnTo>
                      <a:lnTo>
                        <a:pt x="216" y="130"/>
                      </a:lnTo>
                      <a:lnTo>
                        <a:pt x="223" y="134"/>
                      </a:lnTo>
                      <a:lnTo>
                        <a:pt x="228" y="139"/>
                      </a:lnTo>
                      <a:lnTo>
                        <a:pt x="234" y="143"/>
                      </a:lnTo>
                      <a:lnTo>
                        <a:pt x="238" y="148"/>
                      </a:lnTo>
                      <a:lnTo>
                        <a:pt x="243" y="155"/>
                      </a:lnTo>
                      <a:lnTo>
                        <a:pt x="246" y="160"/>
                      </a:lnTo>
                      <a:lnTo>
                        <a:pt x="250" y="168"/>
                      </a:lnTo>
                      <a:lnTo>
                        <a:pt x="252" y="174"/>
                      </a:lnTo>
                      <a:lnTo>
                        <a:pt x="254" y="181"/>
                      </a:lnTo>
                      <a:lnTo>
                        <a:pt x="255" y="189"/>
                      </a:lnTo>
                      <a:lnTo>
                        <a:pt x="256" y="196"/>
                      </a:lnTo>
                      <a:lnTo>
                        <a:pt x="255" y="204"/>
                      </a:lnTo>
                      <a:lnTo>
                        <a:pt x="254" y="211"/>
                      </a:lnTo>
                      <a:lnTo>
                        <a:pt x="252" y="219"/>
                      </a:lnTo>
                      <a:lnTo>
                        <a:pt x="250" y="225"/>
                      </a:lnTo>
                      <a:lnTo>
                        <a:pt x="246" y="232"/>
                      </a:lnTo>
                      <a:lnTo>
                        <a:pt x="243" y="238"/>
                      </a:lnTo>
                      <a:lnTo>
                        <a:pt x="238" y="244"/>
                      </a:lnTo>
                      <a:lnTo>
                        <a:pt x="234" y="249"/>
                      </a:lnTo>
                      <a:lnTo>
                        <a:pt x="228" y="254"/>
                      </a:lnTo>
                      <a:lnTo>
                        <a:pt x="223" y="259"/>
                      </a:lnTo>
                      <a:lnTo>
                        <a:pt x="216" y="262"/>
                      </a:lnTo>
                      <a:lnTo>
                        <a:pt x="210" y="265"/>
                      </a:lnTo>
                      <a:lnTo>
                        <a:pt x="203" y="268"/>
                      </a:lnTo>
                      <a:lnTo>
                        <a:pt x="196" y="270"/>
                      </a:lnTo>
                      <a:lnTo>
                        <a:pt x="189" y="272"/>
                      </a:lnTo>
                      <a:lnTo>
                        <a:pt x="180" y="272"/>
                      </a:lnTo>
                      <a:lnTo>
                        <a:pt x="173" y="272"/>
                      </a:lnTo>
                      <a:lnTo>
                        <a:pt x="165" y="270"/>
                      </a:lnTo>
                      <a:lnTo>
                        <a:pt x="159" y="268"/>
                      </a:lnTo>
                      <a:lnTo>
                        <a:pt x="151" y="265"/>
                      </a:lnTo>
                      <a:lnTo>
                        <a:pt x="145" y="262"/>
                      </a:lnTo>
                      <a:lnTo>
                        <a:pt x="138" y="259"/>
                      </a:lnTo>
                      <a:lnTo>
                        <a:pt x="133" y="254"/>
                      </a:lnTo>
                      <a:lnTo>
                        <a:pt x="127" y="249"/>
                      </a:lnTo>
                      <a:lnTo>
                        <a:pt x="122" y="244"/>
                      </a:lnTo>
                      <a:lnTo>
                        <a:pt x="118" y="238"/>
                      </a:lnTo>
                      <a:lnTo>
                        <a:pt x="115" y="232"/>
                      </a:lnTo>
                      <a:lnTo>
                        <a:pt x="111" y="225"/>
                      </a:lnTo>
                      <a:lnTo>
                        <a:pt x="108" y="219"/>
                      </a:lnTo>
                      <a:lnTo>
                        <a:pt x="107" y="211"/>
                      </a:lnTo>
                      <a:lnTo>
                        <a:pt x="106" y="204"/>
                      </a:lnTo>
                      <a:lnTo>
                        <a:pt x="105" y="196"/>
                      </a:lnTo>
                      <a:lnTo>
                        <a:pt x="106" y="189"/>
                      </a:lnTo>
                      <a:lnTo>
                        <a:pt x="107" y="181"/>
                      </a:lnTo>
                      <a:lnTo>
                        <a:pt x="108" y="174"/>
                      </a:lnTo>
                      <a:lnTo>
                        <a:pt x="111" y="168"/>
                      </a:lnTo>
                      <a:lnTo>
                        <a:pt x="115" y="160"/>
                      </a:lnTo>
                      <a:lnTo>
                        <a:pt x="118" y="155"/>
                      </a:lnTo>
                      <a:lnTo>
                        <a:pt x="122" y="148"/>
                      </a:lnTo>
                      <a:lnTo>
                        <a:pt x="127" y="143"/>
                      </a:lnTo>
                      <a:lnTo>
                        <a:pt x="133" y="139"/>
                      </a:lnTo>
                      <a:lnTo>
                        <a:pt x="138" y="134"/>
                      </a:lnTo>
                      <a:lnTo>
                        <a:pt x="145" y="130"/>
                      </a:lnTo>
                      <a:lnTo>
                        <a:pt x="151" y="127"/>
                      </a:lnTo>
                      <a:lnTo>
                        <a:pt x="159" y="125"/>
                      </a:lnTo>
                      <a:lnTo>
                        <a:pt x="165" y="123"/>
                      </a:lnTo>
                      <a:lnTo>
                        <a:pt x="173" y="121"/>
                      </a:lnTo>
                      <a:lnTo>
                        <a:pt x="180" y="121"/>
                      </a:lnTo>
                      <a:close/>
                      <a:moveTo>
                        <a:pt x="230" y="365"/>
                      </a:moveTo>
                      <a:lnTo>
                        <a:pt x="233" y="363"/>
                      </a:lnTo>
                      <a:lnTo>
                        <a:pt x="235" y="361"/>
                      </a:lnTo>
                      <a:lnTo>
                        <a:pt x="238" y="358"/>
                      </a:lnTo>
                      <a:lnTo>
                        <a:pt x="242" y="357"/>
                      </a:lnTo>
                      <a:lnTo>
                        <a:pt x="245" y="358"/>
                      </a:lnTo>
                      <a:lnTo>
                        <a:pt x="249" y="358"/>
                      </a:lnTo>
                      <a:lnTo>
                        <a:pt x="252" y="361"/>
                      </a:lnTo>
                      <a:lnTo>
                        <a:pt x="255" y="363"/>
                      </a:lnTo>
                      <a:lnTo>
                        <a:pt x="334" y="458"/>
                      </a:lnTo>
                      <a:lnTo>
                        <a:pt x="419" y="272"/>
                      </a:lnTo>
                      <a:lnTo>
                        <a:pt x="421" y="268"/>
                      </a:lnTo>
                      <a:lnTo>
                        <a:pt x="424" y="265"/>
                      </a:lnTo>
                      <a:lnTo>
                        <a:pt x="429" y="264"/>
                      </a:lnTo>
                      <a:lnTo>
                        <a:pt x="433" y="263"/>
                      </a:lnTo>
                      <a:lnTo>
                        <a:pt x="437" y="264"/>
                      </a:lnTo>
                      <a:lnTo>
                        <a:pt x="442" y="266"/>
                      </a:lnTo>
                      <a:lnTo>
                        <a:pt x="445" y="268"/>
                      </a:lnTo>
                      <a:lnTo>
                        <a:pt x="447" y="273"/>
                      </a:lnTo>
                      <a:lnTo>
                        <a:pt x="551" y="542"/>
                      </a:lnTo>
                      <a:lnTo>
                        <a:pt x="691" y="542"/>
                      </a:lnTo>
                      <a:lnTo>
                        <a:pt x="691" y="0"/>
                      </a:lnTo>
                      <a:lnTo>
                        <a:pt x="1" y="1"/>
                      </a:lnTo>
                      <a:lnTo>
                        <a:pt x="0" y="542"/>
                      </a:lnTo>
                      <a:lnTo>
                        <a:pt x="126" y="542"/>
                      </a:lnTo>
                      <a:lnTo>
                        <a:pt x="230" y="3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</a:endParaRPr>
                </a:p>
              </p:txBody>
            </p:sp>
            <p:sp>
              <p:nvSpPr>
                <p:cNvPr id="97" name="Rectangle 4271"/>
                <p:cNvSpPr>
                  <a:spLocks noChangeArrowheads="1"/>
                </p:cNvSpPr>
                <p:nvPr/>
              </p:nvSpPr>
              <p:spPr bwMode="auto">
                <a:xfrm>
                  <a:off x="8737600" y="4435475"/>
                  <a:ext cx="220663" cy="3810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</a:endParaRPr>
                </a:p>
              </p:txBody>
            </p:sp>
          </p:grpSp>
          <p:sp>
            <p:nvSpPr>
              <p:cNvPr id="94" name="Rectangle 149"/>
              <p:cNvSpPr/>
              <p:nvPr/>
            </p:nvSpPr>
            <p:spPr>
              <a:xfrm>
                <a:off x="7709417" y="4150488"/>
                <a:ext cx="3169842" cy="1064124"/>
              </a:xfrm>
              <a:prstGeom prst="rect">
                <a:avLst/>
              </a:prstGeom>
              <a:ln>
                <a:noFill/>
              </a:ln>
            </p:spPr>
            <p:txBody>
              <a:bodyPr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  <a:cs typeface="Arial" panose="020B0604020202020204" pitchFamily="34" charset="0"/>
                  </a:rPr>
                  <a:t>点击此处添加文本内容</a:t>
                </a:r>
              </a:p>
            </p:txBody>
          </p:sp>
        </p:grpSp>
        <p:grpSp>
          <p:nvGrpSpPr>
            <p:cNvPr id="81" name="Group 153"/>
            <p:cNvGrpSpPr>
              <a:grpSpLocks/>
            </p:cNvGrpSpPr>
            <p:nvPr/>
          </p:nvGrpSpPr>
          <p:grpSpPr bwMode="auto">
            <a:xfrm>
              <a:off x="7396178" y="2312551"/>
              <a:ext cx="1255755" cy="968817"/>
              <a:chOff x="7706857" y="2765981"/>
              <a:chExt cx="3173854" cy="2448631"/>
            </a:xfrm>
          </p:grpSpPr>
          <p:grpSp>
            <p:nvGrpSpPr>
              <p:cNvPr id="88" name="Group 154"/>
              <p:cNvGrpSpPr/>
              <p:nvPr/>
            </p:nvGrpSpPr>
            <p:grpSpPr>
              <a:xfrm>
                <a:off x="8665689" y="2765981"/>
                <a:ext cx="1256975" cy="1279695"/>
                <a:chOff x="8737600" y="4254500"/>
                <a:chExt cx="263525" cy="268288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90" name="Freeform 4269"/>
                <p:cNvSpPr>
                  <a:spLocks/>
                </p:cNvSpPr>
                <p:nvPr/>
              </p:nvSpPr>
              <p:spPr bwMode="auto">
                <a:xfrm>
                  <a:off x="8794750" y="4329113"/>
                  <a:ext cx="206375" cy="193675"/>
                </a:xfrm>
                <a:custGeom>
                  <a:avLst/>
                  <a:gdLst>
                    <a:gd name="T0" fmla="*/ 552 w 649"/>
                    <a:gd name="T1" fmla="*/ 1 h 606"/>
                    <a:gd name="T2" fmla="*/ 552 w 649"/>
                    <a:gd name="T3" fmla="*/ 1 h 606"/>
                    <a:gd name="T4" fmla="*/ 548 w 649"/>
                    <a:gd name="T5" fmla="*/ 0 h 606"/>
                    <a:gd name="T6" fmla="*/ 543 w 649"/>
                    <a:gd name="T7" fmla="*/ 0 h 606"/>
                    <a:gd name="T8" fmla="*/ 543 w 649"/>
                    <a:gd name="T9" fmla="*/ 484 h 606"/>
                    <a:gd name="T10" fmla="*/ 6 w 649"/>
                    <a:gd name="T11" fmla="*/ 484 h 606"/>
                    <a:gd name="T12" fmla="*/ 0 w 649"/>
                    <a:gd name="T13" fmla="*/ 551 h 606"/>
                    <a:gd name="T14" fmla="*/ 596 w 649"/>
                    <a:gd name="T15" fmla="*/ 606 h 606"/>
                    <a:gd name="T16" fmla="*/ 649 w 649"/>
                    <a:gd name="T17" fmla="*/ 10 h 606"/>
                    <a:gd name="T18" fmla="*/ 552 w 649"/>
                    <a:gd name="T19" fmla="*/ 1 h 6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9" h="606">
                      <a:moveTo>
                        <a:pt x="552" y="1"/>
                      </a:moveTo>
                      <a:lnTo>
                        <a:pt x="552" y="1"/>
                      </a:lnTo>
                      <a:lnTo>
                        <a:pt x="548" y="0"/>
                      </a:lnTo>
                      <a:lnTo>
                        <a:pt x="543" y="0"/>
                      </a:lnTo>
                      <a:lnTo>
                        <a:pt x="543" y="484"/>
                      </a:lnTo>
                      <a:lnTo>
                        <a:pt x="6" y="484"/>
                      </a:lnTo>
                      <a:lnTo>
                        <a:pt x="0" y="551"/>
                      </a:lnTo>
                      <a:lnTo>
                        <a:pt x="596" y="606"/>
                      </a:lnTo>
                      <a:lnTo>
                        <a:pt x="649" y="10"/>
                      </a:lnTo>
                      <a:lnTo>
                        <a:pt x="552" y="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</a:endParaRPr>
                </a:p>
              </p:txBody>
            </p:sp>
            <p:sp>
              <p:nvSpPr>
                <p:cNvPr id="91" name="Freeform 4270"/>
                <p:cNvSpPr>
                  <a:spLocks noEditPoints="1"/>
                </p:cNvSpPr>
                <p:nvPr/>
              </p:nvSpPr>
              <p:spPr bwMode="auto">
                <a:xfrm>
                  <a:off x="8737600" y="4254500"/>
                  <a:ext cx="220663" cy="171450"/>
                </a:xfrm>
                <a:custGeom>
                  <a:avLst/>
                  <a:gdLst>
                    <a:gd name="T0" fmla="*/ 189 w 691"/>
                    <a:gd name="T1" fmla="*/ 121 h 542"/>
                    <a:gd name="T2" fmla="*/ 203 w 691"/>
                    <a:gd name="T3" fmla="*/ 125 h 542"/>
                    <a:gd name="T4" fmla="*/ 216 w 691"/>
                    <a:gd name="T5" fmla="*/ 130 h 542"/>
                    <a:gd name="T6" fmla="*/ 228 w 691"/>
                    <a:gd name="T7" fmla="*/ 139 h 542"/>
                    <a:gd name="T8" fmla="*/ 238 w 691"/>
                    <a:gd name="T9" fmla="*/ 148 h 542"/>
                    <a:gd name="T10" fmla="*/ 246 w 691"/>
                    <a:gd name="T11" fmla="*/ 160 h 542"/>
                    <a:gd name="T12" fmla="*/ 252 w 691"/>
                    <a:gd name="T13" fmla="*/ 174 h 542"/>
                    <a:gd name="T14" fmla="*/ 255 w 691"/>
                    <a:gd name="T15" fmla="*/ 189 h 542"/>
                    <a:gd name="T16" fmla="*/ 255 w 691"/>
                    <a:gd name="T17" fmla="*/ 204 h 542"/>
                    <a:gd name="T18" fmla="*/ 252 w 691"/>
                    <a:gd name="T19" fmla="*/ 219 h 542"/>
                    <a:gd name="T20" fmla="*/ 246 w 691"/>
                    <a:gd name="T21" fmla="*/ 232 h 542"/>
                    <a:gd name="T22" fmla="*/ 238 w 691"/>
                    <a:gd name="T23" fmla="*/ 244 h 542"/>
                    <a:gd name="T24" fmla="*/ 228 w 691"/>
                    <a:gd name="T25" fmla="*/ 254 h 542"/>
                    <a:gd name="T26" fmla="*/ 216 w 691"/>
                    <a:gd name="T27" fmla="*/ 262 h 542"/>
                    <a:gd name="T28" fmla="*/ 203 w 691"/>
                    <a:gd name="T29" fmla="*/ 268 h 542"/>
                    <a:gd name="T30" fmla="*/ 189 w 691"/>
                    <a:gd name="T31" fmla="*/ 272 h 542"/>
                    <a:gd name="T32" fmla="*/ 173 w 691"/>
                    <a:gd name="T33" fmla="*/ 272 h 542"/>
                    <a:gd name="T34" fmla="*/ 159 w 691"/>
                    <a:gd name="T35" fmla="*/ 268 h 542"/>
                    <a:gd name="T36" fmla="*/ 145 w 691"/>
                    <a:gd name="T37" fmla="*/ 262 h 542"/>
                    <a:gd name="T38" fmla="*/ 133 w 691"/>
                    <a:gd name="T39" fmla="*/ 254 h 542"/>
                    <a:gd name="T40" fmla="*/ 122 w 691"/>
                    <a:gd name="T41" fmla="*/ 244 h 542"/>
                    <a:gd name="T42" fmla="*/ 115 w 691"/>
                    <a:gd name="T43" fmla="*/ 232 h 542"/>
                    <a:gd name="T44" fmla="*/ 108 w 691"/>
                    <a:gd name="T45" fmla="*/ 219 h 542"/>
                    <a:gd name="T46" fmla="*/ 106 w 691"/>
                    <a:gd name="T47" fmla="*/ 204 h 542"/>
                    <a:gd name="T48" fmla="*/ 106 w 691"/>
                    <a:gd name="T49" fmla="*/ 189 h 542"/>
                    <a:gd name="T50" fmla="*/ 108 w 691"/>
                    <a:gd name="T51" fmla="*/ 174 h 542"/>
                    <a:gd name="T52" fmla="*/ 115 w 691"/>
                    <a:gd name="T53" fmla="*/ 160 h 542"/>
                    <a:gd name="T54" fmla="*/ 122 w 691"/>
                    <a:gd name="T55" fmla="*/ 148 h 542"/>
                    <a:gd name="T56" fmla="*/ 133 w 691"/>
                    <a:gd name="T57" fmla="*/ 139 h 542"/>
                    <a:gd name="T58" fmla="*/ 145 w 691"/>
                    <a:gd name="T59" fmla="*/ 130 h 542"/>
                    <a:gd name="T60" fmla="*/ 159 w 691"/>
                    <a:gd name="T61" fmla="*/ 125 h 542"/>
                    <a:gd name="T62" fmla="*/ 173 w 691"/>
                    <a:gd name="T63" fmla="*/ 121 h 542"/>
                    <a:gd name="T64" fmla="*/ 230 w 691"/>
                    <a:gd name="T65" fmla="*/ 365 h 542"/>
                    <a:gd name="T66" fmla="*/ 235 w 691"/>
                    <a:gd name="T67" fmla="*/ 361 h 542"/>
                    <a:gd name="T68" fmla="*/ 242 w 691"/>
                    <a:gd name="T69" fmla="*/ 357 h 542"/>
                    <a:gd name="T70" fmla="*/ 249 w 691"/>
                    <a:gd name="T71" fmla="*/ 358 h 542"/>
                    <a:gd name="T72" fmla="*/ 255 w 691"/>
                    <a:gd name="T73" fmla="*/ 363 h 542"/>
                    <a:gd name="T74" fmla="*/ 419 w 691"/>
                    <a:gd name="T75" fmla="*/ 272 h 542"/>
                    <a:gd name="T76" fmla="*/ 424 w 691"/>
                    <a:gd name="T77" fmla="*/ 265 h 542"/>
                    <a:gd name="T78" fmla="*/ 433 w 691"/>
                    <a:gd name="T79" fmla="*/ 263 h 542"/>
                    <a:gd name="T80" fmla="*/ 442 w 691"/>
                    <a:gd name="T81" fmla="*/ 266 h 542"/>
                    <a:gd name="T82" fmla="*/ 447 w 691"/>
                    <a:gd name="T83" fmla="*/ 273 h 542"/>
                    <a:gd name="T84" fmla="*/ 691 w 691"/>
                    <a:gd name="T85" fmla="*/ 542 h 542"/>
                    <a:gd name="T86" fmla="*/ 1 w 691"/>
                    <a:gd name="T87" fmla="*/ 1 h 542"/>
                    <a:gd name="T88" fmla="*/ 126 w 691"/>
                    <a:gd name="T89" fmla="*/ 542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91" h="542">
                      <a:moveTo>
                        <a:pt x="180" y="121"/>
                      </a:moveTo>
                      <a:lnTo>
                        <a:pt x="189" y="121"/>
                      </a:lnTo>
                      <a:lnTo>
                        <a:pt x="196" y="123"/>
                      </a:lnTo>
                      <a:lnTo>
                        <a:pt x="203" y="125"/>
                      </a:lnTo>
                      <a:lnTo>
                        <a:pt x="210" y="127"/>
                      </a:lnTo>
                      <a:lnTo>
                        <a:pt x="216" y="130"/>
                      </a:lnTo>
                      <a:lnTo>
                        <a:pt x="223" y="134"/>
                      </a:lnTo>
                      <a:lnTo>
                        <a:pt x="228" y="139"/>
                      </a:lnTo>
                      <a:lnTo>
                        <a:pt x="234" y="143"/>
                      </a:lnTo>
                      <a:lnTo>
                        <a:pt x="238" y="148"/>
                      </a:lnTo>
                      <a:lnTo>
                        <a:pt x="243" y="155"/>
                      </a:lnTo>
                      <a:lnTo>
                        <a:pt x="246" y="160"/>
                      </a:lnTo>
                      <a:lnTo>
                        <a:pt x="250" y="168"/>
                      </a:lnTo>
                      <a:lnTo>
                        <a:pt x="252" y="174"/>
                      </a:lnTo>
                      <a:lnTo>
                        <a:pt x="254" y="181"/>
                      </a:lnTo>
                      <a:lnTo>
                        <a:pt x="255" y="189"/>
                      </a:lnTo>
                      <a:lnTo>
                        <a:pt x="256" y="196"/>
                      </a:lnTo>
                      <a:lnTo>
                        <a:pt x="255" y="204"/>
                      </a:lnTo>
                      <a:lnTo>
                        <a:pt x="254" y="211"/>
                      </a:lnTo>
                      <a:lnTo>
                        <a:pt x="252" y="219"/>
                      </a:lnTo>
                      <a:lnTo>
                        <a:pt x="250" y="225"/>
                      </a:lnTo>
                      <a:lnTo>
                        <a:pt x="246" y="232"/>
                      </a:lnTo>
                      <a:lnTo>
                        <a:pt x="243" y="238"/>
                      </a:lnTo>
                      <a:lnTo>
                        <a:pt x="238" y="244"/>
                      </a:lnTo>
                      <a:lnTo>
                        <a:pt x="234" y="249"/>
                      </a:lnTo>
                      <a:lnTo>
                        <a:pt x="228" y="254"/>
                      </a:lnTo>
                      <a:lnTo>
                        <a:pt x="223" y="259"/>
                      </a:lnTo>
                      <a:lnTo>
                        <a:pt x="216" y="262"/>
                      </a:lnTo>
                      <a:lnTo>
                        <a:pt x="210" y="265"/>
                      </a:lnTo>
                      <a:lnTo>
                        <a:pt x="203" y="268"/>
                      </a:lnTo>
                      <a:lnTo>
                        <a:pt x="196" y="270"/>
                      </a:lnTo>
                      <a:lnTo>
                        <a:pt x="189" y="272"/>
                      </a:lnTo>
                      <a:lnTo>
                        <a:pt x="180" y="272"/>
                      </a:lnTo>
                      <a:lnTo>
                        <a:pt x="173" y="272"/>
                      </a:lnTo>
                      <a:lnTo>
                        <a:pt x="165" y="270"/>
                      </a:lnTo>
                      <a:lnTo>
                        <a:pt x="159" y="268"/>
                      </a:lnTo>
                      <a:lnTo>
                        <a:pt x="151" y="265"/>
                      </a:lnTo>
                      <a:lnTo>
                        <a:pt x="145" y="262"/>
                      </a:lnTo>
                      <a:lnTo>
                        <a:pt x="138" y="259"/>
                      </a:lnTo>
                      <a:lnTo>
                        <a:pt x="133" y="254"/>
                      </a:lnTo>
                      <a:lnTo>
                        <a:pt x="127" y="249"/>
                      </a:lnTo>
                      <a:lnTo>
                        <a:pt x="122" y="244"/>
                      </a:lnTo>
                      <a:lnTo>
                        <a:pt x="118" y="238"/>
                      </a:lnTo>
                      <a:lnTo>
                        <a:pt x="115" y="232"/>
                      </a:lnTo>
                      <a:lnTo>
                        <a:pt x="111" y="225"/>
                      </a:lnTo>
                      <a:lnTo>
                        <a:pt x="108" y="219"/>
                      </a:lnTo>
                      <a:lnTo>
                        <a:pt x="107" y="211"/>
                      </a:lnTo>
                      <a:lnTo>
                        <a:pt x="106" y="204"/>
                      </a:lnTo>
                      <a:lnTo>
                        <a:pt x="105" y="196"/>
                      </a:lnTo>
                      <a:lnTo>
                        <a:pt x="106" y="189"/>
                      </a:lnTo>
                      <a:lnTo>
                        <a:pt x="107" y="181"/>
                      </a:lnTo>
                      <a:lnTo>
                        <a:pt x="108" y="174"/>
                      </a:lnTo>
                      <a:lnTo>
                        <a:pt x="111" y="168"/>
                      </a:lnTo>
                      <a:lnTo>
                        <a:pt x="115" y="160"/>
                      </a:lnTo>
                      <a:lnTo>
                        <a:pt x="118" y="155"/>
                      </a:lnTo>
                      <a:lnTo>
                        <a:pt x="122" y="148"/>
                      </a:lnTo>
                      <a:lnTo>
                        <a:pt x="127" y="143"/>
                      </a:lnTo>
                      <a:lnTo>
                        <a:pt x="133" y="139"/>
                      </a:lnTo>
                      <a:lnTo>
                        <a:pt x="138" y="134"/>
                      </a:lnTo>
                      <a:lnTo>
                        <a:pt x="145" y="130"/>
                      </a:lnTo>
                      <a:lnTo>
                        <a:pt x="151" y="127"/>
                      </a:lnTo>
                      <a:lnTo>
                        <a:pt x="159" y="125"/>
                      </a:lnTo>
                      <a:lnTo>
                        <a:pt x="165" y="123"/>
                      </a:lnTo>
                      <a:lnTo>
                        <a:pt x="173" y="121"/>
                      </a:lnTo>
                      <a:lnTo>
                        <a:pt x="180" y="121"/>
                      </a:lnTo>
                      <a:close/>
                      <a:moveTo>
                        <a:pt x="230" y="365"/>
                      </a:moveTo>
                      <a:lnTo>
                        <a:pt x="233" y="363"/>
                      </a:lnTo>
                      <a:lnTo>
                        <a:pt x="235" y="361"/>
                      </a:lnTo>
                      <a:lnTo>
                        <a:pt x="238" y="358"/>
                      </a:lnTo>
                      <a:lnTo>
                        <a:pt x="242" y="357"/>
                      </a:lnTo>
                      <a:lnTo>
                        <a:pt x="245" y="358"/>
                      </a:lnTo>
                      <a:lnTo>
                        <a:pt x="249" y="358"/>
                      </a:lnTo>
                      <a:lnTo>
                        <a:pt x="252" y="361"/>
                      </a:lnTo>
                      <a:lnTo>
                        <a:pt x="255" y="363"/>
                      </a:lnTo>
                      <a:lnTo>
                        <a:pt x="334" y="458"/>
                      </a:lnTo>
                      <a:lnTo>
                        <a:pt x="419" y="272"/>
                      </a:lnTo>
                      <a:lnTo>
                        <a:pt x="421" y="268"/>
                      </a:lnTo>
                      <a:lnTo>
                        <a:pt x="424" y="265"/>
                      </a:lnTo>
                      <a:lnTo>
                        <a:pt x="429" y="264"/>
                      </a:lnTo>
                      <a:lnTo>
                        <a:pt x="433" y="263"/>
                      </a:lnTo>
                      <a:lnTo>
                        <a:pt x="437" y="264"/>
                      </a:lnTo>
                      <a:lnTo>
                        <a:pt x="442" y="266"/>
                      </a:lnTo>
                      <a:lnTo>
                        <a:pt x="445" y="268"/>
                      </a:lnTo>
                      <a:lnTo>
                        <a:pt x="447" y="273"/>
                      </a:lnTo>
                      <a:lnTo>
                        <a:pt x="551" y="542"/>
                      </a:lnTo>
                      <a:lnTo>
                        <a:pt x="691" y="542"/>
                      </a:lnTo>
                      <a:lnTo>
                        <a:pt x="691" y="0"/>
                      </a:lnTo>
                      <a:lnTo>
                        <a:pt x="1" y="1"/>
                      </a:lnTo>
                      <a:lnTo>
                        <a:pt x="0" y="542"/>
                      </a:lnTo>
                      <a:lnTo>
                        <a:pt x="126" y="542"/>
                      </a:lnTo>
                      <a:lnTo>
                        <a:pt x="230" y="3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</a:endParaRPr>
                </a:p>
              </p:txBody>
            </p:sp>
            <p:sp>
              <p:nvSpPr>
                <p:cNvPr id="92" name="Rectangle 4271"/>
                <p:cNvSpPr>
                  <a:spLocks noChangeArrowheads="1"/>
                </p:cNvSpPr>
                <p:nvPr/>
              </p:nvSpPr>
              <p:spPr bwMode="auto">
                <a:xfrm>
                  <a:off x="8737600" y="4435475"/>
                  <a:ext cx="220663" cy="3810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</a:endParaRPr>
                </a:p>
              </p:txBody>
            </p:sp>
          </p:grpSp>
          <p:sp>
            <p:nvSpPr>
              <p:cNvPr id="89" name="Rectangle 155"/>
              <p:cNvSpPr/>
              <p:nvPr/>
            </p:nvSpPr>
            <p:spPr>
              <a:xfrm>
                <a:off x="7706857" y="4150488"/>
                <a:ext cx="3173854" cy="1064124"/>
              </a:xfrm>
              <a:prstGeom prst="rect">
                <a:avLst/>
              </a:prstGeom>
              <a:ln>
                <a:noFill/>
              </a:ln>
            </p:spPr>
            <p:txBody>
              <a:bodyPr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  <a:cs typeface="Arial" panose="020B0604020202020204" pitchFamily="34" charset="0"/>
                  </a:rPr>
                  <a:t>点击此处添加文本内容</a:t>
                </a:r>
              </a:p>
            </p:txBody>
          </p:sp>
        </p:grpSp>
        <p:grpSp>
          <p:nvGrpSpPr>
            <p:cNvPr id="82" name="Group 159"/>
            <p:cNvGrpSpPr>
              <a:grpSpLocks/>
            </p:cNvGrpSpPr>
            <p:nvPr/>
          </p:nvGrpSpPr>
          <p:grpSpPr bwMode="auto">
            <a:xfrm>
              <a:off x="9147250" y="2312551"/>
              <a:ext cx="1254168" cy="968817"/>
              <a:chOff x="7709789" y="2765981"/>
              <a:chExt cx="3169842" cy="2448631"/>
            </a:xfrm>
          </p:grpSpPr>
          <p:grpSp>
            <p:nvGrpSpPr>
              <p:cNvPr id="83" name="Group 160"/>
              <p:cNvGrpSpPr/>
              <p:nvPr/>
            </p:nvGrpSpPr>
            <p:grpSpPr>
              <a:xfrm>
                <a:off x="8665689" y="2765981"/>
                <a:ext cx="1256975" cy="1279695"/>
                <a:chOff x="8737600" y="4254500"/>
                <a:chExt cx="263525" cy="268288"/>
              </a:xfrm>
              <a:solidFill>
                <a:schemeClr val="bg1">
                  <a:lumMod val="65000"/>
                </a:schemeClr>
              </a:solidFill>
            </p:grpSpPr>
            <p:sp>
              <p:nvSpPr>
                <p:cNvPr id="85" name="Freeform 4269"/>
                <p:cNvSpPr>
                  <a:spLocks/>
                </p:cNvSpPr>
                <p:nvPr/>
              </p:nvSpPr>
              <p:spPr bwMode="auto">
                <a:xfrm>
                  <a:off x="8794750" y="4329113"/>
                  <a:ext cx="206375" cy="193675"/>
                </a:xfrm>
                <a:custGeom>
                  <a:avLst/>
                  <a:gdLst>
                    <a:gd name="T0" fmla="*/ 552 w 649"/>
                    <a:gd name="T1" fmla="*/ 1 h 606"/>
                    <a:gd name="T2" fmla="*/ 552 w 649"/>
                    <a:gd name="T3" fmla="*/ 1 h 606"/>
                    <a:gd name="T4" fmla="*/ 548 w 649"/>
                    <a:gd name="T5" fmla="*/ 0 h 606"/>
                    <a:gd name="T6" fmla="*/ 543 w 649"/>
                    <a:gd name="T7" fmla="*/ 0 h 606"/>
                    <a:gd name="T8" fmla="*/ 543 w 649"/>
                    <a:gd name="T9" fmla="*/ 484 h 606"/>
                    <a:gd name="T10" fmla="*/ 6 w 649"/>
                    <a:gd name="T11" fmla="*/ 484 h 606"/>
                    <a:gd name="T12" fmla="*/ 0 w 649"/>
                    <a:gd name="T13" fmla="*/ 551 h 606"/>
                    <a:gd name="T14" fmla="*/ 596 w 649"/>
                    <a:gd name="T15" fmla="*/ 606 h 606"/>
                    <a:gd name="T16" fmla="*/ 649 w 649"/>
                    <a:gd name="T17" fmla="*/ 10 h 606"/>
                    <a:gd name="T18" fmla="*/ 552 w 649"/>
                    <a:gd name="T19" fmla="*/ 1 h 60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649" h="606">
                      <a:moveTo>
                        <a:pt x="552" y="1"/>
                      </a:moveTo>
                      <a:lnTo>
                        <a:pt x="552" y="1"/>
                      </a:lnTo>
                      <a:lnTo>
                        <a:pt x="548" y="0"/>
                      </a:lnTo>
                      <a:lnTo>
                        <a:pt x="543" y="0"/>
                      </a:lnTo>
                      <a:lnTo>
                        <a:pt x="543" y="484"/>
                      </a:lnTo>
                      <a:lnTo>
                        <a:pt x="6" y="484"/>
                      </a:lnTo>
                      <a:lnTo>
                        <a:pt x="0" y="551"/>
                      </a:lnTo>
                      <a:lnTo>
                        <a:pt x="596" y="606"/>
                      </a:lnTo>
                      <a:lnTo>
                        <a:pt x="649" y="10"/>
                      </a:lnTo>
                      <a:lnTo>
                        <a:pt x="552" y="1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</a:endParaRPr>
                </a:p>
              </p:txBody>
            </p:sp>
            <p:sp>
              <p:nvSpPr>
                <p:cNvPr id="86" name="Freeform 4270"/>
                <p:cNvSpPr>
                  <a:spLocks noEditPoints="1"/>
                </p:cNvSpPr>
                <p:nvPr/>
              </p:nvSpPr>
              <p:spPr bwMode="auto">
                <a:xfrm>
                  <a:off x="8737600" y="4254500"/>
                  <a:ext cx="220663" cy="171450"/>
                </a:xfrm>
                <a:custGeom>
                  <a:avLst/>
                  <a:gdLst>
                    <a:gd name="T0" fmla="*/ 189 w 691"/>
                    <a:gd name="T1" fmla="*/ 121 h 542"/>
                    <a:gd name="T2" fmla="*/ 203 w 691"/>
                    <a:gd name="T3" fmla="*/ 125 h 542"/>
                    <a:gd name="T4" fmla="*/ 216 w 691"/>
                    <a:gd name="T5" fmla="*/ 130 h 542"/>
                    <a:gd name="T6" fmla="*/ 228 w 691"/>
                    <a:gd name="T7" fmla="*/ 139 h 542"/>
                    <a:gd name="T8" fmla="*/ 238 w 691"/>
                    <a:gd name="T9" fmla="*/ 148 h 542"/>
                    <a:gd name="T10" fmla="*/ 246 w 691"/>
                    <a:gd name="T11" fmla="*/ 160 h 542"/>
                    <a:gd name="T12" fmla="*/ 252 w 691"/>
                    <a:gd name="T13" fmla="*/ 174 h 542"/>
                    <a:gd name="T14" fmla="*/ 255 w 691"/>
                    <a:gd name="T15" fmla="*/ 189 h 542"/>
                    <a:gd name="T16" fmla="*/ 255 w 691"/>
                    <a:gd name="T17" fmla="*/ 204 h 542"/>
                    <a:gd name="T18" fmla="*/ 252 w 691"/>
                    <a:gd name="T19" fmla="*/ 219 h 542"/>
                    <a:gd name="T20" fmla="*/ 246 w 691"/>
                    <a:gd name="T21" fmla="*/ 232 h 542"/>
                    <a:gd name="T22" fmla="*/ 238 w 691"/>
                    <a:gd name="T23" fmla="*/ 244 h 542"/>
                    <a:gd name="T24" fmla="*/ 228 w 691"/>
                    <a:gd name="T25" fmla="*/ 254 h 542"/>
                    <a:gd name="T26" fmla="*/ 216 w 691"/>
                    <a:gd name="T27" fmla="*/ 262 h 542"/>
                    <a:gd name="T28" fmla="*/ 203 w 691"/>
                    <a:gd name="T29" fmla="*/ 268 h 542"/>
                    <a:gd name="T30" fmla="*/ 189 w 691"/>
                    <a:gd name="T31" fmla="*/ 272 h 542"/>
                    <a:gd name="T32" fmla="*/ 173 w 691"/>
                    <a:gd name="T33" fmla="*/ 272 h 542"/>
                    <a:gd name="T34" fmla="*/ 159 w 691"/>
                    <a:gd name="T35" fmla="*/ 268 h 542"/>
                    <a:gd name="T36" fmla="*/ 145 w 691"/>
                    <a:gd name="T37" fmla="*/ 262 h 542"/>
                    <a:gd name="T38" fmla="*/ 133 w 691"/>
                    <a:gd name="T39" fmla="*/ 254 h 542"/>
                    <a:gd name="T40" fmla="*/ 122 w 691"/>
                    <a:gd name="T41" fmla="*/ 244 h 542"/>
                    <a:gd name="T42" fmla="*/ 115 w 691"/>
                    <a:gd name="T43" fmla="*/ 232 h 542"/>
                    <a:gd name="T44" fmla="*/ 108 w 691"/>
                    <a:gd name="T45" fmla="*/ 219 h 542"/>
                    <a:gd name="T46" fmla="*/ 106 w 691"/>
                    <a:gd name="T47" fmla="*/ 204 h 542"/>
                    <a:gd name="T48" fmla="*/ 106 w 691"/>
                    <a:gd name="T49" fmla="*/ 189 h 542"/>
                    <a:gd name="T50" fmla="*/ 108 w 691"/>
                    <a:gd name="T51" fmla="*/ 174 h 542"/>
                    <a:gd name="T52" fmla="*/ 115 w 691"/>
                    <a:gd name="T53" fmla="*/ 160 h 542"/>
                    <a:gd name="T54" fmla="*/ 122 w 691"/>
                    <a:gd name="T55" fmla="*/ 148 h 542"/>
                    <a:gd name="T56" fmla="*/ 133 w 691"/>
                    <a:gd name="T57" fmla="*/ 139 h 542"/>
                    <a:gd name="T58" fmla="*/ 145 w 691"/>
                    <a:gd name="T59" fmla="*/ 130 h 542"/>
                    <a:gd name="T60" fmla="*/ 159 w 691"/>
                    <a:gd name="T61" fmla="*/ 125 h 542"/>
                    <a:gd name="T62" fmla="*/ 173 w 691"/>
                    <a:gd name="T63" fmla="*/ 121 h 542"/>
                    <a:gd name="T64" fmla="*/ 230 w 691"/>
                    <a:gd name="T65" fmla="*/ 365 h 542"/>
                    <a:gd name="T66" fmla="*/ 235 w 691"/>
                    <a:gd name="T67" fmla="*/ 361 h 542"/>
                    <a:gd name="T68" fmla="*/ 242 w 691"/>
                    <a:gd name="T69" fmla="*/ 357 h 542"/>
                    <a:gd name="T70" fmla="*/ 249 w 691"/>
                    <a:gd name="T71" fmla="*/ 358 h 542"/>
                    <a:gd name="T72" fmla="*/ 255 w 691"/>
                    <a:gd name="T73" fmla="*/ 363 h 542"/>
                    <a:gd name="T74" fmla="*/ 419 w 691"/>
                    <a:gd name="T75" fmla="*/ 272 h 542"/>
                    <a:gd name="T76" fmla="*/ 424 w 691"/>
                    <a:gd name="T77" fmla="*/ 265 h 542"/>
                    <a:gd name="T78" fmla="*/ 433 w 691"/>
                    <a:gd name="T79" fmla="*/ 263 h 542"/>
                    <a:gd name="T80" fmla="*/ 442 w 691"/>
                    <a:gd name="T81" fmla="*/ 266 h 542"/>
                    <a:gd name="T82" fmla="*/ 447 w 691"/>
                    <a:gd name="T83" fmla="*/ 273 h 542"/>
                    <a:gd name="T84" fmla="*/ 691 w 691"/>
                    <a:gd name="T85" fmla="*/ 542 h 542"/>
                    <a:gd name="T86" fmla="*/ 1 w 691"/>
                    <a:gd name="T87" fmla="*/ 1 h 542"/>
                    <a:gd name="T88" fmla="*/ 126 w 691"/>
                    <a:gd name="T89" fmla="*/ 542 h 5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</a:cxnLst>
                  <a:rect l="0" t="0" r="r" b="b"/>
                  <a:pathLst>
                    <a:path w="691" h="542">
                      <a:moveTo>
                        <a:pt x="180" y="121"/>
                      </a:moveTo>
                      <a:lnTo>
                        <a:pt x="189" y="121"/>
                      </a:lnTo>
                      <a:lnTo>
                        <a:pt x="196" y="123"/>
                      </a:lnTo>
                      <a:lnTo>
                        <a:pt x="203" y="125"/>
                      </a:lnTo>
                      <a:lnTo>
                        <a:pt x="210" y="127"/>
                      </a:lnTo>
                      <a:lnTo>
                        <a:pt x="216" y="130"/>
                      </a:lnTo>
                      <a:lnTo>
                        <a:pt x="223" y="134"/>
                      </a:lnTo>
                      <a:lnTo>
                        <a:pt x="228" y="139"/>
                      </a:lnTo>
                      <a:lnTo>
                        <a:pt x="234" y="143"/>
                      </a:lnTo>
                      <a:lnTo>
                        <a:pt x="238" y="148"/>
                      </a:lnTo>
                      <a:lnTo>
                        <a:pt x="243" y="155"/>
                      </a:lnTo>
                      <a:lnTo>
                        <a:pt x="246" y="160"/>
                      </a:lnTo>
                      <a:lnTo>
                        <a:pt x="250" y="168"/>
                      </a:lnTo>
                      <a:lnTo>
                        <a:pt x="252" y="174"/>
                      </a:lnTo>
                      <a:lnTo>
                        <a:pt x="254" y="181"/>
                      </a:lnTo>
                      <a:lnTo>
                        <a:pt x="255" y="189"/>
                      </a:lnTo>
                      <a:lnTo>
                        <a:pt x="256" y="196"/>
                      </a:lnTo>
                      <a:lnTo>
                        <a:pt x="255" y="204"/>
                      </a:lnTo>
                      <a:lnTo>
                        <a:pt x="254" y="211"/>
                      </a:lnTo>
                      <a:lnTo>
                        <a:pt x="252" y="219"/>
                      </a:lnTo>
                      <a:lnTo>
                        <a:pt x="250" y="225"/>
                      </a:lnTo>
                      <a:lnTo>
                        <a:pt x="246" y="232"/>
                      </a:lnTo>
                      <a:lnTo>
                        <a:pt x="243" y="238"/>
                      </a:lnTo>
                      <a:lnTo>
                        <a:pt x="238" y="244"/>
                      </a:lnTo>
                      <a:lnTo>
                        <a:pt x="234" y="249"/>
                      </a:lnTo>
                      <a:lnTo>
                        <a:pt x="228" y="254"/>
                      </a:lnTo>
                      <a:lnTo>
                        <a:pt x="223" y="259"/>
                      </a:lnTo>
                      <a:lnTo>
                        <a:pt x="216" y="262"/>
                      </a:lnTo>
                      <a:lnTo>
                        <a:pt x="210" y="265"/>
                      </a:lnTo>
                      <a:lnTo>
                        <a:pt x="203" y="268"/>
                      </a:lnTo>
                      <a:lnTo>
                        <a:pt x="196" y="270"/>
                      </a:lnTo>
                      <a:lnTo>
                        <a:pt x="189" y="272"/>
                      </a:lnTo>
                      <a:lnTo>
                        <a:pt x="180" y="272"/>
                      </a:lnTo>
                      <a:lnTo>
                        <a:pt x="173" y="272"/>
                      </a:lnTo>
                      <a:lnTo>
                        <a:pt x="165" y="270"/>
                      </a:lnTo>
                      <a:lnTo>
                        <a:pt x="159" y="268"/>
                      </a:lnTo>
                      <a:lnTo>
                        <a:pt x="151" y="265"/>
                      </a:lnTo>
                      <a:lnTo>
                        <a:pt x="145" y="262"/>
                      </a:lnTo>
                      <a:lnTo>
                        <a:pt x="138" y="259"/>
                      </a:lnTo>
                      <a:lnTo>
                        <a:pt x="133" y="254"/>
                      </a:lnTo>
                      <a:lnTo>
                        <a:pt x="127" y="249"/>
                      </a:lnTo>
                      <a:lnTo>
                        <a:pt x="122" y="244"/>
                      </a:lnTo>
                      <a:lnTo>
                        <a:pt x="118" y="238"/>
                      </a:lnTo>
                      <a:lnTo>
                        <a:pt x="115" y="232"/>
                      </a:lnTo>
                      <a:lnTo>
                        <a:pt x="111" y="225"/>
                      </a:lnTo>
                      <a:lnTo>
                        <a:pt x="108" y="219"/>
                      </a:lnTo>
                      <a:lnTo>
                        <a:pt x="107" y="211"/>
                      </a:lnTo>
                      <a:lnTo>
                        <a:pt x="106" y="204"/>
                      </a:lnTo>
                      <a:lnTo>
                        <a:pt x="105" y="196"/>
                      </a:lnTo>
                      <a:lnTo>
                        <a:pt x="106" y="189"/>
                      </a:lnTo>
                      <a:lnTo>
                        <a:pt x="107" y="181"/>
                      </a:lnTo>
                      <a:lnTo>
                        <a:pt x="108" y="174"/>
                      </a:lnTo>
                      <a:lnTo>
                        <a:pt x="111" y="168"/>
                      </a:lnTo>
                      <a:lnTo>
                        <a:pt x="115" y="160"/>
                      </a:lnTo>
                      <a:lnTo>
                        <a:pt x="118" y="155"/>
                      </a:lnTo>
                      <a:lnTo>
                        <a:pt x="122" y="148"/>
                      </a:lnTo>
                      <a:lnTo>
                        <a:pt x="127" y="143"/>
                      </a:lnTo>
                      <a:lnTo>
                        <a:pt x="133" y="139"/>
                      </a:lnTo>
                      <a:lnTo>
                        <a:pt x="138" y="134"/>
                      </a:lnTo>
                      <a:lnTo>
                        <a:pt x="145" y="130"/>
                      </a:lnTo>
                      <a:lnTo>
                        <a:pt x="151" y="127"/>
                      </a:lnTo>
                      <a:lnTo>
                        <a:pt x="159" y="125"/>
                      </a:lnTo>
                      <a:lnTo>
                        <a:pt x="165" y="123"/>
                      </a:lnTo>
                      <a:lnTo>
                        <a:pt x="173" y="121"/>
                      </a:lnTo>
                      <a:lnTo>
                        <a:pt x="180" y="121"/>
                      </a:lnTo>
                      <a:close/>
                      <a:moveTo>
                        <a:pt x="230" y="365"/>
                      </a:moveTo>
                      <a:lnTo>
                        <a:pt x="233" y="363"/>
                      </a:lnTo>
                      <a:lnTo>
                        <a:pt x="235" y="361"/>
                      </a:lnTo>
                      <a:lnTo>
                        <a:pt x="238" y="358"/>
                      </a:lnTo>
                      <a:lnTo>
                        <a:pt x="242" y="357"/>
                      </a:lnTo>
                      <a:lnTo>
                        <a:pt x="245" y="358"/>
                      </a:lnTo>
                      <a:lnTo>
                        <a:pt x="249" y="358"/>
                      </a:lnTo>
                      <a:lnTo>
                        <a:pt x="252" y="361"/>
                      </a:lnTo>
                      <a:lnTo>
                        <a:pt x="255" y="363"/>
                      </a:lnTo>
                      <a:lnTo>
                        <a:pt x="334" y="458"/>
                      </a:lnTo>
                      <a:lnTo>
                        <a:pt x="419" y="272"/>
                      </a:lnTo>
                      <a:lnTo>
                        <a:pt x="421" y="268"/>
                      </a:lnTo>
                      <a:lnTo>
                        <a:pt x="424" y="265"/>
                      </a:lnTo>
                      <a:lnTo>
                        <a:pt x="429" y="264"/>
                      </a:lnTo>
                      <a:lnTo>
                        <a:pt x="433" y="263"/>
                      </a:lnTo>
                      <a:lnTo>
                        <a:pt x="437" y="264"/>
                      </a:lnTo>
                      <a:lnTo>
                        <a:pt x="442" y="266"/>
                      </a:lnTo>
                      <a:lnTo>
                        <a:pt x="445" y="268"/>
                      </a:lnTo>
                      <a:lnTo>
                        <a:pt x="447" y="273"/>
                      </a:lnTo>
                      <a:lnTo>
                        <a:pt x="551" y="542"/>
                      </a:lnTo>
                      <a:lnTo>
                        <a:pt x="691" y="542"/>
                      </a:lnTo>
                      <a:lnTo>
                        <a:pt x="691" y="0"/>
                      </a:lnTo>
                      <a:lnTo>
                        <a:pt x="1" y="1"/>
                      </a:lnTo>
                      <a:lnTo>
                        <a:pt x="0" y="542"/>
                      </a:lnTo>
                      <a:lnTo>
                        <a:pt x="126" y="542"/>
                      </a:lnTo>
                      <a:lnTo>
                        <a:pt x="230" y="365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 w="9525">
                  <a:noFill/>
                  <a:round/>
                  <a:headEnd/>
                  <a:tailEnd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</a:endParaRPr>
                </a:p>
              </p:txBody>
            </p:sp>
            <p:sp>
              <p:nvSpPr>
                <p:cNvPr id="87" name="Rectangle 4271"/>
                <p:cNvSpPr>
                  <a:spLocks noChangeArrowheads="1"/>
                </p:cNvSpPr>
                <p:nvPr/>
              </p:nvSpPr>
              <p:spPr bwMode="auto">
                <a:xfrm>
                  <a:off x="8737600" y="4435475"/>
                  <a:ext cx="220663" cy="38100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  <a:extLst/>
              </p:spPr>
              <p:txBody>
                <a:bodyPr/>
                <a:lstStyle/>
                <a:p>
                  <a:pPr eaLnBrk="1" fontAlgn="auto" hangingPunct="1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en-US" sz="110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</a:endParaRPr>
                </a:p>
              </p:txBody>
            </p:sp>
          </p:grpSp>
          <p:sp>
            <p:nvSpPr>
              <p:cNvPr id="84" name="Rectangle 161"/>
              <p:cNvSpPr/>
              <p:nvPr/>
            </p:nvSpPr>
            <p:spPr>
              <a:xfrm>
                <a:off x="7709789" y="4150488"/>
                <a:ext cx="3169842" cy="1064124"/>
              </a:xfrm>
              <a:prstGeom prst="rect">
                <a:avLst/>
              </a:prstGeom>
              <a:ln>
                <a:noFill/>
              </a:ln>
            </p:spPr>
            <p:txBody>
              <a:bodyPr>
                <a:spAutoFit/>
              </a:bodyPr>
              <a:lstStyle/>
              <a:p>
                <a:pPr algn="just">
                  <a:lnSpc>
                    <a:spcPct val="114000"/>
                  </a:lnSpc>
                </a:pPr>
                <a:r>
                  <a:rPr lang="zh-CN" altLang="en-US" sz="10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幼圆" panose="02010509060101010101" pitchFamily="49" charset="-122"/>
                    <a:ea typeface="幼圆" panose="02010509060101010101" pitchFamily="49" charset="-122"/>
                    <a:cs typeface="Arial" panose="020B0604020202020204" pitchFamily="34" charset="0"/>
                  </a:rPr>
                  <a:t>点击此处添加文本内容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338305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7272">
        <p:checker/>
      </p:transition>
    </mc:Choice>
    <mc:Fallback xmlns="">
      <p:transition spd="slow" advTm="7272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  <p:bldP spid="20" grpId="0"/>
      <p:bldP spid="21" grpId="0" animBg="1"/>
      <p:bldP spid="22" grpId="0" animBg="1"/>
      <p:bldP spid="23" grpId="0" animBg="1"/>
      <p:bldP spid="30" grpId="0"/>
      <p:bldP spid="31" grpId="0"/>
      <p:bldP spid="3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56071" y="669046"/>
            <a:ext cx="314570" cy="314570"/>
          </a:xfrm>
          <a:prstGeom prst="ellipse">
            <a:avLst/>
          </a:prstGeom>
          <a:solidFill>
            <a:srgbClr val="2626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65260" y="472388"/>
            <a:ext cx="66486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01</a:t>
            </a:r>
            <a:r>
              <a:rPr lang="zh-CN" altLang="en-US" sz="40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4000" noProof="1">
              <a:ea typeface="Roboto Light" panose="02000000000000000000" pitchFamily="2" charset="0"/>
              <a:cs typeface="Arial" charset="0"/>
            </a:endParaRPr>
          </a:p>
          <a:p>
            <a:endParaRPr lang="zh-CN" altLang="en-US" sz="4000" b="1" dirty="0">
              <a:solidFill>
                <a:srgbClr val="262626"/>
              </a:solidFill>
              <a:latin typeface="方正兰亭超细黑简体" panose="02000000000000000000" pitchFamily="2" charset="-122"/>
              <a:ea typeface="方正兰亭超细黑简体" panose="02000000000000000000" pitchFamily="2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3892081" y="1811104"/>
            <a:ext cx="4415697" cy="3858216"/>
            <a:chOff x="3843094" y="1811104"/>
            <a:chExt cx="4415697" cy="3858216"/>
          </a:xfrm>
        </p:grpSpPr>
        <p:sp>
          <p:nvSpPr>
            <p:cNvPr id="10" name="椭圆 9"/>
            <p:cNvSpPr/>
            <p:nvPr/>
          </p:nvSpPr>
          <p:spPr>
            <a:xfrm>
              <a:off x="4631108" y="2324480"/>
              <a:ext cx="2843175" cy="2843175"/>
            </a:xfrm>
            <a:prstGeom prst="ellipse">
              <a:avLst/>
            </a:prstGeom>
            <a:noFill/>
            <a:ln w="28575">
              <a:solidFill>
                <a:srgbClr val="26262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4400" b="1" dirty="0">
                  <a:solidFill>
                    <a:srgbClr val="262626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3843094" y="1811104"/>
              <a:ext cx="1199003" cy="1199003"/>
            </a:xfrm>
            <a:prstGeom prst="ellipse">
              <a:avLst/>
            </a:prstGeom>
            <a:noFill/>
            <a:ln w="28575">
              <a:solidFill>
                <a:srgbClr val="26262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rgbClr val="262626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7059788" y="1811104"/>
              <a:ext cx="1199003" cy="1199003"/>
            </a:xfrm>
            <a:prstGeom prst="ellipse">
              <a:avLst/>
            </a:prstGeom>
            <a:noFill/>
            <a:ln w="28575">
              <a:solidFill>
                <a:srgbClr val="26262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zh-CN" altLang="en-US" sz="2000" b="1" dirty="0">
                  <a:solidFill>
                    <a:srgbClr val="262626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</a:p>
          </p:txBody>
        </p:sp>
        <p:sp>
          <p:nvSpPr>
            <p:cNvPr id="19" name="椭圆 18"/>
            <p:cNvSpPr/>
            <p:nvPr/>
          </p:nvSpPr>
          <p:spPr>
            <a:xfrm>
              <a:off x="7059788" y="4470317"/>
              <a:ext cx="1199003" cy="1199003"/>
            </a:xfrm>
            <a:prstGeom prst="ellipse">
              <a:avLst/>
            </a:prstGeom>
            <a:noFill/>
            <a:ln w="28575">
              <a:solidFill>
                <a:srgbClr val="26262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rgbClr val="262626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</a:p>
          </p:txBody>
        </p:sp>
        <p:sp>
          <p:nvSpPr>
            <p:cNvPr id="22" name="椭圆 21"/>
            <p:cNvSpPr/>
            <p:nvPr/>
          </p:nvSpPr>
          <p:spPr>
            <a:xfrm>
              <a:off x="3843094" y="4470317"/>
              <a:ext cx="1199003" cy="1199003"/>
            </a:xfrm>
            <a:prstGeom prst="ellipse">
              <a:avLst/>
            </a:prstGeom>
            <a:noFill/>
            <a:ln w="28575">
              <a:solidFill>
                <a:srgbClr val="262626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2000" b="1" dirty="0">
                  <a:solidFill>
                    <a:srgbClr val="262626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文本</a:t>
              </a:r>
            </a:p>
          </p:txBody>
        </p:sp>
      </p:grpSp>
      <p:sp>
        <p:nvSpPr>
          <p:cNvPr id="23" name="TextBox 16"/>
          <p:cNvSpPr txBox="1"/>
          <p:nvPr/>
        </p:nvSpPr>
        <p:spPr>
          <a:xfrm>
            <a:off x="1017788" y="1917104"/>
            <a:ext cx="2982923" cy="3375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defRPr sz="1600" b="1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24" name="TextBox 17"/>
          <p:cNvSpPr txBox="1"/>
          <p:nvPr/>
        </p:nvSpPr>
        <p:spPr>
          <a:xfrm>
            <a:off x="1017788" y="4777430"/>
            <a:ext cx="3009699" cy="3375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defRPr sz="1600" b="1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25" name="TextBox 18"/>
          <p:cNvSpPr txBox="1"/>
          <p:nvPr/>
        </p:nvSpPr>
        <p:spPr>
          <a:xfrm>
            <a:off x="8606447" y="1917104"/>
            <a:ext cx="2954182" cy="3375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lvl="0" algn="ctr">
              <a:defRPr sz="2000">
                <a:solidFill>
                  <a:prstClr val="white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26" name="TextBox 19"/>
          <p:cNvSpPr txBox="1"/>
          <p:nvPr/>
        </p:nvSpPr>
        <p:spPr>
          <a:xfrm>
            <a:off x="8548668" y="4777430"/>
            <a:ext cx="3011961" cy="33752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lvl="0">
              <a:defRPr sz="1600" b="1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268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Tm="9616">
        <p:checker/>
      </p:transition>
    </mc:Choice>
    <mc:Fallback xmlns="">
      <p:transition spd="slow" advTm="9616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mph" presetSubtype="0" fill="remove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5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remove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7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2"/>
          <p:cNvGraphicFramePr/>
          <p:nvPr>
            <p:extLst>
              <p:ext uri="{D42A27DB-BD31-4B8C-83A1-F6EECF244321}">
                <p14:modId xmlns:p14="http://schemas.microsoft.com/office/powerpoint/2010/main" val="2612313646"/>
              </p:ext>
            </p:extLst>
          </p:nvPr>
        </p:nvGraphicFramePr>
        <p:xfrm>
          <a:off x="1453243" y="1978681"/>
          <a:ext cx="2053679" cy="2176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3" name="Content Placeholder 2"/>
          <p:cNvSpPr txBox="1">
            <a:spLocks/>
          </p:cNvSpPr>
          <p:nvPr/>
        </p:nvSpPr>
        <p:spPr>
          <a:xfrm>
            <a:off x="1663457" y="2863530"/>
            <a:ext cx="1628560" cy="9432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5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65%</a:t>
            </a:r>
            <a:endParaRPr lang="en-US" sz="25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4" name="Chart 39"/>
          <p:cNvGraphicFramePr/>
          <p:nvPr>
            <p:extLst>
              <p:ext uri="{D42A27DB-BD31-4B8C-83A1-F6EECF244321}">
                <p14:modId xmlns:p14="http://schemas.microsoft.com/office/powerpoint/2010/main" val="3322827846"/>
              </p:ext>
            </p:extLst>
          </p:nvPr>
        </p:nvGraphicFramePr>
        <p:xfrm>
          <a:off x="3796017" y="2012585"/>
          <a:ext cx="2053679" cy="2176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Content Placeholder 2"/>
          <p:cNvSpPr txBox="1">
            <a:spLocks/>
          </p:cNvSpPr>
          <p:nvPr/>
        </p:nvSpPr>
        <p:spPr>
          <a:xfrm>
            <a:off x="4025283" y="2863530"/>
            <a:ext cx="1613641" cy="8788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5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87%</a:t>
            </a:r>
            <a:endParaRPr lang="en-US" sz="25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6" name="Chart 47"/>
          <p:cNvGraphicFramePr/>
          <p:nvPr>
            <p:extLst>
              <p:ext uri="{D42A27DB-BD31-4B8C-83A1-F6EECF244321}">
                <p14:modId xmlns:p14="http://schemas.microsoft.com/office/powerpoint/2010/main" val="3944903845"/>
              </p:ext>
            </p:extLst>
          </p:nvPr>
        </p:nvGraphicFramePr>
        <p:xfrm>
          <a:off x="6170501" y="2014906"/>
          <a:ext cx="2053679" cy="2176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Content Placeholder 2"/>
          <p:cNvSpPr txBox="1">
            <a:spLocks/>
          </p:cNvSpPr>
          <p:nvPr/>
        </p:nvSpPr>
        <p:spPr>
          <a:xfrm>
            <a:off x="6396830" y="2861675"/>
            <a:ext cx="1584563" cy="8788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5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35%</a:t>
            </a:r>
            <a:endParaRPr lang="en-US" sz="25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8" name="Chart 51"/>
          <p:cNvGraphicFramePr/>
          <p:nvPr>
            <p:extLst>
              <p:ext uri="{D42A27DB-BD31-4B8C-83A1-F6EECF244321}">
                <p14:modId xmlns:p14="http://schemas.microsoft.com/office/powerpoint/2010/main" val="1391526969"/>
              </p:ext>
            </p:extLst>
          </p:nvPr>
        </p:nvGraphicFramePr>
        <p:xfrm>
          <a:off x="8446176" y="2012585"/>
          <a:ext cx="2053679" cy="21764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9" name="Content Placeholder 2"/>
          <p:cNvSpPr txBox="1">
            <a:spLocks/>
          </p:cNvSpPr>
          <p:nvPr/>
        </p:nvSpPr>
        <p:spPr>
          <a:xfrm>
            <a:off x="8678674" y="2861674"/>
            <a:ext cx="1617778" cy="87889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2500" b="1" dirty="0" smtClean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rPr>
              <a:t>80%</a:t>
            </a:r>
            <a:endParaRPr lang="en-US" sz="2500" b="1" dirty="0">
              <a:solidFill>
                <a:schemeClr val="tx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0" name="Group 1"/>
          <p:cNvGrpSpPr/>
          <p:nvPr/>
        </p:nvGrpSpPr>
        <p:grpSpPr>
          <a:xfrm>
            <a:off x="1557857" y="4273877"/>
            <a:ext cx="1817395" cy="1590789"/>
            <a:chOff x="643212" y="3277200"/>
            <a:chExt cx="1480516" cy="1246925"/>
          </a:xfrm>
        </p:grpSpPr>
        <p:cxnSp>
          <p:nvCxnSpPr>
            <p:cNvPr id="11" name="Straight Connector 58"/>
            <p:cNvCxnSpPr/>
            <p:nvPr/>
          </p:nvCxnSpPr>
          <p:spPr>
            <a:xfrm>
              <a:off x="762563" y="3588216"/>
              <a:ext cx="1264114" cy="0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Content Placeholder 2"/>
            <p:cNvSpPr txBox="1">
              <a:spLocks/>
            </p:cNvSpPr>
            <p:nvPr/>
          </p:nvSpPr>
          <p:spPr>
            <a:xfrm>
              <a:off x="659800" y="3637754"/>
              <a:ext cx="1408077" cy="8863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14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点击此处添加文本内容</a:t>
              </a:r>
            </a:p>
          </p:txBody>
        </p:sp>
        <p:grpSp>
          <p:nvGrpSpPr>
            <p:cNvPr id="13" name="Group 75"/>
            <p:cNvGrpSpPr/>
            <p:nvPr/>
          </p:nvGrpSpPr>
          <p:grpSpPr>
            <a:xfrm>
              <a:off x="643212" y="3277200"/>
              <a:ext cx="1480516" cy="711968"/>
              <a:chOff x="2343409" y="3530596"/>
              <a:chExt cx="1480516" cy="711968"/>
            </a:xfrm>
          </p:grpSpPr>
          <p:sp>
            <p:nvSpPr>
              <p:cNvPr id="14" name="Content Placeholder 2"/>
              <p:cNvSpPr txBox="1">
                <a:spLocks/>
              </p:cNvSpPr>
              <p:nvPr/>
            </p:nvSpPr>
            <p:spPr>
              <a:xfrm>
                <a:off x="2399260" y="3530596"/>
                <a:ext cx="1368814" cy="289986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r>
                  <a:rPr lang="zh-CN" altLang="en-US" sz="2000" b="1" dirty="0">
                    <a:solidFill>
                      <a:schemeClr val="tx1"/>
                    </a:solidFill>
                    <a:latin typeface="微软雅黑" pitchFamily="34" charset="-122"/>
                    <a:ea typeface="微软雅黑" pitchFamily="34" charset="-122"/>
                  </a:rPr>
                  <a:t>第一季度</a:t>
                </a:r>
                <a:endParaRPr lang="en-US" sz="20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5" name="Content Placeholder 2"/>
              <p:cNvSpPr txBox="1">
                <a:spLocks/>
              </p:cNvSpPr>
              <p:nvPr/>
            </p:nvSpPr>
            <p:spPr>
              <a:xfrm>
                <a:off x="2343409" y="3560947"/>
                <a:ext cx="1480516" cy="68161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4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2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110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1050" kern="1200">
                    <a:solidFill>
                      <a:schemeClr val="bg1">
                        <a:lumMod val="65000"/>
                      </a:schemeClr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Font typeface="Arial" pitchFamily="34" charset="0"/>
                  <a:buNone/>
                </a:pPr>
                <a:endParaRPr lang="en-US" b="1" dirty="0">
                  <a:solidFill>
                    <a:schemeClr val="bg1">
                      <a:lumMod val="50000"/>
                    </a:schemeClr>
                  </a:solidFill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6" name="Group 3"/>
          <p:cNvGrpSpPr/>
          <p:nvPr/>
        </p:nvGrpSpPr>
        <p:grpSpPr>
          <a:xfrm>
            <a:off x="3946497" y="4266208"/>
            <a:ext cx="1771215" cy="1603186"/>
            <a:chOff x="2599444" y="3277200"/>
            <a:chExt cx="1897594" cy="1256641"/>
          </a:xfrm>
        </p:grpSpPr>
        <p:cxnSp>
          <p:nvCxnSpPr>
            <p:cNvPr id="17" name="Straight Connector 56"/>
            <p:cNvCxnSpPr/>
            <p:nvPr/>
          </p:nvCxnSpPr>
          <p:spPr>
            <a:xfrm>
              <a:off x="2655745" y="3586723"/>
              <a:ext cx="1706378" cy="7508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Content Placeholder 2"/>
            <p:cNvSpPr txBox="1">
              <a:spLocks/>
            </p:cNvSpPr>
            <p:nvPr/>
          </p:nvSpPr>
          <p:spPr>
            <a:xfrm>
              <a:off x="2599444" y="3647470"/>
              <a:ext cx="1897594" cy="88637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14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点击此处添加文本内容</a:t>
              </a:r>
            </a:p>
          </p:txBody>
        </p:sp>
        <p:sp>
          <p:nvSpPr>
            <p:cNvPr id="19" name="Content Placeholder 2"/>
            <p:cNvSpPr txBox="1">
              <a:spLocks/>
            </p:cNvSpPr>
            <p:nvPr/>
          </p:nvSpPr>
          <p:spPr>
            <a:xfrm>
              <a:off x="2826104" y="3277200"/>
              <a:ext cx="1368814" cy="28998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2000" b="1" dirty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第一季度</a:t>
              </a:r>
              <a:endParaRPr lang="en-US" altLang="zh-CN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0" name="Group 4"/>
          <p:cNvGrpSpPr/>
          <p:nvPr/>
        </p:nvGrpSpPr>
        <p:grpSpPr>
          <a:xfrm>
            <a:off x="6333770" y="4284049"/>
            <a:ext cx="1750025" cy="1570783"/>
            <a:chOff x="4710035" y="3261409"/>
            <a:chExt cx="1874893" cy="1231242"/>
          </a:xfrm>
        </p:grpSpPr>
        <p:cxnSp>
          <p:nvCxnSpPr>
            <p:cNvPr id="21" name="Straight Connector 60"/>
            <p:cNvCxnSpPr/>
            <p:nvPr/>
          </p:nvCxnSpPr>
          <p:spPr>
            <a:xfrm flipV="1">
              <a:off x="4777594" y="3556948"/>
              <a:ext cx="1807334" cy="3755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Content Placeholder 2"/>
            <p:cNvSpPr txBox="1">
              <a:spLocks/>
            </p:cNvSpPr>
            <p:nvPr/>
          </p:nvSpPr>
          <p:spPr>
            <a:xfrm>
              <a:off x="4710035" y="3612155"/>
              <a:ext cx="1874893" cy="880496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14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点击此处添加文本内容</a:t>
              </a:r>
            </a:p>
          </p:txBody>
        </p:sp>
        <p:sp>
          <p:nvSpPr>
            <p:cNvPr id="23" name="Content Placeholder 2"/>
            <p:cNvSpPr txBox="1">
              <a:spLocks/>
            </p:cNvSpPr>
            <p:nvPr/>
          </p:nvSpPr>
          <p:spPr>
            <a:xfrm>
              <a:off x="4941998" y="3261409"/>
              <a:ext cx="1368815" cy="27600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20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第三季度</a:t>
              </a:r>
              <a:endParaRPr lang="en-US" altLang="zh-CN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24" name="Group 5"/>
          <p:cNvGrpSpPr/>
          <p:nvPr/>
        </p:nvGrpSpPr>
        <p:grpSpPr>
          <a:xfrm>
            <a:off x="8601754" y="4273881"/>
            <a:ext cx="1763279" cy="1631128"/>
            <a:chOff x="6725900" y="3246848"/>
            <a:chExt cx="1889092" cy="1278543"/>
          </a:xfrm>
        </p:grpSpPr>
        <p:cxnSp>
          <p:nvCxnSpPr>
            <p:cNvPr id="25" name="Straight Connector 61"/>
            <p:cNvCxnSpPr/>
            <p:nvPr/>
          </p:nvCxnSpPr>
          <p:spPr>
            <a:xfrm flipV="1">
              <a:off x="6801552" y="3557115"/>
              <a:ext cx="1709756" cy="1"/>
            </a:xfrm>
            <a:prstGeom prst="line">
              <a:avLst/>
            </a:prstGeom>
            <a:ln w="28575">
              <a:solidFill>
                <a:schemeClr val="bg1">
                  <a:lumMod val="8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Content Placeholder 2"/>
            <p:cNvSpPr txBox="1">
              <a:spLocks/>
            </p:cNvSpPr>
            <p:nvPr/>
          </p:nvSpPr>
          <p:spPr>
            <a:xfrm>
              <a:off x="6725900" y="3608669"/>
              <a:ext cx="1889092" cy="916722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14000"/>
                </a:lnSpc>
              </a:pPr>
              <a:r>
                <a:rPr lang="zh-CN" altLang="en-US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幼圆" panose="02010509060101010101" pitchFamily="49" charset="-122"/>
                  <a:ea typeface="幼圆" panose="02010509060101010101" pitchFamily="49" charset="-122"/>
                  <a:cs typeface="Arial" panose="020B0604020202020204" pitchFamily="34" charset="0"/>
                </a:rPr>
                <a:t>点击此处添加文本内容</a:t>
              </a:r>
            </a:p>
          </p:txBody>
        </p:sp>
        <p:sp>
          <p:nvSpPr>
            <p:cNvPr id="27" name="Content Placeholder 2"/>
            <p:cNvSpPr txBox="1">
              <a:spLocks/>
            </p:cNvSpPr>
            <p:nvPr/>
          </p:nvSpPr>
          <p:spPr>
            <a:xfrm>
              <a:off x="7054232" y="3246848"/>
              <a:ext cx="1368815" cy="28397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2000" b="1" dirty="0" smtClean="0">
                  <a:solidFill>
                    <a:schemeClr val="tx1"/>
                  </a:solidFill>
                  <a:latin typeface="微软雅黑" pitchFamily="34" charset="-122"/>
                  <a:ea typeface="微软雅黑" pitchFamily="34" charset="-122"/>
                </a:rPr>
                <a:t>第四季度</a:t>
              </a:r>
              <a:endParaRPr lang="en-US" altLang="zh-CN" sz="2000" b="1" dirty="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sp>
        <p:nvSpPr>
          <p:cNvPr id="28" name="Text Box 7"/>
          <p:cNvSpPr txBox="1">
            <a:spLocks noChangeArrowheads="1"/>
          </p:cNvSpPr>
          <p:nvPr/>
        </p:nvSpPr>
        <p:spPr bwMode="auto">
          <a:xfrm>
            <a:off x="1944261" y="995113"/>
            <a:ext cx="8044156" cy="8863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45720" tIns="22860" rIns="45720" bIns="22860" anchor="ctr">
            <a:spAutoFit/>
          </a:bodyPr>
          <a:lstStyle/>
          <a:p>
            <a:pPr algn="ctr">
              <a:lnSpc>
                <a:spcPct val="130000"/>
              </a:lnSpc>
              <a:spcBef>
                <a:spcPct val="0"/>
              </a:spcBef>
              <a:buNone/>
            </a:pPr>
            <a:r>
              <a:rPr lang="zh-CN" altLang="en-US" sz="14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，或者通过复制您的文本后，在此框中选择粘贴，并选择只保留文字。在此录入上述图表的综合描述说明，在此录入上述图表的综合描述说明，在此录入上述图表的综合描述说明，在此录入上述图表的综合描述说明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3202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11153">
        <p:blinds dir="vert"/>
      </p:transition>
    </mc:Choice>
    <mc:Fallback xmlns="">
      <p:transition spd="slow" advTm="11153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0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>
        <p:bldAsOne/>
      </p:bldGraphic>
      <p:bldP spid="3" grpId="0"/>
      <p:bldGraphic spid="4" grpId="0">
        <p:bldAsOne/>
      </p:bldGraphic>
      <p:bldP spid="5" grpId="0"/>
      <p:bldGraphic spid="6" grpId="0">
        <p:bldAsOne/>
      </p:bldGraphic>
      <p:bldP spid="7" grpId="0"/>
      <p:bldGraphic spid="8" grpId="0">
        <p:bldAsOne/>
      </p:bldGraphic>
      <p:bldP spid="9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小白白(http://dwz.cn/Wu2UP)"/>
          <p:cNvSpPr>
            <a:spLocks noChangeArrowheads="1"/>
          </p:cNvSpPr>
          <p:nvPr/>
        </p:nvSpPr>
        <p:spPr bwMode="auto">
          <a:xfrm rot="20751297">
            <a:off x="4135438" y="2357438"/>
            <a:ext cx="1589087" cy="3178175"/>
          </a:xfrm>
          <a:prstGeom prst="moon">
            <a:avLst>
              <a:gd name="adj" fmla="val 15190"/>
            </a:avLst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3" name="稻壳儿小白白(http://dwz.cn/Wu2UP)"/>
          <p:cNvSpPr>
            <a:spLocks noChangeArrowheads="1"/>
          </p:cNvSpPr>
          <p:nvPr/>
        </p:nvSpPr>
        <p:spPr bwMode="auto">
          <a:xfrm rot="4551297">
            <a:off x="4948238" y="1322388"/>
            <a:ext cx="1589087" cy="3176587"/>
          </a:xfrm>
          <a:prstGeom prst="moon">
            <a:avLst>
              <a:gd name="adj" fmla="val 15190"/>
            </a:avLst>
          </a:prstGeom>
          <a:solidFill>
            <a:schemeClr val="tx1">
              <a:lumMod val="65000"/>
              <a:lumOff val="35000"/>
            </a:schemeClr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" name="稻壳儿小白白(http://dwz.cn/Wu2UP)"/>
          <p:cNvSpPr>
            <a:spLocks noChangeArrowheads="1"/>
          </p:cNvSpPr>
          <p:nvPr/>
        </p:nvSpPr>
        <p:spPr bwMode="auto">
          <a:xfrm rot="9951297">
            <a:off x="5984875" y="2136775"/>
            <a:ext cx="1589088" cy="3178175"/>
          </a:xfrm>
          <a:prstGeom prst="moon">
            <a:avLst>
              <a:gd name="adj" fmla="val 15190"/>
            </a:avLst>
          </a:prstGeom>
          <a:solidFill>
            <a:schemeClr val="tx1">
              <a:lumMod val="50000"/>
              <a:lumOff val="50000"/>
            </a:schemeClr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" name="稻壳儿小白白(http://dwz.cn/Wu2UP)"/>
          <p:cNvSpPr>
            <a:spLocks noChangeArrowheads="1"/>
          </p:cNvSpPr>
          <p:nvPr/>
        </p:nvSpPr>
        <p:spPr bwMode="auto">
          <a:xfrm rot="15351297">
            <a:off x="5184775" y="3160713"/>
            <a:ext cx="1589087" cy="3176588"/>
          </a:xfrm>
          <a:prstGeom prst="moon">
            <a:avLst>
              <a:gd name="adj" fmla="val 15190"/>
            </a:avLst>
          </a:prstGeom>
          <a:solidFill>
            <a:schemeClr val="tx1">
              <a:lumMod val="65000"/>
              <a:lumOff val="35000"/>
            </a:schemeClr>
          </a:solidFill>
          <a:ln w="3175">
            <a:solidFill>
              <a:srgbClr val="F8F8F8"/>
            </a:solidFill>
            <a:miter lim="800000"/>
            <a:headEnd/>
            <a:tailEnd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endParaRPr lang="zh-CN" altLang="en-US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6" name="稻壳儿小白白(http://dwz.cn/Wu2UP)"/>
          <p:cNvSpPr>
            <a:spLocks noChangeArrowheads="1"/>
          </p:cNvSpPr>
          <p:nvPr/>
        </p:nvSpPr>
        <p:spPr bwMode="auto">
          <a:xfrm flipH="1">
            <a:off x="4848225" y="3533775"/>
            <a:ext cx="21113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445469"/>
                </a:solidFill>
                <a:sym typeface="Arial" panose="020B0604020202020204" pitchFamily="34" charset="0"/>
              </a:rPr>
              <a:t>工作存在不足</a:t>
            </a:r>
          </a:p>
        </p:txBody>
      </p:sp>
      <p:sp>
        <p:nvSpPr>
          <p:cNvPr id="7" name="稻壳儿小白白(http://dwz.cn/Wu2UP)"/>
          <p:cNvSpPr>
            <a:spLocks noChangeShapeType="1"/>
          </p:cNvSpPr>
          <p:nvPr/>
        </p:nvSpPr>
        <p:spPr bwMode="auto">
          <a:xfrm flipH="1">
            <a:off x="3236913" y="3200400"/>
            <a:ext cx="1049337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稻壳儿小白白(http://dwz.cn/Wu2UP)"/>
          <p:cNvSpPr>
            <a:spLocks noChangeShapeType="1"/>
          </p:cNvSpPr>
          <p:nvPr/>
        </p:nvSpPr>
        <p:spPr bwMode="auto">
          <a:xfrm flipH="1">
            <a:off x="3983038" y="5343525"/>
            <a:ext cx="1033462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" name="稻壳儿小白白(http://dwz.cn/Wu2UP)"/>
          <p:cNvSpPr txBox="1">
            <a:spLocks noChangeArrowheads="1"/>
          </p:cNvSpPr>
          <p:nvPr/>
        </p:nvSpPr>
        <p:spPr bwMode="auto">
          <a:xfrm>
            <a:off x="1066800" y="2886075"/>
            <a:ext cx="1952625" cy="247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10" name="稻壳儿小白白(http://dwz.cn/Wu2UP)"/>
          <p:cNvSpPr txBox="1">
            <a:spLocks noChangeArrowheads="1"/>
          </p:cNvSpPr>
          <p:nvPr/>
        </p:nvSpPr>
        <p:spPr bwMode="auto">
          <a:xfrm>
            <a:off x="817563" y="3167063"/>
            <a:ext cx="22018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 dirty="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 dirty="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1" name="稻壳儿小白白(http://dwz.cn/Wu2UP)"/>
          <p:cNvSpPr txBox="1">
            <a:spLocks noChangeArrowheads="1"/>
          </p:cNvSpPr>
          <p:nvPr/>
        </p:nvSpPr>
        <p:spPr bwMode="auto">
          <a:xfrm>
            <a:off x="7666038" y="1995488"/>
            <a:ext cx="125730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12" name="稻壳儿小白白(http://dwz.cn/Wu2UP)"/>
          <p:cNvSpPr txBox="1">
            <a:spLocks noChangeArrowheads="1"/>
          </p:cNvSpPr>
          <p:nvPr/>
        </p:nvSpPr>
        <p:spPr bwMode="auto">
          <a:xfrm>
            <a:off x="7666038" y="2278063"/>
            <a:ext cx="2384425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3" name="稻壳儿小白白(http://dwz.cn/Wu2UP)"/>
          <p:cNvSpPr txBox="1">
            <a:spLocks noChangeArrowheads="1"/>
          </p:cNvSpPr>
          <p:nvPr/>
        </p:nvSpPr>
        <p:spPr bwMode="auto">
          <a:xfrm>
            <a:off x="1817688" y="5097463"/>
            <a:ext cx="1952625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 dirty="0">
              <a:solidFill>
                <a:schemeClr val="tx1">
                  <a:lumMod val="65000"/>
                  <a:lumOff val="3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14" name="稻壳儿小白白(http://dwz.cn/Wu2UP)"/>
          <p:cNvSpPr txBox="1">
            <a:spLocks noChangeArrowheads="1"/>
          </p:cNvSpPr>
          <p:nvPr/>
        </p:nvSpPr>
        <p:spPr bwMode="auto">
          <a:xfrm>
            <a:off x="1366838" y="5349875"/>
            <a:ext cx="2439987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r"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5" name="稻壳儿小白白(http://dwz.cn/Wu2UP)"/>
          <p:cNvSpPr txBox="1">
            <a:spLocks noChangeArrowheads="1"/>
          </p:cNvSpPr>
          <p:nvPr/>
        </p:nvSpPr>
        <p:spPr bwMode="auto">
          <a:xfrm>
            <a:off x="8599488" y="4241800"/>
            <a:ext cx="19526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600" b="1">
                <a:solidFill>
                  <a:schemeClr val="tx1">
                    <a:lumMod val="65000"/>
                    <a:lumOff val="35000"/>
                  </a:schemeClr>
                </a:solidFill>
                <a:sym typeface="Arial" panose="020B0604020202020204" pitchFamily="34" charset="0"/>
              </a:rPr>
              <a:t>单击编辑标题</a:t>
            </a:r>
            <a:endParaRPr lang="en-US" altLang="zh-CN" sz="1600" b="1">
              <a:solidFill>
                <a:schemeClr val="tx1">
                  <a:lumMod val="65000"/>
                  <a:lumOff val="35000"/>
                </a:schemeClr>
              </a:solidFill>
              <a:sym typeface="Arial" panose="020B0604020202020204" pitchFamily="34" charset="0"/>
            </a:endParaRPr>
          </a:p>
        </p:txBody>
      </p:sp>
      <p:sp>
        <p:nvSpPr>
          <p:cNvPr id="16" name="稻壳儿小白白(http://dwz.cn/Wu2UP)"/>
          <p:cNvSpPr txBox="1">
            <a:spLocks noChangeArrowheads="1"/>
          </p:cNvSpPr>
          <p:nvPr/>
        </p:nvSpPr>
        <p:spPr bwMode="auto">
          <a:xfrm>
            <a:off x="8593138" y="4557713"/>
            <a:ext cx="23495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zh-CN" altLang="en-US" sz="1200">
                <a:solidFill>
                  <a:srgbClr val="445469"/>
                </a:solidFill>
                <a:sym typeface="Arial" panose="020B0604020202020204" pitchFamily="34" charset="0"/>
              </a:rPr>
              <a:t>单击此处可编辑内容，根据您的需要自由拉伸文本框大小</a:t>
            </a:r>
            <a:endParaRPr lang="en-US" altLang="zh-CN" sz="12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17" name="稻壳儿小白白(http://dwz.cn/Wu2UP)"/>
          <p:cNvSpPr>
            <a:spLocks noChangeShapeType="1"/>
          </p:cNvSpPr>
          <p:nvPr/>
        </p:nvSpPr>
        <p:spPr bwMode="auto">
          <a:xfrm flipH="1">
            <a:off x="6427788" y="2241550"/>
            <a:ext cx="1049337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稻壳儿小白白(http://dwz.cn/Wu2UP)"/>
          <p:cNvSpPr>
            <a:spLocks noChangeShapeType="1"/>
          </p:cNvSpPr>
          <p:nvPr/>
        </p:nvSpPr>
        <p:spPr bwMode="auto">
          <a:xfrm flipH="1">
            <a:off x="7372350" y="4560888"/>
            <a:ext cx="1033463" cy="0"/>
          </a:xfrm>
          <a:prstGeom prst="line">
            <a:avLst/>
          </a:prstGeom>
          <a:noFill/>
          <a:ln w="12700">
            <a:solidFill>
              <a:srgbClr val="ADBACA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5001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9768">
        <p:fade/>
      </p:transition>
    </mc:Choice>
    <mc:Fallback xmlns="">
      <p:transition spd="med" advTm="9768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/>
      <p:bldP spid="7" grpId="0" animBg="1"/>
      <p:bldP spid="8" grpId="0" animBg="1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 animBg="1"/>
      <p:bldP spid="1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 noEditPoints="1"/>
          </p:cNvSpPr>
          <p:nvPr/>
        </p:nvSpPr>
        <p:spPr bwMode="auto">
          <a:xfrm>
            <a:off x="4596302" y="2233125"/>
            <a:ext cx="3109912" cy="3109912"/>
          </a:xfrm>
          <a:custGeom>
            <a:avLst/>
            <a:gdLst>
              <a:gd name="T0" fmla="*/ 2147483646 w 4459"/>
              <a:gd name="T1" fmla="*/ 0 h 4459"/>
              <a:gd name="T2" fmla="*/ 2147483646 w 4459"/>
              <a:gd name="T3" fmla="*/ 2147483646 h 4459"/>
              <a:gd name="T4" fmla="*/ 2147483646 w 4459"/>
              <a:gd name="T5" fmla="*/ 2147483646 h 4459"/>
              <a:gd name="T6" fmla="*/ 0 w 4459"/>
              <a:gd name="T7" fmla="*/ 2147483646 h 4459"/>
              <a:gd name="T8" fmla="*/ 2147483646 w 4459"/>
              <a:gd name="T9" fmla="*/ 0 h 4459"/>
              <a:gd name="T10" fmla="*/ 2147483646 w 4459"/>
              <a:gd name="T11" fmla="*/ 2147483646 h 4459"/>
              <a:gd name="T12" fmla="*/ 2147483646 w 4459"/>
              <a:gd name="T13" fmla="*/ 2147483646 h 4459"/>
              <a:gd name="T14" fmla="*/ 2147483646 w 4459"/>
              <a:gd name="T15" fmla="*/ 2147483646 h 4459"/>
              <a:gd name="T16" fmla="*/ 2147483646 w 4459"/>
              <a:gd name="T17" fmla="*/ 2147483646 h 4459"/>
              <a:gd name="T18" fmla="*/ 2147483646 w 4459"/>
              <a:gd name="T19" fmla="*/ 2147483646 h 4459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0" t="0" r="r" b="b"/>
            <a:pathLst>
              <a:path w="4459" h="4459">
                <a:moveTo>
                  <a:pt x="2230" y="0"/>
                </a:moveTo>
                <a:cubicBezTo>
                  <a:pt x="3461" y="0"/>
                  <a:pt x="4459" y="998"/>
                  <a:pt x="4459" y="2229"/>
                </a:cubicBezTo>
                <a:cubicBezTo>
                  <a:pt x="4459" y="3460"/>
                  <a:pt x="3461" y="4459"/>
                  <a:pt x="2230" y="4459"/>
                </a:cubicBezTo>
                <a:cubicBezTo>
                  <a:pt x="998" y="4459"/>
                  <a:pt x="0" y="3460"/>
                  <a:pt x="0" y="2229"/>
                </a:cubicBezTo>
                <a:cubicBezTo>
                  <a:pt x="0" y="998"/>
                  <a:pt x="998" y="0"/>
                  <a:pt x="2230" y="0"/>
                </a:cubicBezTo>
                <a:close/>
                <a:moveTo>
                  <a:pt x="2230" y="351"/>
                </a:moveTo>
                <a:cubicBezTo>
                  <a:pt x="3267" y="351"/>
                  <a:pt x="4108" y="1192"/>
                  <a:pt x="4108" y="2229"/>
                </a:cubicBezTo>
                <a:cubicBezTo>
                  <a:pt x="4108" y="3267"/>
                  <a:pt x="3267" y="4108"/>
                  <a:pt x="2230" y="4108"/>
                </a:cubicBezTo>
                <a:cubicBezTo>
                  <a:pt x="1192" y="4108"/>
                  <a:pt x="351" y="3267"/>
                  <a:pt x="351" y="2229"/>
                </a:cubicBezTo>
                <a:cubicBezTo>
                  <a:pt x="351" y="1192"/>
                  <a:pt x="1192" y="351"/>
                  <a:pt x="2230" y="351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Oval 8"/>
          <p:cNvSpPr>
            <a:spLocks noChangeArrowheads="1"/>
          </p:cNvSpPr>
          <p:nvPr/>
        </p:nvSpPr>
        <p:spPr bwMode="auto">
          <a:xfrm>
            <a:off x="7396652" y="3307862"/>
            <a:ext cx="958850" cy="9588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4" name="Oval 9"/>
          <p:cNvSpPr>
            <a:spLocks noChangeArrowheads="1"/>
          </p:cNvSpPr>
          <p:nvPr/>
        </p:nvSpPr>
        <p:spPr bwMode="auto">
          <a:xfrm>
            <a:off x="3915264" y="3307862"/>
            <a:ext cx="957263" cy="9588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5" name="Line 10"/>
          <p:cNvSpPr>
            <a:spLocks noChangeShapeType="1"/>
          </p:cNvSpPr>
          <p:nvPr/>
        </p:nvSpPr>
        <p:spPr bwMode="auto">
          <a:xfrm flipH="1" flipV="1">
            <a:off x="2988164" y="3020525"/>
            <a:ext cx="958850" cy="544512"/>
          </a:xfrm>
          <a:prstGeom prst="line">
            <a:avLst/>
          </a:prstGeom>
          <a:noFill/>
          <a:ln w="19050">
            <a:solidFill>
              <a:srgbClr val="2E2C2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 flipH="1">
            <a:off x="3051664" y="4117487"/>
            <a:ext cx="958850" cy="544513"/>
          </a:xfrm>
          <a:prstGeom prst="line">
            <a:avLst/>
          </a:prstGeom>
          <a:noFill/>
          <a:ln w="19050">
            <a:solidFill>
              <a:srgbClr val="2E2C2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Oval 12"/>
          <p:cNvSpPr>
            <a:spLocks noChangeArrowheads="1"/>
          </p:cNvSpPr>
          <p:nvPr/>
        </p:nvSpPr>
        <p:spPr bwMode="auto">
          <a:xfrm>
            <a:off x="2146789" y="2255350"/>
            <a:ext cx="958850" cy="95726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8" name="Oval 13"/>
          <p:cNvSpPr>
            <a:spLocks noChangeArrowheads="1"/>
          </p:cNvSpPr>
          <p:nvPr/>
        </p:nvSpPr>
        <p:spPr bwMode="auto">
          <a:xfrm>
            <a:off x="2146789" y="4320687"/>
            <a:ext cx="958850" cy="957263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>
                  <a:lumMod val="65000"/>
                  <a:lumOff val="35000"/>
                </a:schemeClr>
              </a:solidFill>
              <a:ea typeface="宋体" panose="02010600030101010101" pitchFamily="2" charset="-122"/>
            </a:endParaRPr>
          </a:p>
        </p:txBody>
      </p:sp>
      <p:sp>
        <p:nvSpPr>
          <p:cNvPr id="9" name="Line 14"/>
          <p:cNvSpPr>
            <a:spLocks noChangeShapeType="1"/>
          </p:cNvSpPr>
          <p:nvPr/>
        </p:nvSpPr>
        <p:spPr bwMode="auto">
          <a:xfrm flipV="1">
            <a:off x="8323752" y="3020525"/>
            <a:ext cx="958850" cy="544512"/>
          </a:xfrm>
          <a:prstGeom prst="line">
            <a:avLst/>
          </a:prstGeom>
          <a:noFill/>
          <a:ln w="19050">
            <a:solidFill>
              <a:srgbClr val="2E2C2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0" name="Line 15"/>
          <p:cNvSpPr>
            <a:spLocks noChangeShapeType="1"/>
          </p:cNvSpPr>
          <p:nvPr/>
        </p:nvSpPr>
        <p:spPr bwMode="auto">
          <a:xfrm>
            <a:off x="8225327" y="4104787"/>
            <a:ext cx="957262" cy="544513"/>
          </a:xfrm>
          <a:prstGeom prst="line">
            <a:avLst/>
          </a:prstGeom>
          <a:noFill/>
          <a:ln w="19050">
            <a:solidFill>
              <a:srgbClr val="2E2C2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9165127" y="2255350"/>
            <a:ext cx="958850" cy="957262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9165127" y="4320687"/>
            <a:ext cx="958850" cy="9572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14" name="TextBox 23"/>
          <p:cNvSpPr txBox="1">
            <a:spLocks noChangeArrowheads="1"/>
          </p:cNvSpPr>
          <p:nvPr/>
        </p:nvSpPr>
        <p:spPr bwMode="auto">
          <a:xfrm>
            <a:off x="3329477" y="550375"/>
            <a:ext cx="5518150" cy="52322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algn="ctr">
              <a:buClr>
                <a:srgbClr val="E24848"/>
              </a:buClr>
              <a:defRPr/>
            </a:pPr>
            <a:r>
              <a:rPr lang="zh-CN" altLang="en-US" sz="2800" dirty="0">
                <a:solidFill>
                  <a:schemeClr val="tx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2800" noProof="1">
              <a:solidFill>
                <a:schemeClr val="tx1"/>
              </a:solidFill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15" name="TextBox 24"/>
          <p:cNvSpPr txBox="1">
            <a:spLocks noChangeArrowheads="1"/>
          </p:cNvSpPr>
          <p:nvPr/>
        </p:nvSpPr>
        <p:spPr bwMode="auto">
          <a:xfrm>
            <a:off x="3915264" y="3434862"/>
            <a:ext cx="9779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</a:rPr>
              <a:t>标题</a:t>
            </a: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</a:rPr>
              <a:t>文本</a:t>
            </a:r>
          </a:p>
        </p:txBody>
      </p:sp>
      <p:sp>
        <p:nvSpPr>
          <p:cNvPr id="16" name="TextBox 25"/>
          <p:cNvSpPr txBox="1">
            <a:spLocks noChangeArrowheads="1"/>
          </p:cNvSpPr>
          <p:nvPr/>
        </p:nvSpPr>
        <p:spPr bwMode="auto">
          <a:xfrm>
            <a:off x="7395064" y="3434862"/>
            <a:ext cx="977900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标题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文本</a:t>
            </a:r>
          </a:p>
        </p:txBody>
      </p:sp>
      <p:sp>
        <p:nvSpPr>
          <p:cNvPr id="17" name="TextBox 26"/>
          <p:cNvSpPr txBox="1">
            <a:spLocks noChangeArrowheads="1"/>
          </p:cNvSpPr>
          <p:nvPr/>
        </p:nvSpPr>
        <p:spPr bwMode="auto">
          <a:xfrm>
            <a:off x="9155602" y="2396637"/>
            <a:ext cx="977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标题</a:t>
            </a:r>
            <a:endParaRPr lang="en-US" altLang="zh-CN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文本</a:t>
            </a:r>
          </a:p>
        </p:txBody>
      </p:sp>
      <p:sp>
        <p:nvSpPr>
          <p:cNvPr id="18" name="TextBox 27"/>
          <p:cNvSpPr txBox="1">
            <a:spLocks noChangeArrowheads="1"/>
          </p:cNvSpPr>
          <p:nvPr/>
        </p:nvSpPr>
        <p:spPr bwMode="auto">
          <a:xfrm>
            <a:off x="9155602" y="4444512"/>
            <a:ext cx="977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标题</a:t>
            </a:r>
            <a:endParaRPr lang="en-US" altLang="zh-CN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</a:rPr>
              <a:t>文本</a:t>
            </a:r>
          </a:p>
        </p:txBody>
      </p:sp>
      <p:sp>
        <p:nvSpPr>
          <p:cNvPr id="19" name="TextBox 28"/>
          <p:cNvSpPr txBox="1">
            <a:spLocks noChangeArrowheads="1"/>
          </p:cNvSpPr>
          <p:nvPr/>
        </p:nvSpPr>
        <p:spPr bwMode="auto">
          <a:xfrm>
            <a:off x="2154727" y="4444512"/>
            <a:ext cx="977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</a:rPr>
              <a:t>标题</a:t>
            </a: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</a:rPr>
              <a:t>文本</a:t>
            </a:r>
          </a:p>
        </p:txBody>
      </p:sp>
      <p:sp>
        <p:nvSpPr>
          <p:cNvPr id="20" name="TextBox 29"/>
          <p:cNvSpPr txBox="1">
            <a:spLocks noChangeArrowheads="1"/>
          </p:cNvSpPr>
          <p:nvPr/>
        </p:nvSpPr>
        <p:spPr bwMode="auto">
          <a:xfrm>
            <a:off x="2154727" y="2355362"/>
            <a:ext cx="9779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</a:rPr>
              <a:t>标题</a:t>
            </a:r>
            <a:endParaRPr lang="en-US" altLang="zh-CN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>
                <a:solidFill>
                  <a:srgbClr val="FFFFFF"/>
                </a:solidFill>
                <a:latin typeface="微软雅黑" panose="020B0503020204020204" pitchFamily="34" charset="-122"/>
              </a:rPr>
              <a:t>文本</a:t>
            </a:r>
          </a:p>
        </p:txBody>
      </p:sp>
      <p:sp>
        <p:nvSpPr>
          <p:cNvPr id="21" name="Oval 7"/>
          <p:cNvSpPr>
            <a:spLocks noChangeArrowheads="1"/>
          </p:cNvSpPr>
          <p:nvPr/>
        </p:nvSpPr>
        <p:spPr bwMode="auto">
          <a:xfrm>
            <a:off x="5012227" y="2649050"/>
            <a:ext cx="2278062" cy="2278062"/>
          </a:xfrm>
          <a:prstGeom prst="ellipse">
            <a:avLst/>
          </a:prstGeom>
          <a:blipFill dpi="0" rotWithShape="1"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artisticBlur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2000">
                <a:solidFill>
                  <a:srgbClr val="37CCCE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000">
                <a:solidFill>
                  <a:srgbClr val="37CCCE"/>
                </a:solidFill>
                <a:latin typeface="Arial" panose="020B0604020202020204" pitchFamily="34" charset="0"/>
                <a:ea typeface="仿宋_GB2312"/>
                <a:cs typeface="仿宋_GB231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仿宋_GB231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03790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Tm="6479">
        <p14:prism/>
      </p:transition>
    </mc:Choice>
    <mc:Fallback xmlns="">
      <p:transition spd="slow" advTm="6479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5" presetClass="path" presetSubtype="0" ac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4.64385E-6 L -0.12813 -4.64385E-6 " pathEditMode="relative" rAng="0" ptsTypes="AA">
                                      <p:cBhvr>
                                        <p:cTn id="20" dur="400" spd="-997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6100" y="0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35" presetClass="path" presetSubtype="0" ac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4.64385E-6 L 0.12691 -4.64385E-6 " pathEditMode="relative" rAng="0" ptsTypes="AA">
                                      <p:cBhvr>
                                        <p:cTn id="24" dur="400" spd="-997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3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4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4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8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300"/>
                            </p:stCondLst>
                            <p:childTnLst>
                              <p:par>
                                <p:cTn id="46" presetID="1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8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33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800"/>
                            </p:stCondLst>
                            <p:childTnLst>
                              <p:par>
                                <p:cTn id="74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 autoUpdateAnimBg="0"/>
      <p:bldP spid="3" grpId="1" animBg="1" autoUpdateAnimBg="0"/>
      <p:bldP spid="4" grpId="0" animBg="1" autoUpdateAnimBg="0"/>
      <p:bldP spid="4" grpId="1" animBg="1" autoUpdateAnimBg="0"/>
      <p:bldP spid="7" grpId="0" animBg="1" autoUpdateAnimBg="0"/>
      <p:bldP spid="8" grpId="0" animBg="1" autoUpdateAnimBg="0"/>
      <p:bldP spid="11" grpId="0" animBg="1" autoUpdateAnimBg="0"/>
      <p:bldP spid="12" grpId="0" animBg="1" autoUpdateAnimBg="0"/>
      <p:bldP spid="14" grpId="0" animBg="1" autoUpdateAnimBg="0"/>
      <p:bldP spid="15" grpId="0" autoUpdateAnimBg="0"/>
      <p:bldP spid="16" grpId="0" autoUpdateAnimBg="0"/>
      <p:bldP spid="17" grpId="0" autoUpdateAnimBg="0"/>
      <p:bldP spid="18" grpId="0" autoUpdateAnimBg="0"/>
      <p:bldP spid="19" grpId="0" autoUpdateAnimBg="0"/>
      <p:bldP spid="20" grpId="0" autoUpdateAnimBg="0"/>
      <p:bldP spid="21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470471" y="2484703"/>
            <a:ext cx="34963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latin typeface="幼圆" panose="02010509060101010101" pitchFamily="49" charset="-122"/>
                <a:ea typeface="幼圆" panose="02010509060101010101" pitchFamily="49" charset="-122"/>
              </a:rPr>
              <a:t>点击添加标题</a:t>
            </a:r>
            <a:endParaRPr lang="en-US" altLang="zh-CN" sz="4000" noProof="1">
              <a:ea typeface="Roboto Light" panose="02000000000000000000" pitchFamily="2" charset="0"/>
              <a:cs typeface="Arial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470470" y="3308517"/>
            <a:ext cx="4970701" cy="4600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 algn="just">
              <a:lnSpc>
                <a:spcPct val="114000"/>
              </a:lnSpc>
            </a:pPr>
            <a:r>
              <a:rPr lang="zh-CN" altLang="en-US" sz="2400" dirty="0">
                <a:solidFill>
                  <a:schemeClr val="tx1">
                    <a:lumMod val="95000"/>
                    <a:lumOff val="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  <a:cs typeface="Arial" panose="020B0604020202020204" pitchFamily="34" charset="0"/>
              </a:rPr>
              <a:t>点击此处添加文本内容</a:t>
            </a:r>
          </a:p>
        </p:txBody>
      </p:sp>
      <p:sp>
        <p:nvSpPr>
          <p:cNvPr id="5" name="矩形 4"/>
          <p:cNvSpPr/>
          <p:nvPr/>
        </p:nvSpPr>
        <p:spPr>
          <a:xfrm>
            <a:off x="2828707" y="2269168"/>
            <a:ext cx="3000593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3800" dirty="0" smtClean="0">
                <a:solidFill>
                  <a:srgbClr val="262626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rPr>
              <a:t>02</a:t>
            </a:r>
            <a:endParaRPr lang="zh-CN" altLang="en-US" sz="13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8518375"/>
      </p:ext>
    </p:extLst>
  </p:cSld>
  <p:clrMapOvr>
    <a:masterClrMapping/>
  </p:clrMapOvr>
  <p:transition spd="slow" advTm="4090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8|1.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9|1|0.9|0.8|0.6|0.9|0.8|0.6|0.8|0.6|0.8|0.6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4|0.7|0.7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0.6|0.8|0.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1.3|0.7|0.7|0.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8|0.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9|0.9|0.6|0.8|0.6|0.7|0.6|1.3|0.6|1.3|0.4|1.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1.5|0.8|0.9|0.9|0.8|0.8|0.8|0.8|0.7|0.8|1.3|1.3|1.2|0.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8|0.8|0.7|0.8|0.8|1.2|0.7|0.9|0.7|0.9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8|1.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8|0.9|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0.8|0.6|0.6|0.8|0.6|0.7|0.8|0.6|0.8|0.7|0.7|0.7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1.6|0.8|0.9|1.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7|0.9|0.8|1.4|0.5|0.7|0.8|0.8|1.2|0.6|0.8|0.8|1.2|0.5|0.8|0.8|1.3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2.8|0.7|0.9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1.7|0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9|0.8|0.8|0.7|1.3|0.7|1.4|0.6|1.3|0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8|0.9|1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8|0.8|0.8|0.8|0.8|1.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5|0.8|1|0.7|0.8|1.3|1.3|1.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7|2.1|2|1.9|2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6|0.8|0.8|0.5|0.5|0.7|0.7|0.6|0.8|0.5|0.5|0.5|0.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Mayas Theme Color">
    <a:dk1>
      <a:srgbClr val="5C5C5C"/>
    </a:dk1>
    <a:lt1>
      <a:sysClr val="window" lastClr="FFFFFF"/>
    </a:lt1>
    <a:dk2>
      <a:srgbClr val="3F3F3F"/>
    </a:dk2>
    <a:lt2>
      <a:srgbClr val="FCFCFC"/>
    </a:lt2>
    <a:accent1>
      <a:srgbClr val="1B6AA3"/>
    </a:accent1>
    <a:accent2>
      <a:srgbClr val="84CBC5"/>
    </a:accent2>
    <a:accent3>
      <a:srgbClr val="F8D35E"/>
    </a:accent3>
    <a:accent4>
      <a:srgbClr val="F47264"/>
    </a:accent4>
    <a:accent5>
      <a:srgbClr val="7CC8EC"/>
    </a:accent5>
    <a:accent6>
      <a:srgbClr val="868AD1"/>
    </a:accent6>
    <a:hlink>
      <a:srgbClr val="0000FF"/>
    </a:hlink>
    <a:folHlink>
      <a:srgbClr val="800080"/>
    </a:folHlink>
  </a:clrScheme>
  <a:fontScheme name="Mayas Fonts">
    <a:majorFont>
      <a:latin typeface="Source Sans Pro Light"/>
      <a:ea typeface=""/>
      <a:cs typeface=""/>
    </a:majorFont>
    <a:minorFont>
      <a:latin typeface="Calibri"/>
      <a:ea typeface=""/>
      <a:cs typeface="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233</TotalTime>
  <Words>1130</Words>
  <Application>Microsoft Office PowerPoint</Application>
  <PresentationFormat>宽屏</PresentationFormat>
  <Paragraphs>254</Paragraphs>
  <Slides>25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43" baseType="lpstr">
      <vt:lpstr>Abraham Lincoln</vt:lpstr>
      <vt:lpstr>GeosansLight</vt:lpstr>
      <vt:lpstr>Lato Light</vt:lpstr>
      <vt:lpstr>MS PGothic</vt:lpstr>
      <vt:lpstr>Open Sans</vt:lpstr>
      <vt:lpstr>Open Sans Light</vt:lpstr>
      <vt:lpstr>Roboto Light</vt:lpstr>
      <vt:lpstr>等线</vt:lpstr>
      <vt:lpstr>等线 Light</vt:lpstr>
      <vt:lpstr>方正兰亭超细黑简体</vt:lpstr>
      <vt:lpstr>宋体</vt:lpstr>
      <vt:lpstr>微软雅黑</vt:lpstr>
      <vt:lpstr>幼圆</vt:lpstr>
      <vt:lpstr>Arial</vt:lpstr>
      <vt:lpstr>Calibri</vt:lpstr>
      <vt:lpstr>Calibri Light</vt:lpstr>
      <vt:lpstr>Times New Roman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Roy Wang</dc:creator>
  <cp:lastModifiedBy>Windows 用户</cp:lastModifiedBy>
  <cp:revision>60</cp:revision>
  <dcterms:created xsi:type="dcterms:W3CDTF">2015-12-23T13:23:36Z</dcterms:created>
  <dcterms:modified xsi:type="dcterms:W3CDTF">2017-07-21T02:04:42Z</dcterms:modified>
</cp:coreProperties>
</file>