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8"/>
  </p:notesMasterIdLst>
  <p:sldIdLst>
    <p:sldId id="294" r:id="rId11"/>
    <p:sldId id="266" r:id="rId12"/>
    <p:sldId id="295" r:id="rId13"/>
    <p:sldId id="323" r:id="rId14"/>
    <p:sldId id="296" r:id="rId15"/>
    <p:sldId id="322" r:id="rId16"/>
    <p:sldId id="325" r:id="rId17"/>
    <p:sldId id="324" r:id="rId18"/>
    <p:sldId id="326" r:id="rId19"/>
    <p:sldId id="327" r:id="rId20"/>
    <p:sldId id="337" r:id="rId21"/>
    <p:sldId id="330" r:id="rId22"/>
    <p:sldId id="328" r:id="rId23"/>
    <p:sldId id="331" r:id="rId24"/>
    <p:sldId id="332" r:id="rId25"/>
    <p:sldId id="333" r:id="rId26"/>
    <p:sldId id="329" r:id="rId27"/>
    <p:sldId id="334" r:id="rId28"/>
    <p:sldId id="335" r:id="rId29"/>
    <p:sldId id="336" r:id="rId30"/>
    <p:sldId id="338" r:id="rId31"/>
    <p:sldId id="339" r:id="rId32"/>
    <p:sldId id="340" r:id="rId33"/>
    <p:sldId id="341" r:id="rId34"/>
    <p:sldId id="342" r:id="rId35"/>
    <p:sldId id="343" r:id="rId36"/>
    <p:sldId id="321" r:id="rId37"/>
  </p:sldIdLst>
  <p:sldSz cx="12190413" cy="6859588"/>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83B7"/>
    <a:srgbClr val="18D2A6"/>
    <a:srgbClr val="03A6AF"/>
    <a:srgbClr val="0374AF"/>
    <a:srgbClr val="14B28B"/>
    <a:srgbClr val="01ACBE"/>
    <a:srgbClr val="0170C1"/>
    <a:srgbClr val="EB5145"/>
    <a:srgbClr val="EB5345"/>
    <a:srgbClr val="FE6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44" autoAdjust="0"/>
    <p:restoredTop sz="94660"/>
  </p:normalViewPr>
  <p:slideViewPr>
    <p:cSldViewPr snapToGrid="0" showGuides="1">
      <p:cViewPr>
        <p:scale>
          <a:sx n="66" d="100"/>
          <a:sy n="66" d="100"/>
        </p:scale>
        <p:origin x="876" y="492"/>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2017/6/3</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451791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4517910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1492279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451791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451791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03/06/2017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03/06/2017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03/06/2017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03/06/2017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03/06/2017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03/06/2017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03/06/2017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03/06/2017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6/3/2017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6/3/2017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6/3/2017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6/3/2017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6/3/2017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6/3/2017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6/3/2017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6/3/2017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6/3/2017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6/3/2017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6/3/2017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2017/6/3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2017/6/3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2017/6/3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2017/6/3</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6/3/2017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7.xml"/><Relationship Id="rId3" Type="http://schemas.openxmlformats.org/officeDocument/2006/relationships/tags" Target="../tags/tag2.xml"/><Relationship Id="rId7" Type="http://schemas.openxmlformats.org/officeDocument/2006/relationships/tags" Target="../tags/tag6.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tags" Target="../tags/tag5.xml"/><Relationship Id="rId11" Type="http://schemas.openxmlformats.org/officeDocument/2006/relationships/image" Target="../media/image4.png"/><Relationship Id="rId5" Type="http://schemas.openxmlformats.org/officeDocument/2006/relationships/tags" Target="../tags/tag4.xml"/><Relationship Id="rId10" Type="http://schemas.openxmlformats.org/officeDocument/2006/relationships/notesSlide" Target="../notesSlides/notesSlide1.xml"/><Relationship Id="rId4" Type="http://schemas.openxmlformats.org/officeDocument/2006/relationships/tags" Target="../tags/tag3.xml"/><Relationship Id="rId9"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9.jpeg"/><Relationship Id="rId7" Type="http://schemas.openxmlformats.org/officeDocument/2006/relationships/image" Target="../media/image11.jpeg"/><Relationship Id="rId12" Type="http://schemas.microsoft.com/office/2007/relationships/hdphoto" Target="../media/hdphoto6.wdp"/><Relationship Id="rId2" Type="http://schemas.openxmlformats.org/officeDocument/2006/relationships/notesSlide" Target="../notesSlides/notesSlide16.xml"/><Relationship Id="rId1" Type="http://schemas.openxmlformats.org/officeDocument/2006/relationships/slideLayout" Target="../slideLayouts/slideLayout43.xml"/><Relationship Id="rId6" Type="http://schemas.microsoft.com/office/2007/relationships/hdphoto" Target="../media/hdphoto3.wdp"/><Relationship Id="rId11" Type="http://schemas.openxmlformats.org/officeDocument/2006/relationships/image" Target="../media/image13.jpeg"/><Relationship Id="rId5" Type="http://schemas.openxmlformats.org/officeDocument/2006/relationships/image" Target="../media/image10.jpe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12.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3" Type="http://schemas.openxmlformats.org/officeDocument/2006/relationships/tags" Target="../tags/tag10.xml"/><Relationship Id="rId7" Type="http://schemas.openxmlformats.org/officeDocument/2006/relationships/slideLayout" Target="../slideLayouts/slideLayout4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3.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oving.mp3">
            <a:hlinkClick r:id="" action="ppaction://media"/>
          </p:cNvPr>
          <p:cNvPicPr>
            <a:picLocks noChangeAspect="1"/>
          </p:cNvPicPr>
          <p:nvPr>
            <a:audioFile r:link="rId1"/>
            <p:extLst>
              <p:ext uri="{DAA4B4D4-6D71-4841-9C94-3DE7FCFB9230}">
                <p14:media xmlns:p14="http://schemas.microsoft.com/office/powerpoint/2010/main" r:embed="rId2">
                  <p14:trim st="19889.7952" end="4366.0544"/>
                </p14:media>
              </p:ext>
            </p:extLst>
          </p:nvPr>
        </p:nvPicPr>
        <p:blipFill>
          <a:blip r:embed="rId11"/>
          <a:stretch>
            <a:fillRect/>
          </a:stretch>
        </p:blipFill>
        <p:spPr>
          <a:xfrm>
            <a:off x="1097379" y="-1128485"/>
            <a:ext cx="609600" cy="609600"/>
          </a:xfrm>
          <a:prstGeom prst="rect">
            <a:avLst/>
          </a:prstGeom>
        </p:spPr>
      </p:pic>
      <p:grpSp>
        <p:nvGrpSpPr>
          <p:cNvPr id="11" name="组合 10"/>
          <p:cNvGrpSpPr/>
          <p:nvPr/>
        </p:nvGrpSpPr>
        <p:grpSpPr>
          <a:xfrm>
            <a:off x="0" y="4896042"/>
            <a:ext cx="12190414" cy="4843505"/>
            <a:chOff x="0" y="4292079"/>
            <a:chExt cx="12190414" cy="4843505"/>
          </a:xfrm>
        </p:grpSpPr>
        <p:grpSp>
          <p:nvGrpSpPr>
            <p:cNvPr id="9" name="组合 8"/>
            <p:cNvGrpSpPr/>
            <p:nvPr/>
          </p:nvGrpSpPr>
          <p:grpSpPr>
            <a:xfrm>
              <a:off x="0" y="4692834"/>
              <a:ext cx="12190414" cy="4442750"/>
              <a:chOff x="0" y="5400390"/>
              <a:chExt cx="12190414" cy="4442750"/>
            </a:xfrm>
          </p:grpSpPr>
          <p:grpSp>
            <p:nvGrpSpPr>
              <p:cNvPr id="6" name="组合 5"/>
              <p:cNvGrpSpPr/>
              <p:nvPr/>
            </p:nvGrpSpPr>
            <p:grpSpPr>
              <a:xfrm>
                <a:off x="0" y="5403580"/>
                <a:ext cx="6095207" cy="4439560"/>
                <a:chOff x="0" y="5320120"/>
                <a:chExt cx="12190413" cy="4439560"/>
              </a:xfrm>
            </p:grpSpPr>
            <p:sp>
              <p:nvSpPr>
                <p:cNvPr id="4" name="波形 3"/>
                <p:cNvSpPr/>
                <p:nvPr/>
              </p:nvSpPr>
              <p:spPr>
                <a:xfrm>
                  <a:off x="0" y="5320120"/>
                  <a:ext cx="12190413" cy="4419600"/>
                </a:xfrm>
                <a:prstGeom prst="wave">
                  <a:avLst/>
                </a:prstGeom>
                <a:solidFill>
                  <a:srgbClr val="1983B7">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波形 70"/>
                <p:cNvSpPr/>
                <p:nvPr/>
              </p:nvSpPr>
              <p:spPr>
                <a:xfrm flipH="1">
                  <a:off x="0" y="5340080"/>
                  <a:ext cx="12190413" cy="4419600"/>
                </a:xfrm>
                <a:prstGeom prst="wave">
                  <a:avLst/>
                </a:prstGeom>
                <a:solidFill>
                  <a:srgbClr val="18D2A6">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095207" y="5400390"/>
                <a:ext cx="6095207" cy="4439560"/>
                <a:chOff x="0" y="5320120"/>
                <a:chExt cx="12190413" cy="4439560"/>
              </a:xfrm>
            </p:grpSpPr>
            <p:sp>
              <p:nvSpPr>
                <p:cNvPr id="76" name="波形 75"/>
                <p:cNvSpPr/>
                <p:nvPr/>
              </p:nvSpPr>
              <p:spPr>
                <a:xfrm>
                  <a:off x="0" y="5320120"/>
                  <a:ext cx="12190413" cy="4419600"/>
                </a:xfrm>
                <a:prstGeom prst="wave">
                  <a:avLst/>
                </a:prstGeom>
                <a:solidFill>
                  <a:srgbClr val="1983B7">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波形 76"/>
                <p:cNvSpPr/>
                <p:nvPr/>
              </p:nvSpPr>
              <p:spPr>
                <a:xfrm flipH="1">
                  <a:off x="0" y="5340080"/>
                  <a:ext cx="12190413" cy="4419600"/>
                </a:xfrm>
                <a:prstGeom prst="wave">
                  <a:avLst/>
                </a:prstGeom>
                <a:solidFill>
                  <a:srgbClr val="18D2A6">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7" name="组合 86"/>
            <p:cNvGrpSpPr/>
            <p:nvPr/>
          </p:nvGrpSpPr>
          <p:grpSpPr>
            <a:xfrm>
              <a:off x="0" y="4292079"/>
              <a:ext cx="12190414" cy="4442750"/>
              <a:chOff x="0" y="5400390"/>
              <a:chExt cx="12190414" cy="4442750"/>
            </a:xfrm>
          </p:grpSpPr>
          <p:grpSp>
            <p:nvGrpSpPr>
              <p:cNvPr id="88" name="组合 87"/>
              <p:cNvGrpSpPr/>
              <p:nvPr/>
            </p:nvGrpSpPr>
            <p:grpSpPr>
              <a:xfrm>
                <a:off x="0" y="5403580"/>
                <a:ext cx="6095207" cy="4439560"/>
                <a:chOff x="0" y="5320120"/>
                <a:chExt cx="12190413" cy="4439560"/>
              </a:xfrm>
            </p:grpSpPr>
            <p:sp>
              <p:nvSpPr>
                <p:cNvPr id="96" name="波形 95"/>
                <p:cNvSpPr/>
                <p:nvPr/>
              </p:nvSpPr>
              <p:spPr>
                <a:xfrm>
                  <a:off x="0" y="5320120"/>
                  <a:ext cx="12190413" cy="4419600"/>
                </a:xfrm>
                <a:prstGeom prst="wave">
                  <a:avLst/>
                </a:prstGeom>
                <a:solidFill>
                  <a:srgbClr val="1983B7">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波形 96"/>
                <p:cNvSpPr/>
                <p:nvPr/>
              </p:nvSpPr>
              <p:spPr>
                <a:xfrm flipH="1">
                  <a:off x="0" y="5340080"/>
                  <a:ext cx="12190413" cy="4419600"/>
                </a:xfrm>
                <a:prstGeom prst="wave">
                  <a:avLst/>
                </a:prstGeom>
                <a:solidFill>
                  <a:srgbClr val="18D2A6">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a:off x="6095207" y="5400390"/>
                <a:ext cx="6095207" cy="4439560"/>
                <a:chOff x="0" y="5320120"/>
                <a:chExt cx="12190413" cy="4439560"/>
              </a:xfrm>
            </p:grpSpPr>
            <p:sp>
              <p:nvSpPr>
                <p:cNvPr id="94" name="波形 93"/>
                <p:cNvSpPr/>
                <p:nvPr/>
              </p:nvSpPr>
              <p:spPr>
                <a:xfrm>
                  <a:off x="0" y="5320120"/>
                  <a:ext cx="12190413" cy="4419600"/>
                </a:xfrm>
                <a:prstGeom prst="wave">
                  <a:avLst/>
                </a:prstGeom>
                <a:solidFill>
                  <a:srgbClr val="1983B7">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波形 94"/>
                <p:cNvSpPr/>
                <p:nvPr/>
              </p:nvSpPr>
              <p:spPr>
                <a:xfrm flipH="1">
                  <a:off x="0" y="5340080"/>
                  <a:ext cx="12190413" cy="4419600"/>
                </a:xfrm>
                <a:prstGeom prst="wave">
                  <a:avLst/>
                </a:prstGeom>
                <a:solidFill>
                  <a:srgbClr val="18D2A6">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0" name="组合 9"/>
          <p:cNvGrpSpPr/>
          <p:nvPr/>
        </p:nvGrpSpPr>
        <p:grpSpPr>
          <a:xfrm>
            <a:off x="4981578" y="473176"/>
            <a:ext cx="2219954" cy="2035512"/>
            <a:chOff x="4674126" y="671782"/>
            <a:chExt cx="2704420" cy="2479727"/>
          </a:xfrm>
        </p:grpSpPr>
        <p:sp>
          <p:nvSpPr>
            <p:cNvPr id="112" name="PA_任意多边形 5"/>
            <p:cNvSpPr>
              <a:spLocks/>
            </p:cNvSpPr>
            <p:nvPr>
              <p:custDataLst>
                <p:tags r:id="rId5"/>
              </p:custDataLst>
            </p:nvPr>
          </p:nvSpPr>
          <p:spPr bwMode="auto">
            <a:xfrm rot="1801673">
              <a:off x="4674126" y="671782"/>
              <a:ext cx="2704420" cy="247972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9050" cap="flat">
              <a:solidFill>
                <a:srgbClr val="18D2A6"/>
              </a:solid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solidFill>
                  <a:srgbClr val="18D2A6"/>
                </a:solidFill>
              </a:endParaRPr>
            </a:p>
          </p:txBody>
        </p:sp>
        <p:sp>
          <p:nvSpPr>
            <p:cNvPr id="113" name="PA_任意多边形 5"/>
            <p:cNvSpPr>
              <a:spLocks/>
            </p:cNvSpPr>
            <p:nvPr>
              <p:custDataLst>
                <p:tags r:id="rId6"/>
              </p:custDataLst>
            </p:nvPr>
          </p:nvSpPr>
          <p:spPr bwMode="auto">
            <a:xfrm rot="1801673">
              <a:off x="4796801" y="803556"/>
              <a:ext cx="2458016" cy="221617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9050" cap="flat">
              <a:solidFill>
                <a:srgbClr val="18D2A6"/>
              </a:solid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solidFill>
                  <a:srgbClr val="18D2A6"/>
                </a:solidFill>
              </a:endParaRPr>
            </a:p>
          </p:txBody>
        </p:sp>
        <p:sp>
          <p:nvSpPr>
            <p:cNvPr id="114" name="PA_文本框 11"/>
            <p:cNvSpPr txBox="1"/>
            <p:nvPr>
              <p:custDataLst>
                <p:tags r:id="rId7"/>
              </p:custDataLst>
            </p:nvPr>
          </p:nvSpPr>
          <p:spPr>
            <a:xfrm>
              <a:off x="5143912" y="1294145"/>
              <a:ext cx="1763796" cy="862370"/>
            </a:xfrm>
            <a:prstGeom prst="rect">
              <a:avLst/>
            </a:prstGeom>
            <a:noFill/>
            <a:ln w="19050">
              <a:noFill/>
            </a:ln>
          </p:spPr>
          <p:txBody>
            <a:bodyPr wrap="none" rtlCol="0">
              <a:spAutoFit/>
            </a:bodyPr>
            <a:lstStyle/>
            <a:p>
              <a:pPr algn="ctr"/>
              <a:r>
                <a:rPr lang="en-US" altLang="zh-CN" sz="4000" b="1" dirty="0">
                  <a:solidFill>
                    <a:srgbClr val="18D2A6"/>
                  </a:solidFill>
                  <a:latin typeface="微软雅黑" pitchFamily="34" charset="-122"/>
                  <a:ea typeface="微软雅黑" pitchFamily="34" charset="-122"/>
                  <a:cs typeface="Arial Unicode MS" panose="020B0604020202020204" pitchFamily="34" charset="-122"/>
                  <a:sym typeface="微软雅黑" pitchFamily="34" charset="-122"/>
                </a:rPr>
                <a:t>2017</a:t>
              </a:r>
              <a:endParaRPr lang="zh-CN" altLang="en-US" sz="4000" b="1" dirty="0">
                <a:solidFill>
                  <a:srgbClr val="18D2A6"/>
                </a:solidFill>
                <a:latin typeface="微软雅黑" pitchFamily="34" charset="-122"/>
                <a:ea typeface="微软雅黑" pitchFamily="34" charset="-122"/>
                <a:cs typeface="Arial Unicode MS" panose="020B0604020202020204" pitchFamily="34" charset="-122"/>
                <a:sym typeface="微软雅黑" pitchFamily="34" charset="-122"/>
              </a:endParaRPr>
            </a:p>
          </p:txBody>
        </p:sp>
        <p:sp>
          <p:nvSpPr>
            <p:cNvPr id="115" name="PA_文本框 12"/>
            <p:cNvSpPr txBox="1"/>
            <p:nvPr>
              <p:custDataLst>
                <p:tags r:id="rId8"/>
              </p:custDataLst>
            </p:nvPr>
          </p:nvSpPr>
          <p:spPr>
            <a:xfrm>
              <a:off x="5100951" y="2067640"/>
              <a:ext cx="1849720" cy="449932"/>
            </a:xfrm>
            <a:prstGeom prst="rect">
              <a:avLst/>
            </a:prstGeom>
            <a:noFill/>
            <a:ln w="19050">
              <a:noFill/>
            </a:ln>
          </p:spPr>
          <p:txBody>
            <a:bodyPr wrap="none" rtlCol="0">
              <a:spAutoFit/>
            </a:bodyPr>
            <a:lstStyle/>
            <a:p>
              <a:pPr algn="ctr"/>
              <a:r>
                <a:rPr lang="en-US" altLang="zh-CN" dirty="0">
                  <a:solidFill>
                    <a:srgbClr val="18D2A6"/>
                  </a:solidFill>
                  <a:latin typeface="Arial Unicode MS" panose="020B0604020202020204" pitchFamily="34" charset="-122"/>
                  <a:ea typeface="Arial Unicode MS" panose="020B0604020202020204" pitchFamily="34" charset="-122"/>
                  <a:cs typeface="Arial Unicode MS" panose="020B0604020202020204" pitchFamily="34" charset="-122"/>
                  <a:sym typeface="微软雅黑" pitchFamily="34" charset="-122"/>
                </a:rPr>
                <a:t>YOURNAME</a:t>
              </a:r>
              <a:endParaRPr lang="zh-CN" altLang="en-US" dirty="0">
                <a:solidFill>
                  <a:srgbClr val="18D2A6"/>
                </a:solidFill>
                <a:latin typeface="Arial Unicode MS" panose="020B0604020202020204" pitchFamily="34" charset="-122"/>
                <a:ea typeface="Arial Unicode MS" panose="020B0604020202020204" pitchFamily="34" charset="-122"/>
                <a:cs typeface="Arial Unicode MS" panose="020B0604020202020204" pitchFamily="34" charset="-122"/>
                <a:sym typeface="微软雅黑" pitchFamily="34" charset="-122"/>
              </a:endParaRPr>
            </a:p>
          </p:txBody>
        </p:sp>
      </p:grpSp>
      <p:sp>
        <p:nvSpPr>
          <p:cNvPr id="116" name="PA_标题 1"/>
          <p:cNvSpPr txBox="1">
            <a:spLocks/>
          </p:cNvSpPr>
          <p:nvPr>
            <p:custDataLst>
              <p:tags r:id="rId3"/>
            </p:custDataLst>
          </p:nvPr>
        </p:nvSpPr>
        <p:spPr>
          <a:xfrm>
            <a:off x="910630" y="2811682"/>
            <a:ext cx="10361851" cy="147002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6000" b="1" dirty="0">
                <a:solidFill>
                  <a:srgbClr val="18D2A6"/>
                </a:solidFill>
                <a:latin typeface="微软雅黑" panose="020B0503020204020204" pitchFamily="34" charset="-122"/>
                <a:ea typeface="微软雅黑" panose="020B0503020204020204" pitchFamily="34" charset="-122"/>
              </a:rPr>
              <a:t>清新商务通用</a:t>
            </a:r>
            <a:r>
              <a:rPr lang="en-US" altLang="zh-CN" sz="6000" b="1" dirty="0">
                <a:solidFill>
                  <a:srgbClr val="18D2A6"/>
                </a:solidFill>
                <a:latin typeface="微软雅黑" panose="020B0503020204020204" pitchFamily="34" charset="-122"/>
                <a:ea typeface="微软雅黑" panose="020B0503020204020204" pitchFamily="34" charset="-122"/>
              </a:rPr>
              <a:t>PPT</a:t>
            </a:r>
            <a:r>
              <a:rPr lang="zh-CN" altLang="en-US" sz="6000" b="1" dirty="0">
                <a:solidFill>
                  <a:srgbClr val="18D2A6"/>
                </a:solidFill>
                <a:latin typeface="微软雅黑" panose="020B0503020204020204" pitchFamily="34" charset="-122"/>
                <a:ea typeface="微软雅黑" panose="020B0503020204020204" pitchFamily="34" charset="-122"/>
              </a:rPr>
              <a:t>模版</a:t>
            </a:r>
          </a:p>
        </p:txBody>
      </p:sp>
      <p:sp>
        <p:nvSpPr>
          <p:cNvPr id="117" name="PA_副标题 2"/>
          <p:cNvSpPr txBox="1">
            <a:spLocks/>
          </p:cNvSpPr>
          <p:nvPr>
            <p:custDataLst>
              <p:tags r:id="rId4"/>
            </p:custDataLst>
          </p:nvPr>
        </p:nvSpPr>
        <p:spPr>
          <a:xfrm>
            <a:off x="1824911" y="3963253"/>
            <a:ext cx="8533289" cy="38346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适用公司企业述职汇报</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a:t>
            </a:r>
            <a:r>
              <a:rPr lang="zh-CN" altLang="en-US" sz="2000" dirty="0">
                <a:solidFill>
                  <a:schemeClr val="bg1">
                    <a:lumMod val="65000"/>
                  </a:schemeClr>
                </a:solidFill>
                <a:latin typeface="微软雅黑" panose="020B0503020204020204" pitchFamily="34" charset="-122"/>
                <a:ea typeface="微软雅黑" panose="020B0503020204020204" pitchFamily="34" charset="-122"/>
              </a:rPr>
              <a:t>工作汇报</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a:t>
            </a:r>
            <a:r>
              <a:rPr lang="zh-CN" altLang="en-US" sz="2000" dirty="0">
                <a:solidFill>
                  <a:schemeClr val="bg1">
                    <a:lumMod val="65000"/>
                  </a:schemeClr>
                </a:solidFill>
                <a:latin typeface="微软雅黑" panose="020B0503020204020204" pitchFamily="34" charset="-122"/>
                <a:ea typeface="微软雅黑" panose="020B0503020204020204" pitchFamily="34" charset="-122"/>
              </a:rPr>
              <a:t>部门培训等</a:t>
            </a:r>
          </a:p>
        </p:txBody>
      </p:sp>
    </p:spTree>
    <p:extLst>
      <p:ext uri="{BB962C8B-B14F-4D97-AF65-F5344CB8AC3E}">
        <p14:creationId xmlns:p14="http://schemas.microsoft.com/office/powerpoint/2010/main" val="232830606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42"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250"/>
                                        <p:tgtEl>
                                          <p:spTgt spid="11"/>
                                        </p:tgtEl>
                                      </p:cBhvr>
                                    </p:animEffect>
                                    <p:anim calcmode="lin" valueType="num">
                                      <p:cBhvr>
                                        <p:cTn id="10" dur="1250" fill="hold"/>
                                        <p:tgtEl>
                                          <p:spTgt spid="11"/>
                                        </p:tgtEl>
                                        <p:attrNameLst>
                                          <p:attrName>ppt_x</p:attrName>
                                        </p:attrNameLst>
                                      </p:cBhvr>
                                      <p:tavLst>
                                        <p:tav tm="0">
                                          <p:val>
                                            <p:strVal val="#ppt_x"/>
                                          </p:val>
                                        </p:tav>
                                        <p:tav tm="100000">
                                          <p:val>
                                            <p:strVal val="#ppt_x"/>
                                          </p:val>
                                        </p:tav>
                                      </p:tavLst>
                                    </p:anim>
                                    <p:anim calcmode="lin" valueType="num">
                                      <p:cBhvr>
                                        <p:cTn id="11" dur="1250" fill="hold"/>
                                        <p:tgtEl>
                                          <p:spTgt spid="11"/>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1000"/>
                                  </p:stCondLst>
                                  <p:childTnLst>
                                    <p:set>
                                      <p:cBhvr>
                                        <p:cTn id="13" dur="1" fill="hold">
                                          <p:stCondLst>
                                            <p:cond delay="0"/>
                                          </p:stCondLst>
                                        </p:cTn>
                                        <p:tgtEl>
                                          <p:spTgt spid="116"/>
                                        </p:tgtEl>
                                        <p:attrNameLst>
                                          <p:attrName>style.visibility</p:attrName>
                                        </p:attrNameLst>
                                      </p:cBhvr>
                                      <p:to>
                                        <p:strVal val="visible"/>
                                      </p:to>
                                    </p:set>
                                    <p:animEffect transition="in" filter="fade">
                                      <p:cBhvr>
                                        <p:cTn id="14" dur="750"/>
                                        <p:tgtEl>
                                          <p:spTgt spid="116"/>
                                        </p:tgtEl>
                                      </p:cBhvr>
                                    </p:animEffect>
                                    <p:anim calcmode="lin" valueType="num">
                                      <p:cBhvr>
                                        <p:cTn id="15" dur="750" fill="hold"/>
                                        <p:tgtEl>
                                          <p:spTgt spid="116"/>
                                        </p:tgtEl>
                                        <p:attrNameLst>
                                          <p:attrName>ppt_x</p:attrName>
                                        </p:attrNameLst>
                                      </p:cBhvr>
                                      <p:tavLst>
                                        <p:tav tm="0">
                                          <p:val>
                                            <p:strVal val="#ppt_x"/>
                                          </p:val>
                                        </p:tav>
                                        <p:tav tm="100000">
                                          <p:val>
                                            <p:strVal val="#ppt_x"/>
                                          </p:val>
                                        </p:tav>
                                      </p:tavLst>
                                    </p:anim>
                                    <p:anim calcmode="lin" valueType="num">
                                      <p:cBhvr>
                                        <p:cTn id="16" dur="750" fill="hold"/>
                                        <p:tgtEl>
                                          <p:spTgt spid="116"/>
                                        </p:tgtEl>
                                        <p:attrNameLst>
                                          <p:attrName>ppt_y</p:attrName>
                                        </p:attrNameLst>
                                      </p:cBhvr>
                                      <p:tavLst>
                                        <p:tav tm="0">
                                          <p:val>
                                            <p:strVal val="#ppt_y+.1"/>
                                          </p:val>
                                        </p:tav>
                                        <p:tav tm="100000">
                                          <p:val>
                                            <p:strVal val="#ppt_y"/>
                                          </p:val>
                                        </p:tav>
                                      </p:tavLst>
                                    </p:anim>
                                  </p:childTnLst>
                                </p:cTn>
                              </p:par>
                            </p:childTnLst>
                          </p:cTn>
                        </p:par>
                        <p:par>
                          <p:cTn id="17" fill="hold">
                            <p:stCondLst>
                              <p:cond delay="1750"/>
                            </p:stCondLst>
                            <p:childTnLst>
                              <p:par>
                                <p:cTn id="18" presetID="10" presetClass="entr" presetSubtype="0" fill="hold" grpId="0" nodeType="afterEffect">
                                  <p:stCondLst>
                                    <p:cond delay="0"/>
                                  </p:stCondLst>
                                  <p:childTnLst>
                                    <p:set>
                                      <p:cBhvr>
                                        <p:cTn id="19" dur="1" fill="hold">
                                          <p:stCondLst>
                                            <p:cond delay="0"/>
                                          </p:stCondLst>
                                        </p:cTn>
                                        <p:tgtEl>
                                          <p:spTgt spid="117">
                                            <p:txEl>
                                              <p:pRg st="0" end="0"/>
                                            </p:txEl>
                                          </p:spTgt>
                                        </p:tgtEl>
                                        <p:attrNameLst>
                                          <p:attrName>style.visibility</p:attrName>
                                        </p:attrNameLst>
                                      </p:cBhvr>
                                      <p:to>
                                        <p:strVal val="visible"/>
                                      </p:to>
                                    </p:set>
                                    <p:animEffect transition="in" filter="fade">
                                      <p:cBhvr>
                                        <p:cTn id="20" dur="500"/>
                                        <p:tgtEl>
                                          <p:spTgt spid="117">
                                            <p:txEl>
                                              <p:pRg st="0" end="0"/>
                                            </p:txEl>
                                          </p:spTgt>
                                        </p:tgtEl>
                                      </p:cBhvr>
                                    </p:animEffect>
                                  </p:childTnLst>
                                </p:cTn>
                              </p:par>
                              <p:par>
                                <p:cTn id="21" presetID="42"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26" repeatCount="indefinite" fill="remove" display="0">
                  <p:stCondLst>
                    <p:cond delay="indefinite"/>
                  </p:stCondLst>
                  <p:endCondLst>
                    <p:cond evt="onStopAudio" delay="0">
                      <p:tgtEl>
                        <p:sldTgt/>
                      </p:tgtEl>
                    </p:cond>
                  </p:endCondLst>
                </p:cTn>
                <p:tgtEl>
                  <p:spTgt spid="7"/>
                </p:tgtEl>
              </p:cMediaNode>
            </p:audio>
          </p:childTnLst>
        </p:cTn>
      </p:par>
    </p:tnLst>
    <p:bldLst>
      <p:bldP spid="116" grpId="0"/>
      <p:bldP spid="117"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cxnSp>
        <p:nvCxnSpPr>
          <p:cNvPr id="12" name="Straight Connector 170"/>
          <p:cNvCxnSpPr/>
          <p:nvPr/>
        </p:nvCxnSpPr>
        <p:spPr>
          <a:xfrm>
            <a:off x="6096000" y="1909117"/>
            <a:ext cx="0" cy="4240696"/>
          </a:xfrm>
          <a:prstGeom prst="line">
            <a:avLst/>
          </a:prstGeom>
          <a:ln w="15875">
            <a:solidFill>
              <a:schemeClr val="bg1">
                <a:lumMod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3" name="Straight Connector 171"/>
          <p:cNvCxnSpPr/>
          <p:nvPr/>
        </p:nvCxnSpPr>
        <p:spPr>
          <a:xfrm flipH="1">
            <a:off x="1017527" y="4029465"/>
            <a:ext cx="10156948" cy="0"/>
          </a:xfrm>
          <a:prstGeom prst="line">
            <a:avLst/>
          </a:prstGeom>
          <a:ln w="15875">
            <a:solidFill>
              <a:schemeClr val="bg1">
                <a:lumMod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502425" y="3163391"/>
            <a:ext cx="1831335" cy="338554"/>
          </a:xfrm>
          <a:prstGeom prst="rect">
            <a:avLst/>
          </a:prstGeom>
          <a:noFill/>
        </p:spPr>
        <p:txBody>
          <a:bodyPr wrap="none" rtlCol="0">
            <a:spAutoFit/>
          </a:bodyPr>
          <a:lstStyle/>
          <a:p>
            <a:r>
              <a:rPr lang="id-ID" sz="1600" b="1" dirty="0">
                <a:solidFill>
                  <a:schemeClr val="bg1">
                    <a:lumMod val="50000"/>
                  </a:schemeClr>
                </a:solidFill>
                <a:latin typeface="Raleway" panose="020B0003030101060003" pitchFamily="34" charset="0"/>
              </a:rPr>
              <a:t>Tatang</a:t>
            </a:r>
            <a:r>
              <a:rPr lang="id-ID" sz="1600" dirty="0">
                <a:solidFill>
                  <a:schemeClr val="bg1">
                    <a:lumMod val="50000"/>
                  </a:schemeClr>
                </a:solidFill>
                <a:latin typeface="Raleway" panose="020B0003030101060003" pitchFamily="34" charset="0"/>
              </a:rPr>
              <a:t> Sutarman</a:t>
            </a:r>
            <a:endParaRPr lang="id-ID" sz="1400" dirty="0">
              <a:solidFill>
                <a:schemeClr val="bg1">
                  <a:lumMod val="50000"/>
                </a:schemeClr>
              </a:solidFill>
              <a:latin typeface="Raleway" panose="020B0003030101060003" pitchFamily="34" charset="0"/>
            </a:endParaRPr>
          </a:p>
        </p:txBody>
      </p:sp>
      <p:sp>
        <p:nvSpPr>
          <p:cNvPr id="15" name="TextBox 14"/>
          <p:cNvSpPr txBox="1"/>
          <p:nvPr/>
        </p:nvSpPr>
        <p:spPr>
          <a:xfrm>
            <a:off x="2502427" y="3450743"/>
            <a:ext cx="2287806" cy="256545"/>
          </a:xfrm>
          <a:prstGeom prst="rect">
            <a:avLst/>
          </a:prstGeom>
          <a:noFill/>
        </p:spPr>
        <p:txBody>
          <a:bodyPr wrap="none" rtlCol="0">
            <a:spAutoFit/>
          </a:bodyPr>
          <a:lstStyle/>
          <a:p>
            <a:r>
              <a:rPr lang="id-ID" sz="1067" dirty="0">
                <a:solidFill>
                  <a:schemeClr val="bg1">
                    <a:lumMod val="50000"/>
                  </a:schemeClr>
                </a:solidFill>
                <a:latin typeface="PT Sans" panose="020B0503020203020204" pitchFamily="34" charset="0"/>
              </a:rPr>
              <a:t>General Manager – PT Maju Terus</a:t>
            </a:r>
          </a:p>
        </p:txBody>
      </p:sp>
      <p:sp>
        <p:nvSpPr>
          <p:cNvPr id="16" name="TextBox 15"/>
          <p:cNvSpPr txBox="1"/>
          <p:nvPr/>
        </p:nvSpPr>
        <p:spPr>
          <a:xfrm>
            <a:off x="2502427" y="2257317"/>
            <a:ext cx="3593575" cy="769634"/>
          </a:xfrm>
          <a:prstGeom prst="rect">
            <a:avLst/>
          </a:prstGeom>
          <a:noFill/>
        </p:spPr>
        <p:txBody>
          <a:bodyPr wrap="square" rtlCol="0">
            <a:spAutoFit/>
          </a:bodyPr>
          <a:lstStyle/>
          <a:p>
            <a:r>
              <a:rPr lang="id-ID" sz="1467" dirty="0">
                <a:solidFill>
                  <a:schemeClr val="bg1">
                    <a:lumMod val="50000"/>
                  </a:schemeClr>
                </a:solidFill>
              </a:rPr>
              <a:t>Suitable for all category</a:t>
            </a:r>
            <a:r>
              <a:rPr lang="en-US" sz="1467" dirty="0">
                <a:solidFill>
                  <a:schemeClr val="bg1">
                    <a:lumMod val="50000"/>
                  </a:schemeClr>
                </a:solidFill>
              </a:rPr>
              <a:t>, Lorem Ipsum is not simply random text. It has roots in a piece.</a:t>
            </a:r>
            <a:r>
              <a:rPr lang="id-ID" sz="1467" dirty="0">
                <a:solidFill>
                  <a:schemeClr val="bg1">
                    <a:lumMod val="50000"/>
                  </a:schemeClr>
                </a:solidFill>
              </a:rPr>
              <a:t> Suitable for all category</a:t>
            </a:r>
            <a:r>
              <a:rPr lang="en-US" sz="1467" dirty="0">
                <a:solidFill>
                  <a:schemeClr val="bg1">
                    <a:lumMod val="50000"/>
                  </a:schemeClr>
                </a:solidFill>
              </a:rPr>
              <a:t>,</a:t>
            </a:r>
            <a:endParaRPr lang="en-US" sz="1467" b="1" dirty="0">
              <a:solidFill>
                <a:schemeClr val="bg1">
                  <a:lumMod val="50000"/>
                </a:schemeClr>
              </a:solidFill>
              <a:latin typeface="Signika Negative" pitchFamily="2" charset="0"/>
            </a:endParaRPr>
          </a:p>
        </p:txBody>
      </p:sp>
      <p:pic>
        <p:nvPicPr>
          <p:cNvPr id="17" name="Picture 17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7264" y="2324933"/>
            <a:ext cx="1462011" cy="1462011"/>
          </a:xfrm>
          <a:prstGeom prst="ellipse">
            <a:avLst/>
          </a:prstGeom>
          <a:ln w="31750" cap="rnd" cmpd="thickThin">
            <a:solidFill>
              <a:srgbClr val="18D2A6"/>
            </a:solidFill>
          </a:ln>
          <a:effectLst/>
        </p:spPr>
      </p:pic>
      <p:sp>
        <p:nvSpPr>
          <p:cNvPr id="18" name="TextBox 17"/>
          <p:cNvSpPr txBox="1"/>
          <p:nvPr/>
        </p:nvSpPr>
        <p:spPr>
          <a:xfrm>
            <a:off x="2502427" y="5227008"/>
            <a:ext cx="1207510" cy="338554"/>
          </a:xfrm>
          <a:prstGeom prst="rect">
            <a:avLst/>
          </a:prstGeom>
          <a:noFill/>
        </p:spPr>
        <p:txBody>
          <a:bodyPr wrap="none" rtlCol="0">
            <a:spAutoFit/>
          </a:bodyPr>
          <a:lstStyle/>
          <a:p>
            <a:r>
              <a:rPr lang="id-ID" sz="1600" b="1" dirty="0">
                <a:solidFill>
                  <a:schemeClr val="bg1">
                    <a:lumMod val="50000"/>
                  </a:schemeClr>
                </a:solidFill>
                <a:latin typeface="Raleway" panose="020B0003030101060003" pitchFamily="34" charset="0"/>
              </a:rPr>
              <a:t>Asal</a:t>
            </a:r>
            <a:r>
              <a:rPr lang="id-ID" sz="1600" dirty="0">
                <a:solidFill>
                  <a:schemeClr val="bg1">
                    <a:lumMod val="50000"/>
                  </a:schemeClr>
                </a:solidFill>
                <a:latin typeface="Raleway" panose="020B0003030101060003" pitchFamily="34" charset="0"/>
              </a:rPr>
              <a:t> Bunyi</a:t>
            </a:r>
            <a:endParaRPr lang="id-ID" sz="1400" dirty="0">
              <a:solidFill>
                <a:schemeClr val="bg1">
                  <a:lumMod val="50000"/>
                </a:schemeClr>
              </a:solidFill>
              <a:latin typeface="Raleway" panose="020B0003030101060003" pitchFamily="34" charset="0"/>
            </a:endParaRPr>
          </a:p>
        </p:txBody>
      </p:sp>
      <p:sp>
        <p:nvSpPr>
          <p:cNvPr id="19" name="TextBox 18"/>
          <p:cNvSpPr txBox="1"/>
          <p:nvPr/>
        </p:nvSpPr>
        <p:spPr>
          <a:xfrm>
            <a:off x="2502427" y="5514360"/>
            <a:ext cx="2287806" cy="256545"/>
          </a:xfrm>
          <a:prstGeom prst="rect">
            <a:avLst/>
          </a:prstGeom>
          <a:noFill/>
        </p:spPr>
        <p:txBody>
          <a:bodyPr wrap="none" rtlCol="0">
            <a:spAutoFit/>
          </a:bodyPr>
          <a:lstStyle/>
          <a:p>
            <a:r>
              <a:rPr lang="id-ID" sz="1067" dirty="0">
                <a:solidFill>
                  <a:schemeClr val="bg1">
                    <a:lumMod val="50000"/>
                  </a:schemeClr>
                </a:solidFill>
                <a:latin typeface="PT Sans" panose="020B0503020203020204" pitchFamily="34" charset="0"/>
              </a:rPr>
              <a:t>General Manager – PT Maju Terus</a:t>
            </a:r>
          </a:p>
        </p:txBody>
      </p:sp>
      <p:sp>
        <p:nvSpPr>
          <p:cNvPr id="20" name="TextBox 19"/>
          <p:cNvSpPr txBox="1"/>
          <p:nvPr/>
        </p:nvSpPr>
        <p:spPr>
          <a:xfrm>
            <a:off x="2502427" y="4477798"/>
            <a:ext cx="3593575" cy="543867"/>
          </a:xfrm>
          <a:prstGeom prst="rect">
            <a:avLst/>
          </a:prstGeom>
          <a:noFill/>
        </p:spPr>
        <p:txBody>
          <a:bodyPr wrap="square" rtlCol="0">
            <a:spAutoFit/>
          </a:bodyPr>
          <a:lstStyle/>
          <a:p>
            <a:r>
              <a:rPr lang="id-ID" sz="1467" dirty="0">
                <a:solidFill>
                  <a:schemeClr val="bg1">
                    <a:lumMod val="50000"/>
                  </a:schemeClr>
                </a:solidFill>
              </a:rPr>
              <a:t>Suitable for all category</a:t>
            </a:r>
            <a:r>
              <a:rPr lang="en-US" sz="1467" dirty="0">
                <a:solidFill>
                  <a:schemeClr val="bg1">
                    <a:lumMod val="50000"/>
                  </a:schemeClr>
                </a:solidFill>
              </a:rPr>
              <a:t>, Lorem Ipsum is not simply random text.</a:t>
            </a:r>
            <a:endParaRPr lang="en-US" sz="1467" b="1" dirty="0">
              <a:solidFill>
                <a:schemeClr val="bg1">
                  <a:lumMod val="50000"/>
                </a:schemeClr>
              </a:solidFill>
              <a:latin typeface="Signika Negative" pitchFamily="2" charset="0"/>
            </a:endParaRPr>
          </a:p>
        </p:txBody>
      </p:sp>
      <p:pic>
        <p:nvPicPr>
          <p:cNvPr id="21" name="Picture 2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7264" y="4388550"/>
            <a:ext cx="1462011" cy="1462011"/>
          </a:xfrm>
          <a:prstGeom prst="ellipse">
            <a:avLst/>
          </a:prstGeom>
          <a:ln w="31750" cap="rnd" cmpd="thickThin">
            <a:solidFill>
              <a:srgbClr val="1983B7"/>
            </a:solidFill>
          </a:ln>
          <a:effectLst/>
        </p:spPr>
      </p:pic>
      <p:sp>
        <p:nvSpPr>
          <p:cNvPr id="22" name="TextBox 21"/>
          <p:cNvSpPr txBox="1"/>
          <p:nvPr/>
        </p:nvSpPr>
        <p:spPr>
          <a:xfrm>
            <a:off x="7924316" y="3163391"/>
            <a:ext cx="1295098" cy="338554"/>
          </a:xfrm>
          <a:prstGeom prst="rect">
            <a:avLst/>
          </a:prstGeom>
          <a:noFill/>
        </p:spPr>
        <p:txBody>
          <a:bodyPr wrap="none" rtlCol="0">
            <a:spAutoFit/>
          </a:bodyPr>
          <a:lstStyle/>
          <a:p>
            <a:r>
              <a:rPr lang="id-ID" sz="1600" b="1" dirty="0">
                <a:solidFill>
                  <a:schemeClr val="bg1">
                    <a:lumMod val="50000"/>
                  </a:schemeClr>
                </a:solidFill>
                <a:latin typeface="Raleway" panose="020B0003030101060003" pitchFamily="34" charset="0"/>
              </a:rPr>
              <a:t>Yeti</a:t>
            </a:r>
            <a:r>
              <a:rPr lang="id-ID" sz="1600" dirty="0">
                <a:solidFill>
                  <a:schemeClr val="bg1">
                    <a:lumMod val="50000"/>
                  </a:schemeClr>
                </a:solidFill>
                <a:latin typeface="Raleway" panose="020B0003030101060003" pitchFamily="34" charset="0"/>
              </a:rPr>
              <a:t> Kasum</a:t>
            </a:r>
            <a:endParaRPr lang="id-ID" sz="1400" dirty="0">
              <a:solidFill>
                <a:schemeClr val="bg1">
                  <a:lumMod val="50000"/>
                </a:schemeClr>
              </a:solidFill>
              <a:latin typeface="Raleway" panose="020B0003030101060003" pitchFamily="34" charset="0"/>
            </a:endParaRPr>
          </a:p>
        </p:txBody>
      </p:sp>
      <p:sp>
        <p:nvSpPr>
          <p:cNvPr id="23" name="TextBox 22"/>
          <p:cNvSpPr txBox="1"/>
          <p:nvPr/>
        </p:nvSpPr>
        <p:spPr>
          <a:xfrm>
            <a:off x="7924315" y="3450743"/>
            <a:ext cx="2287806" cy="256545"/>
          </a:xfrm>
          <a:prstGeom prst="rect">
            <a:avLst/>
          </a:prstGeom>
          <a:noFill/>
        </p:spPr>
        <p:txBody>
          <a:bodyPr wrap="none" rtlCol="0">
            <a:spAutoFit/>
          </a:bodyPr>
          <a:lstStyle/>
          <a:p>
            <a:r>
              <a:rPr lang="id-ID" sz="1067" dirty="0">
                <a:solidFill>
                  <a:schemeClr val="bg1">
                    <a:lumMod val="50000"/>
                  </a:schemeClr>
                </a:solidFill>
                <a:latin typeface="PT Sans" panose="020B0503020203020204" pitchFamily="34" charset="0"/>
              </a:rPr>
              <a:t>General Manager – PT Maju Terus</a:t>
            </a:r>
          </a:p>
        </p:txBody>
      </p:sp>
      <p:sp>
        <p:nvSpPr>
          <p:cNvPr id="24" name="TextBox 23"/>
          <p:cNvSpPr txBox="1"/>
          <p:nvPr/>
        </p:nvSpPr>
        <p:spPr>
          <a:xfrm>
            <a:off x="7924317" y="2405619"/>
            <a:ext cx="3593575" cy="543867"/>
          </a:xfrm>
          <a:prstGeom prst="rect">
            <a:avLst/>
          </a:prstGeom>
          <a:noFill/>
        </p:spPr>
        <p:txBody>
          <a:bodyPr wrap="square" rtlCol="0">
            <a:spAutoFit/>
          </a:bodyPr>
          <a:lstStyle/>
          <a:p>
            <a:r>
              <a:rPr lang="id-ID" sz="1467" dirty="0">
                <a:solidFill>
                  <a:schemeClr val="bg1">
                    <a:lumMod val="50000"/>
                  </a:schemeClr>
                </a:solidFill>
              </a:rPr>
              <a:t>Suitable for all category</a:t>
            </a:r>
            <a:r>
              <a:rPr lang="en-US" sz="1467" dirty="0">
                <a:solidFill>
                  <a:schemeClr val="bg1">
                    <a:lumMod val="50000"/>
                  </a:schemeClr>
                </a:solidFill>
              </a:rPr>
              <a:t>, Lorem Ipsum is not simply random text. It has roots in</a:t>
            </a:r>
            <a:endParaRPr lang="en-US" sz="1467" b="1" dirty="0">
              <a:solidFill>
                <a:schemeClr val="bg1">
                  <a:lumMod val="50000"/>
                </a:schemeClr>
              </a:solidFill>
              <a:latin typeface="Signika Negative" pitchFamily="2" charset="0"/>
            </a:endParaRPr>
          </a:p>
        </p:txBody>
      </p:sp>
      <p:pic>
        <p:nvPicPr>
          <p:cNvPr id="25" name="Picture 2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9153" y="2324933"/>
            <a:ext cx="1462011" cy="1462011"/>
          </a:xfrm>
          <a:prstGeom prst="ellipse">
            <a:avLst/>
          </a:prstGeom>
          <a:ln w="31750" cap="rnd" cmpd="thickThin">
            <a:solidFill>
              <a:srgbClr val="1983B7"/>
            </a:solidFill>
          </a:ln>
          <a:effectLst/>
        </p:spPr>
      </p:pic>
      <p:sp>
        <p:nvSpPr>
          <p:cNvPr id="26" name="TextBox 25"/>
          <p:cNvSpPr txBox="1"/>
          <p:nvPr/>
        </p:nvSpPr>
        <p:spPr>
          <a:xfrm>
            <a:off x="7924318" y="5227008"/>
            <a:ext cx="1699504" cy="338554"/>
          </a:xfrm>
          <a:prstGeom prst="rect">
            <a:avLst/>
          </a:prstGeom>
          <a:noFill/>
        </p:spPr>
        <p:txBody>
          <a:bodyPr wrap="none" rtlCol="0">
            <a:spAutoFit/>
          </a:bodyPr>
          <a:lstStyle/>
          <a:p>
            <a:r>
              <a:rPr lang="id-ID" sz="1600" b="1" dirty="0">
                <a:solidFill>
                  <a:schemeClr val="bg1">
                    <a:lumMod val="50000"/>
                  </a:schemeClr>
                </a:solidFill>
                <a:latin typeface="Raleway" panose="020B0003030101060003" pitchFamily="34" charset="0"/>
              </a:rPr>
              <a:t>Merana</a:t>
            </a:r>
            <a:r>
              <a:rPr lang="id-ID" sz="1600" dirty="0">
                <a:solidFill>
                  <a:schemeClr val="bg1">
                    <a:lumMod val="50000"/>
                  </a:schemeClr>
                </a:solidFill>
                <a:latin typeface="Raleway" panose="020B0003030101060003" pitchFamily="34" charset="0"/>
              </a:rPr>
              <a:t> Sidakep</a:t>
            </a:r>
            <a:endParaRPr lang="id-ID" sz="1400" dirty="0">
              <a:solidFill>
                <a:schemeClr val="bg1">
                  <a:lumMod val="50000"/>
                </a:schemeClr>
              </a:solidFill>
              <a:latin typeface="Raleway" panose="020B0003030101060003" pitchFamily="34" charset="0"/>
            </a:endParaRPr>
          </a:p>
        </p:txBody>
      </p:sp>
      <p:sp>
        <p:nvSpPr>
          <p:cNvPr id="27" name="TextBox 26"/>
          <p:cNvSpPr txBox="1"/>
          <p:nvPr/>
        </p:nvSpPr>
        <p:spPr>
          <a:xfrm>
            <a:off x="7924315" y="5514360"/>
            <a:ext cx="2287806" cy="256545"/>
          </a:xfrm>
          <a:prstGeom prst="rect">
            <a:avLst/>
          </a:prstGeom>
          <a:noFill/>
        </p:spPr>
        <p:txBody>
          <a:bodyPr wrap="none" rtlCol="0">
            <a:spAutoFit/>
          </a:bodyPr>
          <a:lstStyle/>
          <a:p>
            <a:r>
              <a:rPr lang="id-ID" sz="1067" dirty="0">
                <a:solidFill>
                  <a:schemeClr val="bg1">
                    <a:lumMod val="50000"/>
                  </a:schemeClr>
                </a:solidFill>
                <a:latin typeface="PT Sans" panose="020B0503020203020204" pitchFamily="34" charset="0"/>
              </a:rPr>
              <a:t>General Manager – PT Maju Terus</a:t>
            </a:r>
          </a:p>
        </p:txBody>
      </p:sp>
      <p:sp>
        <p:nvSpPr>
          <p:cNvPr id="28" name="TextBox 27"/>
          <p:cNvSpPr txBox="1"/>
          <p:nvPr/>
        </p:nvSpPr>
        <p:spPr>
          <a:xfrm>
            <a:off x="7924317" y="4320933"/>
            <a:ext cx="3593575" cy="769634"/>
          </a:xfrm>
          <a:prstGeom prst="rect">
            <a:avLst/>
          </a:prstGeom>
          <a:noFill/>
        </p:spPr>
        <p:txBody>
          <a:bodyPr wrap="square" rtlCol="0">
            <a:spAutoFit/>
          </a:bodyPr>
          <a:lstStyle/>
          <a:p>
            <a:r>
              <a:rPr lang="id-ID" sz="1467" dirty="0">
                <a:solidFill>
                  <a:schemeClr val="bg1">
                    <a:lumMod val="50000"/>
                  </a:schemeClr>
                </a:solidFill>
              </a:rPr>
              <a:t>Suitable for all category</a:t>
            </a:r>
            <a:r>
              <a:rPr lang="en-US" sz="1467" dirty="0">
                <a:solidFill>
                  <a:schemeClr val="bg1">
                    <a:lumMod val="50000"/>
                  </a:schemeClr>
                </a:solidFill>
              </a:rPr>
              <a:t>, Lorem Ipsum is not simply random text. It has roots in a piece.</a:t>
            </a:r>
            <a:r>
              <a:rPr lang="id-ID" sz="1467" dirty="0">
                <a:solidFill>
                  <a:schemeClr val="bg1">
                    <a:lumMod val="50000"/>
                  </a:schemeClr>
                </a:solidFill>
              </a:rPr>
              <a:t> Suitable</a:t>
            </a:r>
            <a:endParaRPr lang="en-US" sz="1467" b="1" dirty="0">
              <a:solidFill>
                <a:schemeClr val="bg1">
                  <a:lumMod val="50000"/>
                </a:schemeClr>
              </a:solidFill>
              <a:latin typeface="Signika Negative" pitchFamily="2" charset="0"/>
            </a:endParaRPr>
          </a:p>
        </p:txBody>
      </p:sp>
      <p:pic>
        <p:nvPicPr>
          <p:cNvPr id="29" name="Picture 2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9153" y="4388550"/>
            <a:ext cx="1462011" cy="1462011"/>
          </a:xfrm>
          <a:prstGeom prst="ellipse">
            <a:avLst/>
          </a:prstGeom>
          <a:ln w="31750" cap="rnd" cmpd="thickThin">
            <a:solidFill>
              <a:srgbClr val="18D2A6"/>
            </a:solidFill>
          </a:ln>
          <a:effectLst/>
        </p:spPr>
      </p:pic>
      <p:grpSp>
        <p:nvGrpSpPr>
          <p:cNvPr id="30" name="Group 65"/>
          <p:cNvGrpSpPr/>
          <p:nvPr/>
        </p:nvGrpSpPr>
        <p:grpSpPr>
          <a:xfrm>
            <a:off x="2625264" y="3055938"/>
            <a:ext cx="523982" cy="45719"/>
            <a:chOff x="5800526" y="4057907"/>
            <a:chExt cx="773681" cy="67506"/>
          </a:xfrm>
        </p:grpSpPr>
        <p:sp>
          <p:nvSpPr>
            <p:cNvPr id="31" name="Oval 66"/>
            <p:cNvSpPr/>
            <p:nvPr/>
          </p:nvSpPr>
          <p:spPr>
            <a:xfrm>
              <a:off x="5800526" y="4057907"/>
              <a:ext cx="67506" cy="67506"/>
            </a:xfrm>
            <a:prstGeom prst="ellipse">
              <a:avLst/>
            </a:prstGeom>
            <a:solidFill>
              <a:srgbClr val="4E9F8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Oval 67"/>
            <p:cNvSpPr/>
            <p:nvPr/>
          </p:nvSpPr>
          <p:spPr>
            <a:xfrm>
              <a:off x="5879481" y="4057907"/>
              <a:ext cx="67506" cy="67506"/>
            </a:xfrm>
            <a:prstGeom prst="ellipse">
              <a:avLst/>
            </a:prstGeom>
            <a:solidFill>
              <a:srgbClr val="4E9F8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Oval 68"/>
            <p:cNvSpPr/>
            <p:nvPr/>
          </p:nvSpPr>
          <p:spPr>
            <a:xfrm>
              <a:off x="5958437" y="4057907"/>
              <a:ext cx="67506" cy="67506"/>
            </a:xfrm>
            <a:prstGeom prst="ellipse">
              <a:avLst/>
            </a:prstGeom>
            <a:solidFill>
              <a:srgbClr val="4E9F8E">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Oval 69"/>
            <p:cNvSpPr/>
            <p:nvPr/>
          </p:nvSpPr>
          <p:spPr>
            <a:xfrm>
              <a:off x="6037392" y="4057907"/>
              <a:ext cx="67506" cy="67506"/>
            </a:xfrm>
            <a:prstGeom prst="ellipse">
              <a:avLst/>
            </a:prstGeom>
            <a:solidFill>
              <a:srgbClr val="4E9F8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Oval 70"/>
            <p:cNvSpPr/>
            <p:nvPr/>
          </p:nvSpPr>
          <p:spPr>
            <a:xfrm>
              <a:off x="6116347" y="4057907"/>
              <a:ext cx="67506" cy="67506"/>
            </a:xfrm>
            <a:prstGeom prst="ellipse">
              <a:avLst/>
            </a:prstGeom>
            <a:solidFill>
              <a:srgbClr val="4E9F8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Oval 71"/>
            <p:cNvSpPr/>
            <p:nvPr/>
          </p:nvSpPr>
          <p:spPr>
            <a:xfrm>
              <a:off x="6190880" y="4057907"/>
              <a:ext cx="67506" cy="67506"/>
            </a:xfrm>
            <a:prstGeom prst="ellipse">
              <a:avLst/>
            </a:prstGeom>
            <a:solidFill>
              <a:srgbClr val="4E9F8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Oval 72"/>
            <p:cNvSpPr/>
            <p:nvPr/>
          </p:nvSpPr>
          <p:spPr>
            <a:xfrm>
              <a:off x="6269835" y="4057907"/>
              <a:ext cx="67506" cy="67506"/>
            </a:xfrm>
            <a:prstGeom prst="ellipse">
              <a:avLst/>
            </a:prstGeom>
            <a:solidFill>
              <a:srgbClr val="4E9F8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Oval 73"/>
            <p:cNvSpPr/>
            <p:nvPr/>
          </p:nvSpPr>
          <p:spPr>
            <a:xfrm>
              <a:off x="6348791" y="4057907"/>
              <a:ext cx="67506" cy="67506"/>
            </a:xfrm>
            <a:prstGeom prst="ellipse">
              <a:avLst/>
            </a:prstGeom>
            <a:solidFill>
              <a:srgbClr val="4E9F8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9" name="Oval 74"/>
            <p:cNvSpPr/>
            <p:nvPr/>
          </p:nvSpPr>
          <p:spPr>
            <a:xfrm>
              <a:off x="6427746" y="4057907"/>
              <a:ext cx="67506" cy="67506"/>
            </a:xfrm>
            <a:prstGeom prst="ellipse">
              <a:avLst/>
            </a:prstGeom>
            <a:solidFill>
              <a:srgbClr val="4E9F8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0" name="Oval 75"/>
            <p:cNvSpPr/>
            <p:nvPr/>
          </p:nvSpPr>
          <p:spPr>
            <a:xfrm>
              <a:off x="6506701" y="4057907"/>
              <a:ext cx="67506" cy="67506"/>
            </a:xfrm>
            <a:prstGeom prst="ellipse">
              <a:avLst/>
            </a:prstGeom>
            <a:solidFill>
              <a:srgbClr val="4E9F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41" name="Group 76"/>
          <p:cNvGrpSpPr/>
          <p:nvPr/>
        </p:nvGrpSpPr>
        <p:grpSpPr>
          <a:xfrm>
            <a:off x="8031303" y="3055938"/>
            <a:ext cx="523982" cy="45719"/>
            <a:chOff x="5800526" y="4057907"/>
            <a:chExt cx="773681" cy="67506"/>
          </a:xfrm>
        </p:grpSpPr>
        <p:sp>
          <p:nvSpPr>
            <p:cNvPr id="42" name="Oval 77"/>
            <p:cNvSpPr/>
            <p:nvPr/>
          </p:nvSpPr>
          <p:spPr>
            <a:xfrm>
              <a:off x="5800526" y="4057907"/>
              <a:ext cx="67506" cy="67506"/>
            </a:xfrm>
            <a:prstGeom prst="ellipse">
              <a:avLst/>
            </a:prstGeom>
            <a:solidFill>
              <a:srgbClr val="4E9F8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Oval 78"/>
            <p:cNvSpPr/>
            <p:nvPr/>
          </p:nvSpPr>
          <p:spPr>
            <a:xfrm>
              <a:off x="5879481" y="4057907"/>
              <a:ext cx="67506" cy="67506"/>
            </a:xfrm>
            <a:prstGeom prst="ellipse">
              <a:avLst/>
            </a:prstGeom>
            <a:solidFill>
              <a:srgbClr val="4E9F8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4" name="Oval 79"/>
            <p:cNvSpPr/>
            <p:nvPr/>
          </p:nvSpPr>
          <p:spPr>
            <a:xfrm>
              <a:off x="5958437" y="4057907"/>
              <a:ext cx="67506" cy="67506"/>
            </a:xfrm>
            <a:prstGeom prst="ellipse">
              <a:avLst/>
            </a:prstGeom>
            <a:solidFill>
              <a:srgbClr val="4E9F8E">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Oval 80"/>
            <p:cNvSpPr/>
            <p:nvPr/>
          </p:nvSpPr>
          <p:spPr>
            <a:xfrm>
              <a:off x="6037392" y="4057907"/>
              <a:ext cx="67506" cy="67506"/>
            </a:xfrm>
            <a:prstGeom prst="ellipse">
              <a:avLst/>
            </a:prstGeom>
            <a:solidFill>
              <a:srgbClr val="4E9F8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6" name="Oval 81"/>
            <p:cNvSpPr/>
            <p:nvPr/>
          </p:nvSpPr>
          <p:spPr>
            <a:xfrm>
              <a:off x="6116347" y="4057907"/>
              <a:ext cx="67506" cy="67506"/>
            </a:xfrm>
            <a:prstGeom prst="ellipse">
              <a:avLst/>
            </a:prstGeom>
            <a:solidFill>
              <a:srgbClr val="4E9F8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Oval 82"/>
            <p:cNvSpPr/>
            <p:nvPr/>
          </p:nvSpPr>
          <p:spPr>
            <a:xfrm>
              <a:off x="6190880" y="4057907"/>
              <a:ext cx="67506" cy="67506"/>
            </a:xfrm>
            <a:prstGeom prst="ellipse">
              <a:avLst/>
            </a:prstGeom>
            <a:solidFill>
              <a:srgbClr val="4E9F8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Oval 83"/>
            <p:cNvSpPr/>
            <p:nvPr/>
          </p:nvSpPr>
          <p:spPr>
            <a:xfrm>
              <a:off x="6269835" y="4057907"/>
              <a:ext cx="67506" cy="67506"/>
            </a:xfrm>
            <a:prstGeom prst="ellipse">
              <a:avLst/>
            </a:prstGeom>
            <a:solidFill>
              <a:srgbClr val="4E9F8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Oval 84"/>
            <p:cNvSpPr/>
            <p:nvPr/>
          </p:nvSpPr>
          <p:spPr>
            <a:xfrm>
              <a:off x="6348791" y="4057907"/>
              <a:ext cx="67506" cy="67506"/>
            </a:xfrm>
            <a:prstGeom prst="ellipse">
              <a:avLst/>
            </a:prstGeom>
            <a:solidFill>
              <a:srgbClr val="4E9F8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Oval 85"/>
            <p:cNvSpPr/>
            <p:nvPr/>
          </p:nvSpPr>
          <p:spPr>
            <a:xfrm>
              <a:off x="6427746" y="4057907"/>
              <a:ext cx="67506" cy="67506"/>
            </a:xfrm>
            <a:prstGeom prst="ellipse">
              <a:avLst/>
            </a:prstGeom>
            <a:solidFill>
              <a:srgbClr val="4E9F8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Oval 86"/>
            <p:cNvSpPr/>
            <p:nvPr/>
          </p:nvSpPr>
          <p:spPr>
            <a:xfrm>
              <a:off x="6506701" y="4057907"/>
              <a:ext cx="67506" cy="67506"/>
            </a:xfrm>
            <a:prstGeom prst="ellipse">
              <a:avLst/>
            </a:prstGeom>
            <a:solidFill>
              <a:srgbClr val="4E9F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52" name="Group 87"/>
          <p:cNvGrpSpPr/>
          <p:nvPr/>
        </p:nvGrpSpPr>
        <p:grpSpPr>
          <a:xfrm>
            <a:off x="2625264" y="5124660"/>
            <a:ext cx="523982" cy="45719"/>
            <a:chOff x="5800526" y="4057907"/>
            <a:chExt cx="773681" cy="67506"/>
          </a:xfrm>
        </p:grpSpPr>
        <p:sp>
          <p:nvSpPr>
            <p:cNvPr id="53" name="Oval 88"/>
            <p:cNvSpPr/>
            <p:nvPr/>
          </p:nvSpPr>
          <p:spPr>
            <a:xfrm>
              <a:off x="5800526" y="4057907"/>
              <a:ext cx="67506" cy="67506"/>
            </a:xfrm>
            <a:prstGeom prst="ellipse">
              <a:avLst/>
            </a:prstGeom>
            <a:solidFill>
              <a:srgbClr val="4E9F8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Oval 89"/>
            <p:cNvSpPr/>
            <p:nvPr/>
          </p:nvSpPr>
          <p:spPr>
            <a:xfrm>
              <a:off x="5879481" y="4057907"/>
              <a:ext cx="67506" cy="67506"/>
            </a:xfrm>
            <a:prstGeom prst="ellipse">
              <a:avLst/>
            </a:prstGeom>
            <a:solidFill>
              <a:srgbClr val="4E9F8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5" name="Oval 90"/>
            <p:cNvSpPr/>
            <p:nvPr/>
          </p:nvSpPr>
          <p:spPr>
            <a:xfrm>
              <a:off x="5958437" y="4057907"/>
              <a:ext cx="67506" cy="67506"/>
            </a:xfrm>
            <a:prstGeom prst="ellipse">
              <a:avLst/>
            </a:prstGeom>
            <a:solidFill>
              <a:srgbClr val="4E9F8E">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6" name="Oval 91"/>
            <p:cNvSpPr/>
            <p:nvPr/>
          </p:nvSpPr>
          <p:spPr>
            <a:xfrm>
              <a:off x="6037392" y="4057907"/>
              <a:ext cx="67506" cy="67506"/>
            </a:xfrm>
            <a:prstGeom prst="ellipse">
              <a:avLst/>
            </a:prstGeom>
            <a:solidFill>
              <a:srgbClr val="4E9F8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7" name="Oval 92"/>
            <p:cNvSpPr/>
            <p:nvPr/>
          </p:nvSpPr>
          <p:spPr>
            <a:xfrm>
              <a:off x="6116347" y="4057907"/>
              <a:ext cx="67506" cy="67506"/>
            </a:xfrm>
            <a:prstGeom prst="ellipse">
              <a:avLst/>
            </a:prstGeom>
            <a:solidFill>
              <a:srgbClr val="4E9F8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8" name="Oval 93"/>
            <p:cNvSpPr/>
            <p:nvPr/>
          </p:nvSpPr>
          <p:spPr>
            <a:xfrm>
              <a:off x="6190880" y="4057907"/>
              <a:ext cx="67506" cy="67506"/>
            </a:xfrm>
            <a:prstGeom prst="ellipse">
              <a:avLst/>
            </a:prstGeom>
            <a:solidFill>
              <a:srgbClr val="4E9F8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9" name="Oval 94"/>
            <p:cNvSpPr/>
            <p:nvPr/>
          </p:nvSpPr>
          <p:spPr>
            <a:xfrm>
              <a:off x="6269835" y="4057907"/>
              <a:ext cx="67506" cy="67506"/>
            </a:xfrm>
            <a:prstGeom prst="ellipse">
              <a:avLst/>
            </a:prstGeom>
            <a:solidFill>
              <a:srgbClr val="4E9F8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0" name="Oval 95"/>
            <p:cNvSpPr/>
            <p:nvPr/>
          </p:nvSpPr>
          <p:spPr>
            <a:xfrm>
              <a:off x="6348791" y="4057907"/>
              <a:ext cx="67506" cy="67506"/>
            </a:xfrm>
            <a:prstGeom prst="ellipse">
              <a:avLst/>
            </a:prstGeom>
            <a:solidFill>
              <a:srgbClr val="4E9F8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1" name="Oval 96"/>
            <p:cNvSpPr/>
            <p:nvPr/>
          </p:nvSpPr>
          <p:spPr>
            <a:xfrm>
              <a:off x="6427746" y="4057907"/>
              <a:ext cx="67506" cy="67506"/>
            </a:xfrm>
            <a:prstGeom prst="ellipse">
              <a:avLst/>
            </a:prstGeom>
            <a:solidFill>
              <a:srgbClr val="4E9F8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Oval 97"/>
            <p:cNvSpPr/>
            <p:nvPr/>
          </p:nvSpPr>
          <p:spPr>
            <a:xfrm>
              <a:off x="6506701" y="4057907"/>
              <a:ext cx="67506" cy="67506"/>
            </a:xfrm>
            <a:prstGeom prst="ellipse">
              <a:avLst/>
            </a:prstGeom>
            <a:solidFill>
              <a:srgbClr val="4E9F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63" name="Group 98"/>
          <p:cNvGrpSpPr/>
          <p:nvPr/>
        </p:nvGrpSpPr>
        <p:grpSpPr>
          <a:xfrm>
            <a:off x="8031303" y="5124660"/>
            <a:ext cx="523982" cy="45719"/>
            <a:chOff x="5800526" y="4057907"/>
            <a:chExt cx="773681" cy="67506"/>
          </a:xfrm>
        </p:grpSpPr>
        <p:sp>
          <p:nvSpPr>
            <p:cNvPr id="64" name="Oval 99"/>
            <p:cNvSpPr/>
            <p:nvPr/>
          </p:nvSpPr>
          <p:spPr>
            <a:xfrm>
              <a:off x="5800526" y="4057907"/>
              <a:ext cx="67506" cy="67506"/>
            </a:xfrm>
            <a:prstGeom prst="ellipse">
              <a:avLst/>
            </a:prstGeom>
            <a:solidFill>
              <a:srgbClr val="4E9F8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5" name="Oval 100"/>
            <p:cNvSpPr/>
            <p:nvPr/>
          </p:nvSpPr>
          <p:spPr>
            <a:xfrm>
              <a:off x="5879481" y="4057907"/>
              <a:ext cx="67506" cy="67506"/>
            </a:xfrm>
            <a:prstGeom prst="ellipse">
              <a:avLst/>
            </a:prstGeom>
            <a:solidFill>
              <a:srgbClr val="4E9F8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6" name="Oval 101"/>
            <p:cNvSpPr/>
            <p:nvPr/>
          </p:nvSpPr>
          <p:spPr>
            <a:xfrm>
              <a:off x="5958437" y="4057907"/>
              <a:ext cx="67506" cy="67506"/>
            </a:xfrm>
            <a:prstGeom prst="ellipse">
              <a:avLst/>
            </a:prstGeom>
            <a:solidFill>
              <a:srgbClr val="4E9F8E">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7" name="Oval 102"/>
            <p:cNvSpPr/>
            <p:nvPr/>
          </p:nvSpPr>
          <p:spPr>
            <a:xfrm>
              <a:off x="6037392" y="4057907"/>
              <a:ext cx="67506" cy="67506"/>
            </a:xfrm>
            <a:prstGeom prst="ellipse">
              <a:avLst/>
            </a:prstGeom>
            <a:solidFill>
              <a:srgbClr val="4E9F8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8" name="Oval 103"/>
            <p:cNvSpPr/>
            <p:nvPr/>
          </p:nvSpPr>
          <p:spPr>
            <a:xfrm>
              <a:off x="6116347" y="4057907"/>
              <a:ext cx="67506" cy="67506"/>
            </a:xfrm>
            <a:prstGeom prst="ellipse">
              <a:avLst/>
            </a:prstGeom>
            <a:solidFill>
              <a:srgbClr val="4E9F8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9" name="Oval 104"/>
            <p:cNvSpPr/>
            <p:nvPr/>
          </p:nvSpPr>
          <p:spPr>
            <a:xfrm>
              <a:off x="6190880" y="4057907"/>
              <a:ext cx="67506" cy="67506"/>
            </a:xfrm>
            <a:prstGeom prst="ellipse">
              <a:avLst/>
            </a:prstGeom>
            <a:solidFill>
              <a:srgbClr val="4E9F8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0" name="Oval 105"/>
            <p:cNvSpPr/>
            <p:nvPr/>
          </p:nvSpPr>
          <p:spPr>
            <a:xfrm>
              <a:off x="6269835" y="4057907"/>
              <a:ext cx="67506" cy="67506"/>
            </a:xfrm>
            <a:prstGeom prst="ellipse">
              <a:avLst/>
            </a:prstGeom>
            <a:solidFill>
              <a:srgbClr val="4E9F8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1" name="Oval 106"/>
            <p:cNvSpPr/>
            <p:nvPr/>
          </p:nvSpPr>
          <p:spPr>
            <a:xfrm>
              <a:off x="6348791" y="4057907"/>
              <a:ext cx="67506" cy="67506"/>
            </a:xfrm>
            <a:prstGeom prst="ellipse">
              <a:avLst/>
            </a:prstGeom>
            <a:solidFill>
              <a:srgbClr val="4E9F8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2" name="Oval 107"/>
            <p:cNvSpPr/>
            <p:nvPr/>
          </p:nvSpPr>
          <p:spPr>
            <a:xfrm>
              <a:off x="6427746" y="4057907"/>
              <a:ext cx="67506" cy="67506"/>
            </a:xfrm>
            <a:prstGeom prst="ellipse">
              <a:avLst/>
            </a:prstGeom>
            <a:solidFill>
              <a:srgbClr val="4E9F8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3" name="Oval 108"/>
            <p:cNvSpPr/>
            <p:nvPr/>
          </p:nvSpPr>
          <p:spPr>
            <a:xfrm>
              <a:off x="6506701" y="4057907"/>
              <a:ext cx="67506" cy="67506"/>
            </a:xfrm>
            <a:prstGeom prst="ellipse">
              <a:avLst/>
            </a:prstGeom>
            <a:solidFill>
              <a:srgbClr val="4E9F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extLst>
      <p:ext uri="{BB962C8B-B14F-4D97-AF65-F5344CB8AC3E}">
        <p14:creationId xmlns:p14="http://schemas.microsoft.com/office/powerpoint/2010/main" val="2142247838"/>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22" presetClass="entr" presetSubtype="1"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6" presetClass="entr" presetSubtype="37"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barn(outVertical)">
                                      <p:cBhvr>
                                        <p:cTn id="51" dur="500"/>
                                        <p:tgtEl>
                                          <p:spTgt spid="13"/>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childTnLst>
                          </p:cTn>
                        </p:par>
                        <p:par>
                          <p:cTn id="70" fill="hold">
                            <p:stCondLst>
                              <p:cond delay="6500"/>
                            </p:stCondLst>
                            <p:childTnLst>
                              <p:par>
                                <p:cTn id="71" presetID="53" presetClass="entr" presetSubtype="16" fill="hold" nodeType="after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p:cTn id="73" dur="500" fill="hold"/>
                                        <p:tgtEl>
                                          <p:spTgt spid="29"/>
                                        </p:tgtEl>
                                        <p:attrNameLst>
                                          <p:attrName>ppt_w</p:attrName>
                                        </p:attrNameLst>
                                      </p:cBhvr>
                                      <p:tavLst>
                                        <p:tav tm="0">
                                          <p:val>
                                            <p:fltVal val="0"/>
                                          </p:val>
                                        </p:tav>
                                        <p:tav tm="100000">
                                          <p:val>
                                            <p:strVal val="#ppt_w"/>
                                          </p:val>
                                        </p:tav>
                                      </p:tavLst>
                                    </p:anim>
                                    <p:anim calcmode="lin" valueType="num">
                                      <p:cBhvr>
                                        <p:cTn id="74" dur="500" fill="hold"/>
                                        <p:tgtEl>
                                          <p:spTgt spid="29"/>
                                        </p:tgtEl>
                                        <p:attrNameLst>
                                          <p:attrName>ppt_h</p:attrName>
                                        </p:attrNameLst>
                                      </p:cBhvr>
                                      <p:tavLst>
                                        <p:tav tm="0">
                                          <p:val>
                                            <p:fltVal val="0"/>
                                          </p:val>
                                        </p:tav>
                                        <p:tav tm="100000">
                                          <p:val>
                                            <p:strVal val="#ppt_h"/>
                                          </p:val>
                                        </p:tav>
                                      </p:tavLst>
                                    </p:anim>
                                    <p:animEffect transition="in" filter="fade">
                                      <p:cBhvr>
                                        <p:cTn id="75" dur="500"/>
                                        <p:tgtEl>
                                          <p:spTgt spid="29"/>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childTnLst>
                          </p:cTn>
                        </p:par>
                        <p:par>
                          <p:cTn id="80" fill="hold">
                            <p:stCondLst>
                              <p:cond delay="7500"/>
                            </p:stCondLst>
                            <p:childTnLst>
                              <p:par>
                                <p:cTn id="81" presetID="10" presetClass="entr" presetSubtype="0"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500"/>
                                        <p:tgtEl>
                                          <p:spTgt spid="26"/>
                                        </p:tgtEl>
                                      </p:cBhvr>
                                    </p:animEffect>
                                  </p:childTnLst>
                                </p:cTn>
                              </p:par>
                            </p:childTnLst>
                          </p:cTn>
                        </p:par>
                        <p:par>
                          <p:cTn id="84" fill="hold">
                            <p:stCondLst>
                              <p:cond delay="8000"/>
                            </p:stCondLst>
                            <p:childTnLst>
                              <p:par>
                                <p:cTn id="85" presetID="10"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childTnLst>
                          </p:cTn>
                        </p:par>
                        <p:par>
                          <p:cTn id="88" fill="hold">
                            <p:stCondLst>
                              <p:cond delay="8500"/>
                            </p:stCondLst>
                            <p:childTnLst>
                              <p:par>
                                <p:cTn id="89" presetID="22" presetClass="entr" presetSubtype="8" fill="hold"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left)">
                                      <p:cBhvr>
                                        <p:cTn id="91" dur="500"/>
                                        <p:tgtEl>
                                          <p:spTgt spid="30"/>
                                        </p:tgtEl>
                                      </p:cBhvr>
                                    </p:animEffect>
                                  </p:childTnLst>
                                </p:cTn>
                              </p:par>
                            </p:childTnLst>
                          </p:cTn>
                        </p:par>
                        <p:par>
                          <p:cTn id="92" fill="hold">
                            <p:stCondLst>
                              <p:cond delay="9000"/>
                            </p:stCondLst>
                            <p:childTnLst>
                              <p:par>
                                <p:cTn id="93" presetID="22" presetClass="entr" presetSubtype="8" fill="hold"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wipe(left)">
                                      <p:cBhvr>
                                        <p:cTn id="95" dur="500"/>
                                        <p:tgtEl>
                                          <p:spTgt spid="41"/>
                                        </p:tgtEl>
                                      </p:cBhvr>
                                    </p:animEffect>
                                  </p:childTnLst>
                                </p:cTn>
                              </p:par>
                            </p:childTnLst>
                          </p:cTn>
                        </p:par>
                        <p:par>
                          <p:cTn id="96" fill="hold">
                            <p:stCondLst>
                              <p:cond delay="9500"/>
                            </p:stCondLst>
                            <p:childTnLst>
                              <p:par>
                                <p:cTn id="97" presetID="22" presetClass="entr" presetSubtype="8" fill="hold" nodeType="after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wipe(left)">
                                      <p:cBhvr>
                                        <p:cTn id="99" dur="500"/>
                                        <p:tgtEl>
                                          <p:spTgt spid="52"/>
                                        </p:tgtEl>
                                      </p:cBhvr>
                                    </p:animEffect>
                                  </p:childTnLst>
                                </p:cTn>
                              </p:par>
                            </p:childTnLst>
                          </p:cTn>
                        </p:par>
                        <p:par>
                          <p:cTn id="100" fill="hold">
                            <p:stCondLst>
                              <p:cond delay="10000"/>
                            </p:stCondLst>
                            <p:childTnLst>
                              <p:par>
                                <p:cTn id="101" presetID="22" presetClass="entr" presetSubtype="8" fill="hold" nodeType="afterEffect">
                                  <p:stCondLst>
                                    <p:cond delay="0"/>
                                  </p:stCondLst>
                                  <p:childTnLst>
                                    <p:set>
                                      <p:cBhvr>
                                        <p:cTn id="102" dur="1" fill="hold">
                                          <p:stCondLst>
                                            <p:cond delay="0"/>
                                          </p:stCondLst>
                                        </p:cTn>
                                        <p:tgtEl>
                                          <p:spTgt spid="63"/>
                                        </p:tgtEl>
                                        <p:attrNameLst>
                                          <p:attrName>style.visibility</p:attrName>
                                        </p:attrNameLst>
                                      </p:cBhvr>
                                      <p:to>
                                        <p:strVal val="visible"/>
                                      </p:to>
                                    </p:set>
                                    <p:animEffect transition="in" filter="wipe(left)">
                                      <p:cBhvr>
                                        <p:cTn id="10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8" grpId="0"/>
      <p:bldP spid="19" grpId="0"/>
      <p:bldP spid="20" grpId="0"/>
      <p:bldP spid="22" grpId="0"/>
      <p:bldP spid="23" grpId="0"/>
      <p:bldP spid="24" grpId="0"/>
      <p:bldP spid="26" grpId="0"/>
      <p:bldP spid="27"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sp>
        <p:nvSpPr>
          <p:cNvPr id="12" name="Freeform 471"/>
          <p:cNvSpPr>
            <a:spLocks noEditPoints="1"/>
          </p:cNvSpPr>
          <p:nvPr/>
        </p:nvSpPr>
        <p:spPr>
          <a:xfrm>
            <a:off x="6405563" y="4276725"/>
            <a:ext cx="966787" cy="739775"/>
          </a:xfrm>
          <a:custGeom>
            <a:avLst/>
            <a:gdLst>
              <a:gd name="txL" fmla="*/ 0 w 106"/>
              <a:gd name="txT" fmla="*/ 0 h 81"/>
              <a:gd name="txR" fmla="*/ 106 w 106"/>
              <a:gd name="txB" fmla="*/ 81 h 8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rect l="txL" t="txT" r="txR" b="tx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rgbClr val="18D2A6"/>
          </a:solidFill>
          <a:ln w="9525">
            <a:noFill/>
          </a:ln>
        </p:spPr>
        <p:txBody>
          <a:bodyPr/>
          <a:lstStyle/>
          <a:p>
            <a:endParaRPr lang="zh-CN" altLang="en-US">
              <a:solidFill>
                <a:schemeClr val="bg1">
                  <a:lumMod val="50000"/>
                </a:schemeClr>
              </a:solidFill>
            </a:endParaRPr>
          </a:p>
        </p:txBody>
      </p:sp>
      <p:sp>
        <p:nvSpPr>
          <p:cNvPr id="13" name="Freeform 476"/>
          <p:cNvSpPr>
            <a:spLocks noEditPoints="1"/>
          </p:cNvSpPr>
          <p:nvPr/>
        </p:nvSpPr>
        <p:spPr>
          <a:xfrm>
            <a:off x="1668463" y="1973263"/>
            <a:ext cx="1041400" cy="754062"/>
          </a:xfrm>
          <a:custGeom>
            <a:avLst/>
            <a:gdLst>
              <a:gd name="txL" fmla="*/ 0 w 125"/>
              <a:gd name="txT" fmla="*/ 0 h 73"/>
              <a:gd name="txR" fmla="*/ 125 w 125"/>
              <a:gd name="txB" fmla="*/ 73 h 73"/>
            </a:gdLst>
            <a:ahLst/>
            <a:cxnLst>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rgbClr val="18D2A6"/>
          </a:solidFill>
          <a:ln w="9525">
            <a:noFill/>
          </a:ln>
        </p:spPr>
        <p:txBody>
          <a:bodyPr/>
          <a:lstStyle/>
          <a:p>
            <a:endParaRPr lang="zh-CN" altLang="en-US">
              <a:solidFill>
                <a:schemeClr val="bg1">
                  <a:lumMod val="50000"/>
                </a:schemeClr>
              </a:solidFill>
            </a:endParaRPr>
          </a:p>
        </p:txBody>
      </p:sp>
      <p:sp>
        <p:nvSpPr>
          <p:cNvPr id="14" name="Oval 493"/>
          <p:cNvSpPr/>
          <p:nvPr/>
        </p:nvSpPr>
        <p:spPr>
          <a:xfrm>
            <a:off x="1668463" y="4352925"/>
            <a:ext cx="730250" cy="663575"/>
          </a:xfrm>
          <a:custGeom>
            <a:avLst/>
            <a:gdLst>
              <a:gd name="txL" fmla="*/ 0 w 239713"/>
              <a:gd name="txT" fmla="*/ 0 h 217487"/>
              <a:gd name="txR" fmla="*/ 239713 w 239713"/>
              <a:gd name="txB" fmla="*/ 217487 h 217487"/>
            </a:gdLst>
            <a:ahLst/>
            <a:cxnLst>
              <a:cxn ang="0">
                <a:pos x="625675" y="1226601"/>
              </a:cxn>
              <a:cxn ang="0">
                <a:pos x="662109" y="1226601"/>
              </a:cxn>
              <a:cxn ang="0">
                <a:pos x="742987" y="1226601"/>
              </a:cxn>
              <a:cxn ang="0">
                <a:pos x="744851" y="1226601"/>
              </a:cxn>
              <a:cxn ang="0">
                <a:pos x="903749" y="1226601"/>
              </a:cxn>
              <a:cxn ang="0">
                <a:pos x="933621" y="1226601"/>
              </a:cxn>
              <a:cxn ang="0">
                <a:pos x="938502" y="1226601"/>
              </a:cxn>
              <a:cxn ang="0">
                <a:pos x="948283" y="1226601"/>
              </a:cxn>
              <a:cxn ang="0">
                <a:pos x="1012363" y="1226601"/>
              </a:cxn>
              <a:cxn ang="0">
                <a:pos x="1016717" y="1226601"/>
              </a:cxn>
              <a:cxn ang="0">
                <a:pos x="1201914" y="1226601"/>
              </a:cxn>
              <a:cxn ang="0">
                <a:pos x="1202462" y="1226601"/>
              </a:cxn>
              <a:cxn ang="0">
                <a:pos x="1564167" y="1226601"/>
              </a:cxn>
              <a:cxn ang="0">
                <a:pos x="1814002" y="1275391"/>
              </a:cxn>
              <a:cxn ang="0">
                <a:pos x="2024739" y="1408764"/>
              </a:cxn>
              <a:cxn ang="0">
                <a:pos x="2170291" y="1607189"/>
              </a:cxn>
              <a:cxn ang="0">
                <a:pos x="2224598" y="1851149"/>
              </a:cxn>
              <a:cxn ang="0">
                <a:pos x="2224598" y="1872840"/>
              </a:cxn>
              <a:cxn ang="0">
                <a:pos x="2224598" y="1872840"/>
              </a:cxn>
              <a:cxn ang="0">
                <a:pos x="2224598" y="2024635"/>
              </a:cxn>
              <a:cxn ang="0">
                <a:pos x="0" y="2024635"/>
              </a:cxn>
              <a:cxn ang="0">
                <a:pos x="0" y="2002954"/>
              </a:cxn>
              <a:cxn ang="0">
                <a:pos x="0" y="1851149"/>
              </a:cxn>
              <a:cxn ang="0">
                <a:pos x="625675" y="1226601"/>
              </a:cxn>
              <a:cxn ang="0">
                <a:pos x="1104936" y="0"/>
              </a:cxn>
              <a:cxn ang="0">
                <a:pos x="1322854" y="44134"/>
              </a:cxn>
              <a:cxn ang="0">
                <a:pos x="1500803" y="164485"/>
              </a:cxn>
              <a:cxn ang="0">
                <a:pos x="1620778" y="342990"/>
              </a:cxn>
              <a:cxn ang="0">
                <a:pos x="1664767" y="561580"/>
              </a:cxn>
              <a:cxn ang="0">
                <a:pos x="1620778" y="780179"/>
              </a:cxn>
              <a:cxn ang="0">
                <a:pos x="1500803" y="958675"/>
              </a:cxn>
              <a:cxn ang="0">
                <a:pos x="1322854" y="1079031"/>
              </a:cxn>
              <a:cxn ang="0">
                <a:pos x="1104936" y="1123156"/>
              </a:cxn>
              <a:cxn ang="0">
                <a:pos x="709078" y="958675"/>
              </a:cxn>
              <a:cxn ang="0">
                <a:pos x="589100" y="780179"/>
              </a:cxn>
              <a:cxn ang="0">
                <a:pos x="545105" y="561580"/>
              </a:cxn>
              <a:cxn ang="0">
                <a:pos x="709078" y="164485"/>
              </a:cxn>
              <a:cxn ang="0">
                <a:pos x="887024" y="44134"/>
              </a:cxn>
              <a:cxn ang="0">
                <a:pos x="1104936" y="0"/>
              </a:cxn>
            </a:cxnLst>
            <a:rect l="txL" t="txT" r="txR" b="tx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rgbClr val="1983B7"/>
          </a:solidFill>
          <a:ln w="9525">
            <a:noFill/>
          </a:ln>
        </p:spPr>
        <p:txBody>
          <a:bodyPr/>
          <a:lstStyle/>
          <a:p>
            <a:endParaRPr lang="zh-CN" altLang="en-US">
              <a:solidFill>
                <a:schemeClr val="bg1">
                  <a:lumMod val="50000"/>
                </a:schemeClr>
              </a:solidFill>
            </a:endParaRPr>
          </a:p>
        </p:txBody>
      </p:sp>
      <p:sp>
        <p:nvSpPr>
          <p:cNvPr id="15" name="Freeform 497"/>
          <p:cNvSpPr>
            <a:spLocks noEditPoints="1"/>
          </p:cNvSpPr>
          <p:nvPr/>
        </p:nvSpPr>
        <p:spPr>
          <a:xfrm>
            <a:off x="6405563" y="1973263"/>
            <a:ext cx="563562" cy="777875"/>
          </a:xfrm>
          <a:custGeom>
            <a:avLst/>
            <a:gdLst>
              <a:gd name="txL" fmla="*/ 0 w 128"/>
              <a:gd name="txT" fmla="*/ 0 h 177"/>
              <a:gd name="txR" fmla="*/ 128 w 128"/>
              <a:gd name="txB" fmla="*/ 177 h 177"/>
            </a:gdLst>
            <a:ahLst/>
            <a:cxnLst>
              <a:cxn ang="0">
                <a:pos x="2147483646" y="2147483646"/>
              </a:cxn>
              <a:cxn ang="0">
                <a:pos x="2147483646" y="2147483646"/>
              </a:cxn>
              <a:cxn ang="0">
                <a:pos x="0" y="2147483646"/>
              </a:cxn>
              <a:cxn ang="0">
                <a:pos x="0" y="2147483646"/>
              </a:cxn>
              <a:cxn ang="0">
                <a:pos x="0"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rgbClr val="1983B7"/>
          </a:solidFill>
          <a:ln w="9525">
            <a:noFill/>
          </a:ln>
        </p:spPr>
        <p:txBody>
          <a:bodyPr/>
          <a:lstStyle/>
          <a:p>
            <a:endParaRPr lang="zh-CN" altLang="en-US">
              <a:solidFill>
                <a:schemeClr val="bg1">
                  <a:lumMod val="50000"/>
                </a:schemeClr>
              </a:solidFill>
            </a:endParaRPr>
          </a:p>
        </p:txBody>
      </p:sp>
      <p:sp>
        <p:nvSpPr>
          <p:cNvPr id="16" name="直接连接符 22"/>
          <p:cNvSpPr/>
          <p:nvPr/>
        </p:nvSpPr>
        <p:spPr>
          <a:xfrm>
            <a:off x="1668463" y="2819400"/>
            <a:ext cx="3709987" cy="1588"/>
          </a:xfrm>
          <a:prstGeom prst="line">
            <a:avLst/>
          </a:prstGeom>
          <a:ln w="6350" cap="flat" cmpd="sng">
            <a:solidFill>
              <a:srgbClr val="BFBFBF"/>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17" name="直接连接符 23"/>
          <p:cNvSpPr/>
          <p:nvPr/>
        </p:nvSpPr>
        <p:spPr>
          <a:xfrm>
            <a:off x="6405563" y="2819400"/>
            <a:ext cx="3679825" cy="1588"/>
          </a:xfrm>
          <a:prstGeom prst="line">
            <a:avLst/>
          </a:prstGeom>
          <a:ln w="6350" cap="flat" cmpd="sng">
            <a:solidFill>
              <a:srgbClr val="BFBFBF"/>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18" name="直接连接符 24"/>
          <p:cNvSpPr/>
          <p:nvPr/>
        </p:nvSpPr>
        <p:spPr>
          <a:xfrm>
            <a:off x="1668463" y="5175250"/>
            <a:ext cx="3709987" cy="0"/>
          </a:xfrm>
          <a:prstGeom prst="line">
            <a:avLst/>
          </a:prstGeom>
          <a:ln w="6350" cap="flat" cmpd="sng">
            <a:solidFill>
              <a:srgbClr val="BFBFBF"/>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19" name="直接连接符 38"/>
          <p:cNvSpPr/>
          <p:nvPr/>
        </p:nvSpPr>
        <p:spPr>
          <a:xfrm>
            <a:off x="6405563" y="5175250"/>
            <a:ext cx="3679825" cy="0"/>
          </a:xfrm>
          <a:prstGeom prst="line">
            <a:avLst/>
          </a:prstGeom>
          <a:ln w="6350" cap="flat" cmpd="sng">
            <a:solidFill>
              <a:srgbClr val="BFBFBF"/>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20" name="TextBox 498"/>
          <p:cNvSpPr/>
          <p:nvPr/>
        </p:nvSpPr>
        <p:spPr>
          <a:xfrm>
            <a:off x="3617913" y="2222500"/>
            <a:ext cx="1878012" cy="431800"/>
          </a:xfrm>
          <a:prstGeom prst="rect">
            <a:avLst/>
          </a:prstGeom>
          <a:noFill/>
          <a:ln w="9525">
            <a:noFill/>
            <a:miter/>
          </a:ln>
        </p:spPr>
        <p:txBody>
          <a:bodyPr wrap="none" anchor="ctr">
            <a:spAutoFit/>
          </a:bodyPr>
          <a:lstStyle/>
          <a:p>
            <a:pPr lvl="0" algn="r" eaLnBrk="1" hangingPunct="1">
              <a:buNone/>
            </a:pPr>
            <a:r>
              <a:rPr lang="zh-CN" altLang="en-US" sz="2200" b="1" dirty="0">
                <a:solidFill>
                  <a:schemeClr val="bg1">
                    <a:lumMod val="50000"/>
                  </a:schemeClr>
                </a:solidFill>
                <a:latin typeface="微软雅黑" pitchFamily="34" charset="-122"/>
                <a:ea typeface="微软雅黑" pitchFamily="34" charset="-122"/>
                <a:sym typeface="UKIJ Qolyazma" pitchFamily="2" charset="0"/>
              </a:rPr>
              <a:t>点击添加内容</a:t>
            </a:r>
          </a:p>
        </p:txBody>
      </p:sp>
      <p:sp>
        <p:nvSpPr>
          <p:cNvPr id="21" name="TextBox 499"/>
          <p:cNvSpPr/>
          <p:nvPr/>
        </p:nvSpPr>
        <p:spPr>
          <a:xfrm>
            <a:off x="8324850" y="2222500"/>
            <a:ext cx="1878013" cy="431800"/>
          </a:xfrm>
          <a:prstGeom prst="rect">
            <a:avLst/>
          </a:prstGeom>
          <a:noFill/>
          <a:ln w="9525">
            <a:noFill/>
            <a:miter/>
          </a:ln>
        </p:spPr>
        <p:txBody>
          <a:bodyPr wrap="none" anchor="ctr">
            <a:spAutoFit/>
          </a:bodyPr>
          <a:lstStyle/>
          <a:p>
            <a:pPr lvl="0" algn="r" eaLnBrk="1" hangingPunct="1">
              <a:buNone/>
            </a:pPr>
            <a:r>
              <a:rPr lang="zh-CN" altLang="en-US" sz="2200" b="1" dirty="0">
                <a:solidFill>
                  <a:schemeClr val="bg1">
                    <a:lumMod val="50000"/>
                  </a:schemeClr>
                </a:solidFill>
                <a:latin typeface="微软雅黑" pitchFamily="34" charset="-122"/>
                <a:ea typeface="微软雅黑" pitchFamily="34" charset="-122"/>
                <a:sym typeface="UKIJ Qolyazma" pitchFamily="2" charset="0"/>
              </a:rPr>
              <a:t>点击添加内容</a:t>
            </a:r>
            <a:endParaRPr lang="zh-CN" altLang="en-US" dirty="0">
              <a:solidFill>
                <a:schemeClr val="bg1">
                  <a:lumMod val="50000"/>
                </a:schemeClr>
              </a:solidFill>
              <a:latin typeface="Arial" pitchFamily="34" charset="0"/>
              <a:ea typeface="宋体" pitchFamily="2" charset="-122"/>
            </a:endParaRPr>
          </a:p>
        </p:txBody>
      </p:sp>
      <p:sp>
        <p:nvSpPr>
          <p:cNvPr id="22" name="TextBox 500"/>
          <p:cNvSpPr/>
          <p:nvPr/>
        </p:nvSpPr>
        <p:spPr>
          <a:xfrm>
            <a:off x="3617913" y="4548188"/>
            <a:ext cx="1878012" cy="430212"/>
          </a:xfrm>
          <a:prstGeom prst="rect">
            <a:avLst/>
          </a:prstGeom>
          <a:noFill/>
          <a:ln w="9525">
            <a:noFill/>
            <a:miter/>
          </a:ln>
        </p:spPr>
        <p:txBody>
          <a:bodyPr wrap="none" anchor="ctr">
            <a:spAutoFit/>
          </a:bodyPr>
          <a:lstStyle/>
          <a:p>
            <a:pPr lvl="0" algn="r" eaLnBrk="1" hangingPunct="1">
              <a:buNone/>
            </a:pPr>
            <a:r>
              <a:rPr lang="zh-CN" altLang="en-US" sz="2200" b="1" dirty="0">
                <a:solidFill>
                  <a:schemeClr val="bg1">
                    <a:lumMod val="50000"/>
                  </a:schemeClr>
                </a:solidFill>
                <a:latin typeface="微软雅黑" pitchFamily="34" charset="-122"/>
                <a:ea typeface="微软雅黑" pitchFamily="34" charset="-122"/>
                <a:sym typeface="UKIJ Qolyazma" pitchFamily="2" charset="0"/>
              </a:rPr>
              <a:t>点击添加内容</a:t>
            </a:r>
            <a:endParaRPr lang="zh-CN" altLang="en-US" dirty="0">
              <a:solidFill>
                <a:schemeClr val="bg1">
                  <a:lumMod val="50000"/>
                </a:schemeClr>
              </a:solidFill>
              <a:latin typeface="Arial" pitchFamily="34" charset="0"/>
              <a:ea typeface="宋体" pitchFamily="2" charset="-122"/>
            </a:endParaRPr>
          </a:p>
        </p:txBody>
      </p:sp>
      <p:sp>
        <p:nvSpPr>
          <p:cNvPr id="23" name="TextBox 501"/>
          <p:cNvSpPr/>
          <p:nvPr/>
        </p:nvSpPr>
        <p:spPr>
          <a:xfrm>
            <a:off x="8324850" y="4548188"/>
            <a:ext cx="1878013" cy="430212"/>
          </a:xfrm>
          <a:prstGeom prst="rect">
            <a:avLst/>
          </a:prstGeom>
          <a:noFill/>
          <a:ln w="9525">
            <a:noFill/>
            <a:miter/>
          </a:ln>
        </p:spPr>
        <p:txBody>
          <a:bodyPr wrap="none" anchor="ctr">
            <a:spAutoFit/>
          </a:bodyPr>
          <a:lstStyle/>
          <a:p>
            <a:pPr lvl="0" algn="r" eaLnBrk="1" hangingPunct="1">
              <a:buNone/>
            </a:pPr>
            <a:r>
              <a:rPr lang="zh-CN" altLang="en-US" sz="2200" b="1" dirty="0">
                <a:solidFill>
                  <a:schemeClr val="bg1">
                    <a:lumMod val="50000"/>
                  </a:schemeClr>
                </a:solidFill>
                <a:latin typeface="微软雅黑" pitchFamily="34" charset="-122"/>
                <a:ea typeface="微软雅黑" pitchFamily="34" charset="-122"/>
                <a:sym typeface="UKIJ Qolyazma" pitchFamily="2" charset="0"/>
              </a:rPr>
              <a:t>点击添加内容</a:t>
            </a:r>
            <a:endParaRPr lang="zh-CN" altLang="en-US" dirty="0">
              <a:solidFill>
                <a:schemeClr val="bg1">
                  <a:lumMod val="50000"/>
                </a:schemeClr>
              </a:solidFill>
              <a:latin typeface="Arial" pitchFamily="34" charset="0"/>
              <a:ea typeface="宋体" pitchFamily="2" charset="-122"/>
            </a:endParaRPr>
          </a:p>
        </p:txBody>
      </p:sp>
      <p:sp>
        <p:nvSpPr>
          <p:cNvPr id="24" name="TextBox 503"/>
          <p:cNvSpPr/>
          <p:nvPr/>
        </p:nvSpPr>
        <p:spPr>
          <a:xfrm>
            <a:off x="1543050" y="2909888"/>
            <a:ext cx="4062413" cy="933450"/>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您的内容打在这里，或者通过复制您的文本后，在此框中选择粘贴，并选择只保留文字，在此录入上述图表的描述说明。</a:t>
            </a:r>
          </a:p>
        </p:txBody>
      </p:sp>
      <p:sp>
        <p:nvSpPr>
          <p:cNvPr id="25" name="TextBox 504"/>
          <p:cNvSpPr/>
          <p:nvPr/>
        </p:nvSpPr>
        <p:spPr>
          <a:xfrm>
            <a:off x="6303963" y="2909888"/>
            <a:ext cx="4060825" cy="933450"/>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bg1">
                  <a:lumMod val="50000"/>
                </a:schemeClr>
              </a:solidFill>
              <a:latin typeface="微软雅黑" pitchFamily="34" charset="-122"/>
              <a:ea typeface="微软雅黑" pitchFamily="34" charset="-122"/>
            </a:endParaRPr>
          </a:p>
        </p:txBody>
      </p:sp>
      <p:sp>
        <p:nvSpPr>
          <p:cNvPr id="26" name="TextBox 505"/>
          <p:cNvSpPr/>
          <p:nvPr/>
        </p:nvSpPr>
        <p:spPr>
          <a:xfrm>
            <a:off x="1543050" y="5276850"/>
            <a:ext cx="4062413" cy="931863"/>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bg1">
                  <a:lumMod val="50000"/>
                </a:schemeClr>
              </a:solidFill>
              <a:latin typeface="微软雅黑" pitchFamily="34" charset="-122"/>
              <a:ea typeface="微软雅黑" pitchFamily="34" charset="-122"/>
            </a:endParaRPr>
          </a:p>
        </p:txBody>
      </p:sp>
      <p:sp>
        <p:nvSpPr>
          <p:cNvPr id="27" name="TextBox 506"/>
          <p:cNvSpPr/>
          <p:nvPr/>
        </p:nvSpPr>
        <p:spPr>
          <a:xfrm>
            <a:off x="6303963" y="5276850"/>
            <a:ext cx="4060825" cy="931863"/>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1394682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750" fill="hold"/>
                                        <p:tgtEl>
                                          <p:spTgt spid="13"/>
                                        </p:tgtEl>
                                        <p:attrNameLst>
                                          <p:attrName>ppt_x</p:attrName>
                                        </p:attrNameLst>
                                      </p:cBhvr>
                                      <p:tavLst>
                                        <p:tav tm="0">
                                          <p:val>
                                            <p:strVal val="1+#ppt_w/2"/>
                                          </p:val>
                                        </p:tav>
                                        <p:tav tm="100000">
                                          <p:val>
                                            <p:strVal val="#ppt_x"/>
                                          </p:val>
                                        </p:tav>
                                      </p:tavLst>
                                    </p:anim>
                                    <p:anim calcmode="lin" valueType="num">
                                      <p:cBhvr>
                                        <p:cTn id="14" dur="750" fill="hold"/>
                                        <p:tgtEl>
                                          <p:spTgt spid="13"/>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25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ppt_x</p:attrName>
                                        </p:attrNameLst>
                                      </p:cBhvr>
                                      <p:tavLst>
                                        <p:tav tm="0">
                                          <p:val>
                                            <p:strVal val="1+#ppt_w/2"/>
                                          </p:val>
                                        </p:tav>
                                        <p:tav tm="100000">
                                          <p:val>
                                            <p:strVal val="#ppt_x"/>
                                          </p:val>
                                        </p:tav>
                                      </p:tavLst>
                                    </p:anim>
                                    <p:anim calcmode="lin" valueType="num">
                                      <p:cBhvr>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750" fill="hold"/>
                                        <p:tgtEl>
                                          <p:spTgt spid="14"/>
                                        </p:tgtEl>
                                        <p:attrNameLst>
                                          <p:attrName>ppt_x</p:attrName>
                                        </p:attrNameLst>
                                      </p:cBhvr>
                                      <p:tavLst>
                                        <p:tav tm="0">
                                          <p:val>
                                            <p:strVal val="1+#ppt_w/2"/>
                                          </p:val>
                                        </p:tav>
                                        <p:tav tm="100000">
                                          <p:val>
                                            <p:strVal val="#ppt_x"/>
                                          </p:val>
                                        </p:tav>
                                      </p:tavLst>
                                    </p:anim>
                                    <p:anim calcmode="lin" valueType="num">
                                      <p:cBhvr>
                                        <p:cTn id="22" dur="750" fill="hold"/>
                                        <p:tgtEl>
                                          <p:spTgt spid="14"/>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25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ppt_x</p:attrName>
                                        </p:attrNameLst>
                                      </p:cBhvr>
                                      <p:tavLst>
                                        <p:tav tm="0">
                                          <p:val>
                                            <p:strVal val="1+#ppt_w/2"/>
                                          </p:val>
                                        </p:tav>
                                        <p:tav tm="100000">
                                          <p:val>
                                            <p:strVal val="#ppt_x"/>
                                          </p:val>
                                        </p:tav>
                                      </p:tavLst>
                                    </p:anim>
                                    <p:anim calcmode="lin" valueType="num">
                                      <p:cBhvr>
                                        <p:cTn id="26" dur="5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22" presetClass="entr" presetSubtype="8"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filter="wipe(left)">
                                      <p:cBhvr>
                                        <p:cTn id="30" dur="500"/>
                                        <p:tgtEl>
                                          <p:spTgt spid="16"/>
                                        </p:tgtEl>
                                      </p:cBhvr>
                                    </p:animEffect>
                                  </p:childTnLst>
                                </p:cTn>
                              </p:par>
                              <p:par>
                                <p:cTn id="31" presetID="22" presetClass="entr" presetSubtype="8"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filter="wipe(left)">
                                      <p:cBhvr>
                                        <p:cTn id="33" dur="500"/>
                                        <p:tgtEl>
                                          <p:spTgt spid="17"/>
                                        </p:tgtEl>
                                      </p:cBhvr>
                                    </p:animEffect>
                                  </p:childTnLst>
                                </p:cTn>
                              </p:par>
                              <p:par>
                                <p:cTn id="34" presetID="22" presetClass="entr" presetSubtype="8"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filter="wipe(left)">
                                      <p:cBhvr>
                                        <p:cTn id="36" dur="500"/>
                                        <p:tgtEl>
                                          <p:spTgt spid="18"/>
                                        </p:tgtEl>
                                      </p:cBhvr>
                                    </p:animEffect>
                                  </p:childTnLst>
                                </p:cTn>
                              </p:par>
                              <p:par>
                                <p:cTn id="37" presetID="22" presetClass="entr" presetSubtype="8"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filter="wipe(left)">
                                      <p:cBhvr>
                                        <p:cTn id="39" dur="500"/>
                                        <p:tgtEl>
                                          <p:spTgt spid="19"/>
                                        </p:tgtEl>
                                      </p:cBhvr>
                                    </p:animEffect>
                                  </p:childTnLst>
                                </p:cTn>
                              </p:par>
                            </p:childTnLst>
                          </p:cTn>
                        </p:par>
                        <p:par>
                          <p:cTn id="40" fill="hold">
                            <p:stCondLst>
                              <p:cond delay="1750"/>
                            </p:stCondLst>
                            <p:childTnLst>
                              <p:par>
                                <p:cTn id="41" presetID="12" presetClass="entr" presetSubtype="4" fill="hold" grpId="0" nodeType="afterEffect">
                                  <p:stCondLst>
                                    <p:cond delay="0"/>
                                  </p:stCondLst>
                                  <p:iterate type="lt">
                                    <p:tmPct val="50000"/>
                                  </p:iterate>
                                  <p:childTnLst>
                                    <p:set>
                                      <p:cBhvr>
                                        <p:cTn id="42" dur="1" fill="hold">
                                          <p:stCondLst>
                                            <p:cond delay="0"/>
                                          </p:stCondLst>
                                        </p:cTn>
                                        <p:tgtEl>
                                          <p:spTgt spid="20"/>
                                        </p:tgtEl>
                                        <p:attrNameLst>
                                          <p:attrName>style.visibility</p:attrName>
                                        </p:attrNameLst>
                                      </p:cBhvr>
                                      <p:to>
                                        <p:strVal val="visible"/>
                                      </p:to>
                                    </p:set>
                                    <p:anim calcmode="lin" valueType="num">
                                      <p:cBhvr>
                                        <p:cTn id="43" dur="300"/>
                                        <p:tgtEl>
                                          <p:spTgt spid="20"/>
                                        </p:tgtEl>
                                        <p:attrNameLst>
                                          <p:attrName>ppt_y</p:attrName>
                                        </p:attrNameLst>
                                      </p:cBhvr>
                                      <p:tavLst>
                                        <p:tav tm="0">
                                          <p:val>
                                            <p:strVal val="#ppt_y+#ppt_h*1.125000"/>
                                          </p:val>
                                        </p:tav>
                                        <p:tav tm="100000">
                                          <p:val>
                                            <p:strVal val="#ppt_y"/>
                                          </p:val>
                                        </p:tav>
                                      </p:tavLst>
                                    </p:anim>
                                    <p:animEffect filter="wipe(up)">
                                      <p:cBhvr>
                                        <p:cTn id="44" dur="300"/>
                                        <p:tgtEl>
                                          <p:spTgt spid="20"/>
                                        </p:tgtEl>
                                      </p:cBhvr>
                                    </p:animEffect>
                                  </p:childTnLst>
                                </p:cTn>
                              </p:par>
                              <p:par>
                                <p:cTn id="45" presetID="12" presetClass="entr" presetSubtype="4" fill="hold" grpId="0" nodeType="withEffect">
                                  <p:stCondLst>
                                    <p:cond delay="0"/>
                                  </p:stCondLst>
                                  <p:iterate type="lt">
                                    <p:tmPct val="50000"/>
                                  </p:iterate>
                                  <p:childTnLst>
                                    <p:set>
                                      <p:cBhvr>
                                        <p:cTn id="46" dur="1" fill="hold">
                                          <p:stCondLst>
                                            <p:cond delay="0"/>
                                          </p:stCondLst>
                                        </p:cTn>
                                        <p:tgtEl>
                                          <p:spTgt spid="21"/>
                                        </p:tgtEl>
                                        <p:attrNameLst>
                                          <p:attrName>style.visibility</p:attrName>
                                        </p:attrNameLst>
                                      </p:cBhvr>
                                      <p:to>
                                        <p:strVal val="visible"/>
                                      </p:to>
                                    </p:set>
                                    <p:anim calcmode="lin" valueType="num">
                                      <p:cBhvr>
                                        <p:cTn id="47" dur="300"/>
                                        <p:tgtEl>
                                          <p:spTgt spid="21"/>
                                        </p:tgtEl>
                                        <p:attrNameLst>
                                          <p:attrName>ppt_y</p:attrName>
                                        </p:attrNameLst>
                                      </p:cBhvr>
                                      <p:tavLst>
                                        <p:tav tm="0">
                                          <p:val>
                                            <p:strVal val="#ppt_y+#ppt_h*1.125000"/>
                                          </p:val>
                                        </p:tav>
                                        <p:tav tm="100000">
                                          <p:val>
                                            <p:strVal val="#ppt_y"/>
                                          </p:val>
                                        </p:tav>
                                      </p:tavLst>
                                    </p:anim>
                                    <p:animEffect filter="wipe(up)">
                                      <p:cBhvr>
                                        <p:cTn id="48" dur="300"/>
                                        <p:tgtEl>
                                          <p:spTgt spid="21"/>
                                        </p:tgtEl>
                                      </p:cBhvr>
                                    </p:animEffect>
                                  </p:childTnLst>
                                </p:cTn>
                              </p:par>
                              <p:par>
                                <p:cTn id="49" presetID="12" presetClass="entr" presetSubtype="4" fill="hold" grpId="0" nodeType="withEffect">
                                  <p:stCondLst>
                                    <p:cond delay="0"/>
                                  </p:stCondLst>
                                  <p:iterate type="lt">
                                    <p:tmPct val="50000"/>
                                  </p:iterate>
                                  <p:childTnLst>
                                    <p:set>
                                      <p:cBhvr>
                                        <p:cTn id="50" dur="1" fill="hold">
                                          <p:stCondLst>
                                            <p:cond delay="0"/>
                                          </p:stCondLst>
                                        </p:cTn>
                                        <p:tgtEl>
                                          <p:spTgt spid="22"/>
                                        </p:tgtEl>
                                        <p:attrNameLst>
                                          <p:attrName>style.visibility</p:attrName>
                                        </p:attrNameLst>
                                      </p:cBhvr>
                                      <p:to>
                                        <p:strVal val="visible"/>
                                      </p:to>
                                    </p:set>
                                    <p:anim calcmode="lin" valueType="num">
                                      <p:cBhvr>
                                        <p:cTn id="51" dur="300"/>
                                        <p:tgtEl>
                                          <p:spTgt spid="22"/>
                                        </p:tgtEl>
                                        <p:attrNameLst>
                                          <p:attrName>ppt_y</p:attrName>
                                        </p:attrNameLst>
                                      </p:cBhvr>
                                      <p:tavLst>
                                        <p:tav tm="0">
                                          <p:val>
                                            <p:strVal val="#ppt_y+#ppt_h*1.125000"/>
                                          </p:val>
                                        </p:tav>
                                        <p:tav tm="100000">
                                          <p:val>
                                            <p:strVal val="#ppt_y"/>
                                          </p:val>
                                        </p:tav>
                                      </p:tavLst>
                                    </p:anim>
                                    <p:animEffect filter="wipe(up)">
                                      <p:cBhvr>
                                        <p:cTn id="52" dur="300"/>
                                        <p:tgtEl>
                                          <p:spTgt spid="22"/>
                                        </p:tgtEl>
                                      </p:cBhvr>
                                    </p:animEffect>
                                  </p:childTnLst>
                                </p:cTn>
                              </p:par>
                              <p:par>
                                <p:cTn id="53" presetID="12" presetClass="entr" presetSubtype="4" fill="hold" grpId="0" nodeType="withEffect">
                                  <p:stCondLst>
                                    <p:cond delay="0"/>
                                  </p:stCondLst>
                                  <p:iterate type="lt">
                                    <p:tmPct val="50000"/>
                                  </p:iterate>
                                  <p:childTnLst>
                                    <p:set>
                                      <p:cBhvr>
                                        <p:cTn id="54" dur="1" fill="hold">
                                          <p:stCondLst>
                                            <p:cond delay="0"/>
                                          </p:stCondLst>
                                        </p:cTn>
                                        <p:tgtEl>
                                          <p:spTgt spid="23"/>
                                        </p:tgtEl>
                                        <p:attrNameLst>
                                          <p:attrName>style.visibility</p:attrName>
                                        </p:attrNameLst>
                                      </p:cBhvr>
                                      <p:to>
                                        <p:strVal val="visible"/>
                                      </p:to>
                                    </p:set>
                                    <p:anim calcmode="lin" valueType="num">
                                      <p:cBhvr>
                                        <p:cTn id="55" dur="300"/>
                                        <p:tgtEl>
                                          <p:spTgt spid="23"/>
                                        </p:tgtEl>
                                        <p:attrNameLst>
                                          <p:attrName>ppt_y</p:attrName>
                                        </p:attrNameLst>
                                      </p:cBhvr>
                                      <p:tavLst>
                                        <p:tav tm="0">
                                          <p:val>
                                            <p:strVal val="#ppt_y+#ppt_h*1.125000"/>
                                          </p:val>
                                        </p:tav>
                                        <p:tav tm="100000">
                                          <p:val>
                                            <p:strVal val="#ppt_y"/>
                                          </p:val>
                                        </p:tav>
                                      </p:tavLst>
                                    </p:anim>
                                    <p:animEffect filter="wipe(up)">
                                      <p:cBhvr>
                                        <p:cTn id="56" dur="300"/>
                                        <p:tgtEl>
                                          <p:spTgt spid="23"/>
                                        </p:tgtEl>
                                      </p:cBhvr>
                                    </p:animEffect>
                                  </p:childTnLst>
                                </p:cTn>
                              </p:par>
                              <p:par>
                                <p:cTn id="57" presetID="10" presetClass="entr" presetSubtype="0" fill="hold" grpId="0" nodeType="withEffect">
                                  <p:stCondLst>
                                    <p:cond delay="1000"/>
                                  </p:stCondLst>
                                  <p:iterate type="lt">
                                    <p:tmPct val="10000"/>
                                  </p:iterate>
                                  <p:childTnLst>
                                    <p:set>
                                      <p:cBhvr>
                                        <p:cTn id="58" dur="1" fill="hold">
                                          <p:stCondLst>
                                            <p:cond delay="0"/>
                                          </p:stCondLst>
                                        </p:cTn>
                                        <p:tgtEl>
                                          <p:spTgt spid="24"/>
                                        </p:tgtEl>
                                        <p:attrNameLst>
                                          <p:attrName>style.visibility</p:attrName>
                                        </p:attrNameLst>
                                      </p:cBhvr>
                                      <p:to>
                                        <p:strVal val="visible"/>
                                      </p:to>
                                    </p:set>
                                    <p:animEffect filter="fade">
                                      <p:cBhvr>
                                        <p:cTn id="59" dur="100"/>
                                        <p:tgtEl>
                                          <p:spTgt spid="24"/>
                                        </p:tgtEl>
                                      </p:cBhvr>
                                    </p:animEffect>
                                  </p:childTnLst>
                                </p:cTn>
                              </p:par>
                              <p:par>
                                <p:cTn id="60" presetID="10" presetClass="entr" presetSubtype="0" fill="hold" grpId="0" nodeType="withEffect">
                                  <p:stCondLst>
                                    <p:cond delay="1000"/>
                                  </p:stCondLst>
                                  <p:iterate type="lt">
                                    <p:tmPct val="10000"/>
                                  </p:iterate>
                                  <p:childTnLst>
                                    <p:set>
                                      <p:cBhvr>
                                        <p:cTn id="61" dur="1" fill="hold">
                                          <p:stCondLst>
                                            <p:cond delay="0"/>
                                          </p:stCondLst>
                                        </p:cTn>
                                        <p:tgtEl>
                                          <p:spTgt spid="25"/>
                                        </p:tgtEl>
                                        <p:attrNameLst>
                                          <p:attrName>style.visibility</p:attrName>
                                        </p:attrNameLst>
                                      </p:cBhvr>
                                      <p:to>
                                        <p:strVal val="visible"/>
                                      </p:to>
                                    </p:set>
                                    <p:animEffect filter="fade">
                                      <p:cBhvr>
                                        <p:cTn id="62" dur="100"/>
                                        <p:tgtEl>
                                          <p:spTgt spid="25"/>
                                        </p:tgtEl>
                                      </p:cBhvr>
                                    </p:animEffect>
                                  </p:childTnLst>
                                </p:cTn>
                              </p:par>
                              <p:par>
                                <p:cTn id="63" presetID="10" presetClass="entr" presetSubtype="0" fill="hold" grpId="0" nodeType="withEffect">
                                  <p:stCondLst>
                                    <p:cond delay="1000"/>
                                  </p:stCondLst>
                                  <p:iterate type="lt">
                                    <p:tmPct val="10000"/>
                                  </p:iterate>
                                  <p:childTnLst>
                                    <p:set>
                                      <p:cBhvr>
                                        <p:cTn id="64" dur="1" fill="hold">
                                          <p:stCondLst>
                                            <p:cond delay="0"/>
                                          </p:stCondLst>
                                        </p:cTn>
                                        <p:tgtEl>
                                          <p:spTgt spid="26"/>
                                        </p:tgtEl>
                                        <p:attrNameLst>
                                          <p:attrName>style.visibility</p:attrName>
                                        </p:attrNameLst>
                                      </p:cBhvr>
                                      <p:to>
                                        <p:strVal val="visible"/>
                                      </p:to>
                                    </p:set>
                                    <p:animEffect filter="fade">
                                      <p:cBhvr>
                                        <p:cTn id="65" dur="100"/>
                                        <p:tgtEl>
                                          <p:spTgt spid="26"/>
                                        </p:tgtEl>
                                      </p:cBhvr>
                                    </p:animEffect>
                                  </p:childTnLst>
                                </p:cTn>
                              </p:par>
                              <p:par>
                                <p:cTn id="66" presetID="10" presetClass="entr" presetSubtype="0" fill="hold" grpId="0" nodeType="withEffect">
                                  <p:stCondLst>
                                    <p:cond delay="1000"/>
                                  </p:stCondLst>
                                  <p:iterate type="lt">
                                    <p:tmPct val="10000"/>
                                  </p:iterate>
                                  <p:childTnLst>
                                    <p:set>
                                      <p:cBhvr>
                                        <p:cTn id="67" dur="1" fill="hold">
                                          <p:stCondLst>
                                            <p:cond delay="0"/>
                                          </p:stCondLst>
                                        </p:cTn>
                                        <p:tgtEl>
                                          <p:spTgt spid="27"/>
                                        </p:tgtEl>
                                        <p:attrNameLst>
                                          <p:attrName>style.visibility</p:attrName>
                                        </p:attrNameLst>
                                      </p:cBhvr>
                                      <p:to>
                                        <p:strVal val="visible"/>
                                      </p:to>
                                    </p:set>
                                    <p:animEffect filter="fade">
                                      <p:cBhvr>
                                        <p:cTn id="68" dur="1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p:bldP spid="21" grpId="0" bldLvl="0"/>
      <p:bldP spid="22" grpId="0" bldLvl="0"/>
      <p:bldP spid="23" grpId="0" bldLvl="0"/>
      <p:bldP spid="24" grpId="0" bldLvl="0"/>
      <p:bldP spid="25" grpId="0" bldLvl="0"/>
      <p:bldP spid="26" grpId="0" bldLvl="0"/>
      <p:bldP spid="27"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sp>
        <p:nvSpPr>
          <p:cNvPr id="12" name="Rectangle 3"/>
          <p:cNvSpPr/>
          <p:nvPr/>
        </p:nvSpPr>
        <p:spPr>
          <a:xfrm>
            <a:off x="1038693" y="2026475"/>
            <a:ext cx="2383227" cy="3291840"/>
          </a:xfrm>
          <a:prstGeom prst="rect">
            <a:avLst/>
          </a:prstGeom>
          <a:solidFill>
            <a:srgbClr val="18D2A6"/>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dirty="0"/>
          </a:p>
        </p:txBody>
      </p:sp>
      <p:sp>
        <p:nvSpPr>
          <p:cNvPr id="13" name="Rectangle 4"/>
          <p:cNvSpPr/>
          <p:nvPr/>
        </p:nvSpPr>
        <p:spPr>
          <a:xfrm>
            <a:off x="3599065" y="2026475"/>
            <a:ext cx="2383227" cy="3291840"/>
          </a:xfrm>
          <a:prstGeom prst="rect">
            <a:avLst/>
          </a:prstGeom>
          <a:solidFill>
            <a:srgbClr val="1983B7"/>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14" name="Rectangle 5"/>
          <p:cNvSpPr/>
          <p:nvPr/>
        </p:nvSpPr>
        <p:spPr>
          <a:xfrm>
            <a:off x="6171836" y="2026475"/>
            <a:ext cx="2383227" cy="3291840"/>
          </a:xfrm>
          <a:prstGeom prst="rect">
            <a:avLst/>
          </a:prstGeom>
          <a:solidFill>
            <a:srgbClr val="18D2A6"/>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sp>
        <p:nvSpPr>
          <p:cNvPr id="15" name="Rectangle 6"/>
          <p:cNvSpPr/>
          <p:nvPr/>
        </p:nvSpPr>
        <p:spPr>
          <a:xfrm>
            <a:off x="8770081" y="2026475"/>
            <a:ext cx="2383227" cy="3291840"/>
          </a:xfrm>
          <a:prstGeom prst="rect">
            <a:avLst/>
          </a:prstGeom>
          <a:solidFill>
            <a:srgbClr val="1983B7"/>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p>
        </p:txBody>
      </p:sp>
      <p:pic>
        <p:nvPicPr>
          <p:cNvPr id="16"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3336" y="2052677"/>
            <a:ext cx="2319573" cy="2319573"/>
          </a:xfrm>
          <a:prstGeom prst="rect">
            <a:avLst/>
          </a:prstGeom>
          <a:ln>
            <a:solidFill>
              <a:srgbClr val="1983B7"/>
            </a:solidFill>
          </a:ln>
        </p:spPr>
      </p:pic>
      <p:sp>
        <p:nvSpPr>
          <p:cNvPr id="17" name="TextBox 11"/>
          <p:cNvSpPr txBox="1"/>
          <p:nvPr/>
        </p:nvSpPr>
        <p:spPr>
          <a:xfrm>
            <a:off x="1302130" y="4550776"/>
            <a:ext cx="1778307"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id-ID" sz="1600" b="1" dirty="0">
                <a:solidFill>
                  <a:schemeClr val="bg1"/>
                </a:solidFill>
                <a:latin typeface="PT Sans" panose="020B0503020203020204" pitchFamily="34" charset="0"/>
              </a:rPr>
              <a:t>ASEP SUNARYA</a:t>
            </a:r>
          </a:p>
        </p:txBody>
      </p:sp>
      <p:sp>
        <p:nvSpPr>
          <p:cNvPr id="18" name="TextBox 57"/>
          <p:cNvSpPr txBox="1"/>
          <p:nvPr/>
        </p:nvSpPr>
        <p:spPr>
          <a:xfrm>
            <a:off x="3860991" y="4550776"/>
            <a:ext cx="1846980"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id-ID" sz="1600" b="1" dirty="0">
                <a:solidFill>
                  <a:schemeClr val="bg1"/>
                </a:solidFill>
                <a:latin typeface="PT Sans" panose="020B0503020203020204" pitchFamily="34" charset="0"/>
              </a:rPr>
              <a:t>EUIS KOMARIAH</a:t>
            </a:r>
          </a:p>
        </p:txBody>
      </p:sp>
      <p:sp>
        <p:nvSpPr>
          <p:cNvPr id="19" name="TextBox 58"/>
          <p:cNvSpPr txBox="1"/>
          <p:nvPr/>
        </p:nvSpPr>
        <p:spPr>
          <a:xfrm>
            <a:off x="6276453" y="4550776"/>
            <a:ext cx="2173993"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id-ID" sz="1600" b="1" dirty="0">
                <a:solidFill>
                  <a:schemeClr val="bg1"/>
                </a:solidFill>
                <a:latin typeface="PT Sans" panose="020B0503020203020204" pitchFamily="34" charset="0"/>
              </a:rPr>
              <a:t>DADANG PERMANA</a:t>
            </a:r>
          </a:p>
        </p:txBody>
      </p:sp>
      <p:sp>
        <p:nvSpPr>
          <p:cNvPr id="20" name="TextBox 59"/>
          <p:cNvSpPr txBox="1"/>
          <p:nvPr/>
        </p:nvSpPr>
        <p:spPr>
          <a:xfrm>
            <a:off x="8971683" y="4550776"/>
            <a:ext cx="1980030"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id-ID" sz="1600" b="1" dirty="0">
                <a:solidFill>
                  <a:schemeClr val="bg1"/>
                </a:solidFill>
                <a:latin typeface="PT Sans" panose="020B0503020203020204" pitchFamily="34" charset="0"/>
              </a:rPr>
              <a:t>PUTRI TERTUKAR</a:t>
            </a:r>
          </a:p>
        </p:txBody>
      </p:sp>
      <p:sp>
        <p:nvSpPr>
          <p:cNvPr id="21" name="TextBox 63"/>
          <p:cNvSpPr txBox="1"/>
          <p:nvPr/>
        </p:nvSpPr>
        <p:spPr>
          <a:xfrm>
            <a:off x="1586791" y="4852533"/>
            <a:ext cx="1208985" cy="256545"/>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id-ID" sz="1067" dirty="0">
                <a:solidFill>
                  <a:schemeClr val="bg1"/>
                </a:solidFill>
                <a:latin typeface="PT Sans" panose="020B0503020203020204" pitchFamily="34" charset="0"/>
              </a:rPr>
              <a:t>Creative Director</a:t>
            </a:r>
          </a:p>
        </p:txBody>
      </p:sp>
      <p:sp>
        <p:nvSpPr>
          <p:cNvPr id="22" name="TextBox 64"/>
          <p:cNvSpPr txBox="1"/>
          <p:nvPr/>
        </p:nvSpPr>
        <p:spPr>
          <a:xfrm>
            <a:off x="4034120" y="4852533"/>
            <a:ext cx="1500732" cy="256545"/>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id-ID" sz="1067" dirty="0">
                <a:solidFill>
                  <a:schemeClr val="bg1"/>
                </a:solidFill>
                <a:latin typeface="PT Sans" panose="020B0503020203020204" pitchFamily="34" charset="0"/>
              </a:rPr>
              <a:t>Chief Excutive Officer</a:t>
            </a:r>
          </a:p>
        </p:txBody>
      </p:sp>
      <p:sp>
        <p:nvSpPr>
          <p:cNvPr id="23" name="TextBox 67"/>
          <p:cNvSpPr txBox="1"/>
          <p:nvPr/>
        </p:nvSpPr>
        <p:spPr>
          <a:xfrm>
            <a:off x="6742927" y="4852533"/>
            <a:ext cx="1241045" cy="256545"/>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id-ID" sz="1067" dirty="0">
                <a:solidFill>
                  <a:schemeClr val="bg1"/>
                </a:solidFill>
                <a:latin typeface="PT Sans" panose="020B0503020203020204" pitchFamily="34" charset="0"/>
              </a:rPr>
              <a:t>General Manager</a:t>
            </a:r>
          </a:p>
        </p:txBody>
      </p:sp>
      <p:sp>
        <p:nvSpPr>
          <p:cNvPr id="24" name="TextBox 68"/>
          <p:cNvSpPr txBox="1"/>
          <p:nvPr/>
        </p:nvSpPr>
        <p:spPr>
          <a:xfrm>
            <a:off x="9483042" y="4852533"/>
            <a:ext cx="957313" cy="256545"/>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id-ID" sz="1067" dirty="0">
                <a:solidFill>
                  <a:schemeClr val="bg1"/>
                </a:solidFill>
                <a:latin typeface="PT Sans" panose="020B0503020203020204" pitchFamily="34" charset="0"/>
              </a:rPr>
              <a:t>HR manager</a:t>
            </a:r>
          </a:p>
        </p:txBody>
      </p:sp>
      <p:cxnSp>
        <p:nvCxnSpPr>
          <p:cNvPr id="25" name="Straight Connector 16"/>
          <p:cNvCxnSpPr/>
          <p:nvPr/>
        </p:nvCxnSpPr>
        <p:spPr>
          <a:xfrm>
            <a:off x="1997552" y="5173042"/>
            <a:ext cx="34359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17"/>
          <p:cNvCxnSpPr/>
          <p:nvPr/>
        </p:nvCxnSpPr>
        <p:spPr>
          <a:xfrm>
            <a:off x="4624425" y="5173042"/>
            <a:ext cx="34359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18"/>
          <p:cNvCxnSpPr/>
          <p:nvPr/>
        </p:nvCxnSpPr>
        <p:spPr>
          <a:xfrm>
            <a:off x="7197193" y="5173042"/>
            <a:ext cx="34359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19"/>
          <p:cNvCxnSpPr/>
          <p:nvPr/>
        </p:nvCxnSpPr>
        <p:spPr>
          <a:xfrm>
            <a:off x="9751105" y="5173042"/>
            <a:ext cx="34359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29"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9095" y="2052677"/>
            <a:ext cx="2319573" cy="2319573"/>
          </a:xfrm>
          <a:prstGeom prst="rect">
            <a:avLst/>
          </a:prstGeom>
          <a:ln>
            <a:solidFill>
              <a:srgbClr val="18D2A6"/>
            </a:solidFill>
          </a:ln>
        </p:spPr>
      </p:pic>
      <p:pic>
        <p:nvPicPr>
          <p:cNvPr id="30"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3792" y="2052677"/>
            <a:ext cx="2319573" cy="2319573"/>
          </a:xfrm>
          <a:prstGeom prst="rect">
            <a:avLst/>
          </a:prstGeom>
          <a:ln>
            <a:solidFill>
              <a:srgbClr val="1983B7"/>
            </a:solidFill>
          </a:ln>
        </p:spPr>
      </p:pic>
      <p:pic>
        <p:nvPicPr>
          <p:cNvPr id="31"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2804" y="2052677"/>
            <a:ext cx="2319573" cy="2319573"/>
          </a:xfrm>
          <a:prstGeom prst="rect">
            <a:avLst/>
          </a:prstGeom>
          <a:ln>
            <a:solidFill>
              <a:srgbClr val="18D2A6"/>
            </a:solidFill>
          </a:ln>
        </p:spPr>
      </p:pic>
      <p:sp>
        <p:nvSpPr>
          <p:cNvPr id="32" name="TextBox 76"/>
          <p:cNvSpPr txBox="1"/>
          <p:nvPr/>
        </p:nvSpPr>
        <p:spPr>
          <a:xfrm>
            <a:off x="1314431" y="5441548"/>
            <a:ext cx="1816320" cy="600164"/>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id-ID" sz="1100" dirty="0">
                <a:solidFill>
                  <a:schemeClr val="bg1">
                    <a:lumMod val="50000"/>
                  </a:schemeClr>
                </a:solidFill>
              </a:rPr>
              <a:t>Suitable for all category</a:t>
            </a:r>
            <a:r>
              <a:rPr lang="en-US" sz="1100" dirty="0">
                <a:solidFill>
                  <a:schemeClr val="bg1">
                    <a:lumMod val="50000"/>
                  </a:schemeClr>
                </a:solidFill>
              </a:rPr>
              <a:t>, </a:t>
            </a:r>
            <a:r>
              <a:rPr lang="en-US" sz="1100" dirty="0" err="1">
                <a:solidFill>
                  <a:schemeClr val="bg1">
                    <a:lumMod val="50000"/>
                  </a:schemeClr>
                </a:solidFill>
              </a:rPr>
              <a:t>Lorem</a:t>
            </a:r>
            <a:r>
              <a:rPr lang="en-US" sz="1100" dirty="0">
                <a:solidFill>
                  <a:schemeClr val="bg1">
                    <a:lumMod val="50000"/>
                  </a:schemeClr>
                </a:solidFill>
              </a:rPr>
              <a:t> </a:t>
            </a:r>
            <a:r>
              <a:rPr lang="en-US" sz="1100" dirty="0" err="1">
                <a:solidFill>
                  <a:schemeClr val="bg1">
                    <a:lumMod val="50000"/>
                  </a:schemeClr>
                </a:solidFill>
              </a:rPr>
              <a:t>Ipsum</a:t>
            </a:r>
            <a:r>
              <a:rPr lang="en-US" sz="1100" dirty="0">
                <a:solidFill>
                  <a:schemeClr val="bg1">
                    <a:lumMod val="50000"/>
                  </a:schemeClr>
                </a:solidFill>
              </a:rPr>
              <a:t> is not simply random</a:t>
            </a:r>
            <a:endParaRPr lang="en-US" sz="1100" b="1" dirty="0">
              <a:solidFill>
                <a:schemeClr val="bg1">
                  <a:lumMod val="50000"/>
                </a:schemeClr>
              </a:solidFill>
              <a:latin typeface="Signika Negative" pitchFamily="2" charset="0"/>
            </a:endParaRPr>
          </a:p>
        </p:txBody>
      </p:sp>
      <p:sp>
        <p:nvSpPr>
          <p:cNvPr id="33" name="TextBox 77"/>
          <p:cNvSpPr txBox="1"/>
          <p:nvPr/>
        </p:nvSpPr>
        <p:spPr>
          <a:xfrm>
            <a:off x="3876320" y="5441548"/>
            <a:ext cx="1816320" cy="600164"/>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id-ID" sz="1100" dirty="0">
                <a:solidFill>
                  <a:schemeClr val="bg1">
                    <a:lumMod val="50000"/>
                  </a:schemeClr>
                </a:solidFill>
              </a:rPr>
              <a:t>Suitable for all category</a:t>
            </a:r>
            <a:r>
              <a:rPr lang="en-US" sz="1100" dirty="0">
                <a:solidFill>
                  <a:schemeClr val="bg1">
                    <a:lumMod val="50000"/>
                  </a:schemeClr>
                </a:solidFill>
              </a:rPr>
              <a:t>, </a:t>
            </a:r>
            <a:r>
              <a:rPr lang="en-US" sz="1100" dirty="0" err="1">
                <a:solidFill>
                  <a:schemeClr val="bg1">
                    <a:lumMod val="50000"/>
                  </a:schemeClr>
                </a:solidFill>
              </a:rPr>
              <a:t>Lorem</a:t>
            </a:r>
            <a:r>
              <a:rPr lang="en-US" sz="1100" dirty="0">
                <a:solidFill>
                  <a:schemeClr val="bg1">
                    <a:lumMod val="50000"/>
                  </a:schemeClr>
                </a:solidFill>
              </a:rPr>
              <a:t> </a:t>
            </a:r>
            <a:r>
              <a:rPr lang="en-US" sz="1100" dirty="0" err="1">
                <a:solidFill>
                  <a:schemeClr val="bg1">
                    <a:lumMod val="50000"/>
                  </a:schemeClr>
                </a:solidFill>
              </a:rPr>
              <a:t>Ipsum</a:t>
            </a:r>
            <a:r>
              <a:rPr lang="en-US" sz="1100" dirty="0">
                <a:solidFill>
                  <a:schemeClr val="bg1">
                    <a:lumMod val="50000"/>
                  </a:schemeClr>
                </a:solidFill>
              </a:rPr>
              <a:t> is not simply random</a:t>
            </a:r>
            <a:endParaRPr lang="en-US" sz="1100" b="1" dirty="0">
              <a:solidFill>
                <a:schemeClr val="bg1">
                  <a:lumMod val="50000"/>
                </a:schemeClr>
              </a:solidFill>
              <a:latin typeface="Signika Negative" pitchFamily="2" charset="0"/>
            </a:endParaRPr>
          </a:p>
        </p:txBody>
      </p:sp>
      <p:sp>
        <p:nvSpPr>
          <p:cNvPr id="34" name="TextBox 78"/>
          <p:cNvSpPr txBox="1"/>
          <p:nvPr/>
        </p:nvSpPr>
        <p:spPr>
          <a:xfrm>
            <a:off x="6460829" y="5441548"/>
            <a:ext cx="1816320" cy="600164"/>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id-ID" sz="1100" dirty="0">
                <a:solidFill>
                  <a:schemeClr val="bg1">
                    <a:lumMod val="50000"/>
                  </a:schemeClr>
                </a:solidFill>
              </a:rPr>
              <a:t>Suitable for all category</a:t>
            </a:r>
            <a:r>
              <a:rPr lang="en-US" sz="1100" dirty="0">
                <a:solidFill>
                  <a:schemeClr val="bg1">
                    <a:lumMod val="50000"/>
                  </a:schemeClr>
                </a:solidFill>
              </a:rPr>
              <a:t>, </a:t>
            </a:r>
            <a:r>
              <a:rPr lang="en-US" sz="1100" dirty="0" err="1">
                <a:solidFill>
                  <a:schemeClr val="bg1">
                    <a:lumMod val="50000"/>
                  </a:schemeClr>
                </a:solidFill>
              </a:rPr>
              <a:t>Lorem</a:t>
            </a:r>
            <a:r>
              <a:rPr lang="en-US" sz="1100" dirty="0">
                <a:solidFill>
                  <a:schemeClr val="bg1">
                    <a:lumMod val="50000"/>
                  </a:schemeClr>
                </a:solidFill>
              </a:rPr>
              <a:t> </a:t>
            </a:r>
            <a:r>
              <a:rPr lang="en-US" sz="1100" dirty="0" err="1">
                <a:solidFill>
                  <a:schemeClr val="bg1">
                    <a:lumMod val="50000"/>
                  </a:schemeClr>
                </a:solidFill>
              </a:rPr>
              <a:t>Ipsum</a:t>
            </a:r>
            <a:r>
              <a:rPr lang="en-US" sz="1100" dirty="0">
                <a:solidFill>
                  <a:schemeClr val="bg1">
                    <a:lumMod val="50000"/>
                  </a:schemeClr>
                </a:solidFill>
              </a:rPr>
              <a:t> is not simply random</a:t>
            </a:r>
            <a:endParaRPr lang="en-US" sz="1100" b="1" dirty="0">
              <a:solidFill>
                <a:schemeClr val="bg1">
                  <a:lumMod val="50000"/>
                </a:schemeClr>
              </a:solidFill>
              <a:latin typeface="Signika Negative" pitchFamily="2" charset="0"/>
            </a:endParaRPr>
          </a:p>
        </p:txBody>
      </p:sp>
      <p:sp>
        <p:nvSpPr>
          <p:cNvPr id="35" name="TextBox 79"/>
          <p:cNvSpPr txBox="1"/>
          <p:nvPr/>
        </p:nvSpPr>
        <p:spPr>
          <a:xfrm>
            <a:off x="9053535" y="5441548"/>
            <a:ext cx="1816320" cy="600164"/>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id-ID" sz="1100" dirty="0">
                <a:solidFill>
                  <a:schemeClr val="bg1">
                    <a:lumMod val="50000"/>
                  </a:schemeClr>
                </a:solidFill>
              </a:rPr>
              <a:t>Suitable for all category</a:t>
            </a:r>
            <a:r>
              <a:rPr lang="en-US" sz="1100" dirty="0">
                <a:solidFill>
                  <a:schemeClr val="bg1">
                    <a:lumMod val="50000"/>
                  </a:schemeClr>
                </a:solidFill>
              </a:rPr>
              <a:t>, </a:t>
            </a:r>
            <a:r>
              <a:rPr lang="en-US" sz="1100" dirty="0" err="1">
                <a:solidFill>
                  <a:schemeClr val="bg1">
                    <a:lumMod val="50000"/>
                  </a:schemeClr>
                </a:solidFill>
              </a:rPr>
              <a:t>Lorem</a:t>
            </a:r>
            <a:r>
              <a:rPr lang="en-US" sz="1100" dirty="0">
                <a:solidFill>
                  <a:schemeClr val="bg1">
                    <a:lumMod val="50000"/>
                  </a:schemeClr>
                </a:solidFill>
              </a:rPr>
              <a:t> </a:t>
            </a:r>
            <a:r>
              <a:rPr lang="en-US" sz="1100" dirty="0" err="1">
                <a:solidFill>
                  <a:schemeClr val="bg1">
                    <a:lumMod val="50000"/>
                  </a:schemeClr>
                </a:solidFill>
              </a:rPr>
              <a:t>Ipsum</a:t>
            </a:r>
            <a:r>
              <a:rPr lang="en-US" sz="1100" dirty="0">
                <a:solidFill>
                  <a:schemeClr val="bg1">
                    <a:lumMod val="50000"/>
                  </a:schemeClr>
                </a:solidFill>
              </a:rPr>
              <a:t> is not simply random</a:t>
            </a:r>
            <a:endParaRPr lang="en-US" sz="1100" b="1" dirty="0">
              <a:solidFill>
                <a:schemeClr val="bg1">
                  <a:lumMod val="50000"/>
                </a:schemeClr>
              </a:solidFill>
              <a:latin typeface="Signika Negative" pitchFamily="2" charset="0"/>
            </a:endParaRPr>
          </a:p>
        </p:txBody>
      </p:sp>
    </p:spTree>
    <p:extLst>
      <p:ext uri="{BB962C8B-B14F-4D97-AF65-F5344CB8AC3E}">
        <p14:creationId xmlns:p14="http://schemas.microsoft.com/office/powerpoint/2010/main" val="76596454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1000"/>
                                        <p:tgtEl>
                                          <p:spTgt spid="31"/>
                                        </p:tgtEl>
                                      </p:cBhvr>
                                    </p:animEffect>
                                    <p:anim calcmode="lin" valueType="num">
                                      <p:cBhvr>
                                        <p:cTn id="34" dur="1000" fill="hold"/>
                                        <p:tgtEl>
                                          <p:spTgt spid="31"/>
                                        </p:tgtEl>
                                        <p:attrNameLst>
                                          <p:attrName>ppt_x</p:attrName>
                                        </p:attrNameLst>
                                      </p:cBhvr>
                                      <p:tavLst>
                                        <p:tav tm="0">
                                          <p:val>
                                            <p:strVal val="#ppt_x"/>
                                          </p:val>
                                        </p:tav>
                                        <p:tav tm="100000">
                                          <p:val>
                                            <p:strVal val="#ppt_x"/>
                                          </p:val>
                                        </p:tav>
                                      </p:tavLst>
                                    </p:anim>
                                    <p:anim calcmode="lin" valueType="num">
                                      <p:cBhvr>
                                        <p:cTn id="35" dur="1000" fill="hold"/>
                                        <p:tgtEl>
                                          <p:spTgt spid="3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1000"/>
                                        <p:tgtEl>
                                          <p:spTgt spid="32"/>
                                        </p:tgtEl>
                                      </p:cBhvr>
                                    </p:animEffect>
                                    <p:anim calcmode="lin" valueType="num">
                                      <p:cBhvr>
                                        <p:cTn id="39" dur="1000" fill="hold"/>
                                        <p:tgtEl>
                                          <p:spTgt spid="32"/>
                                        </p:tgtEl>
                                        <p:attrNameLst>
                                          <p:attrName>ppt_x</p:attrName>
                                        </p:attrNameLst>
                                      </p:cBhvr>
                                      <p:tavLst>
                                        <p:tav tm="0">
                                          <p:val>
                                            <p:strVal val="#ppt_x"/>
                                          </p:val>
                                        </p:tav>
                                        <p:tav tm="100000">
                                          <p:val>
                                            <p:strVal val="#ppt_x"/>
                                          </p:val>
                                        </p:tav>
                                      </p:tavLst>
                                    </p:anim>
                                    <p:anim calcmode="lin" valueType="num">
                                      <p:cBhvr>
                                        <p:cTn id="40" dur="10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47"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1000"/>
                                        <p:tgtEl>
                                          <p:spTgt spid="22"/>
                                        </p:tgtEl>
                                      </p:cBhvr>
                                    </p:animEffect>
                                    <p:anim calcmode="lin" valueType="num">
                                      <p:cBhvr>
                                        <p:cTn id="55" dur="1000" fill="hold"/>
                                        <p:tgtEl>
                                          <p:spTgt spid="22"/>
                                        </p:tgtEl>
                                        <p:attrNameLst>
                                          <p:attrName>ppt_x</p:attrName>
                                        </p:attrNameLst>
                                      </p:cBhvr>
                                      <p:tavLst>
                                        <p:tav tm="0">
                                          <p:val>
                                            <p:strVal val="#ppt_x"/>
                                          </p:val>
                                        </p:tav>
                                        <p:tav tm="100000">
                                          <p:val>
                                            <p:strVal val="#ppt_x"/>
                                          </p:val>
                                        </p:tav>
                                      </p:tavLst>
                                    </p:anim>
                                    <p:anim calcmode="lin" valueType="num">
                                      <p:cBhvr>
                                        <p:cTn id="56" dur="1000" fill="hold"/>
                                        <p:tgtEl>
                                          <p:spTgt spid="22"/>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1000"/>
                                        <p:tgtEl>
                                          <p:spTgt spid="26"/>
                                        </p:tgtEl>
                                      </p:cBhvr>
                                    </p:animEffect>
                                    <p:anim calcmode="lin" valueType="num">
                                      <p:cBhvr>
                                        <p:cTn id="60" dur="1000" fill="hold"/>
                                        <p:tgtEl>
                                          <p:spTgt spid="26"/>
                                        </p:tgtEl>
                                        <p:attrNameLst>
                                          <p:attrName>ppt_x</p:attrName>
                                        </p:attrNameLst>
                                      </p:cBhvr>
                                      <p:tavLst>
                                        <p:tav tm="0">
                                          <p:val>
                                            <p:strVal val="#ppt_x"/>
                                          </p:val>
                                        </p:tav>
                                        <p:tav tm="100000">
                                          <p:val>
                                            <p:strVal val="#ppt_x"/>
                                          </p:val>
                                        </p:tav>
                                      </p:tavLst>
                                    </p:anim>
                                    <p:anim calcmode="lin" valueType="num">
                                      <p:cBhvr>
                                        <p:cTn id="61" dur="1000" fill="hold"/>
                                        <p:tgtEl>
                                          <p:spTgt spid="26"/>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1000"/>
                                        <p:tgtEl>
                                          <p:spTgt spid="30"/>
                                        </p:tgtEl>
                                      </p:cBhvr>
                                    </p:animEffect>
                                    <p:anim calcmode="lin" valueType="num">
                                      <p:cBhvr>
                                        <p:cTn id="65" dur="1000" fill="hold"/>
                                        <p:tgtEl>
                                          <p:spTgt spid="30"/>
                                        </p:tgtEl>
                                        <p:attrNameLst>
                                          <p:attrName>ppt_x</p:attrName>
                                        </p:attrNameLst>
                                      </p:cBhvr>
                                      <p:tavLst>
                                        <p:tav tm="0">
                                          <p:val>
                                            <p:strVal val="#ppt_x"/>
                                          </p:val>
                                        </p:tav>
                                        <p:tav tm="100000">
                                          <p:val>
                                            <p:strVal val="#ppt_x"/>
                                          </p:val>
                                        </p:tav>
                                      </p:tavLst>
                                    </p:anim>
                                    <p:anim calcmode="lin" valueType="num">
                                      <p:cBhvr>
                                        <p:cTn id="66" dur="1000" fill="hold"/>
                                        <p:tgtEl>
                                          <p:spTgt spid="30"/>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1000"/>
                                        <p:tgtEl>
                                          <p:spTgt spid="33"/>
                                        </p:tgtEl>
                                      </p:cBhvr>
                                    </p:animEffect>
                                    <p:anim calcmode="lin" valueType="num">
                                      <p:cBhvr>
                                        <p:cTn id="70" dur="1000" fill="hold"/>
                                        <p:tgtEl>
                                          <p:spTgt spid="33"/>
                                        </p:tgtEl>
                                        <p:attrNameLst>
                                          <p:attrName>ppt_x</p:attrName>
                                        </p:attrNameLst>
                                      </p:cBhvr>
                                      <p:tavLst>
                                        <p:tav tm="0">
                                          <p:val>
                                            <p:strVal val="#ppt_x"/>
                                          </p:val>
                                        </p:tav>
                                        <p:tav tm="100000">
                                          <p:val>
                                            <p:strVal val="#ppt_x"/>
                                          </p:val>
                                        </p:tav>
                                      </p:tavLst>
                                    </p:anim>
                                    <p:anim calcmode="lin" valueType="num">
                                      <p:cBhvr>
                                        <p:cTn id="71" dur="1000" fill="hold"/>
                                        <p:tgtEl>
                                          <p:spTgt spid="33"/>
                                        </p:tgtEl>
                                        <p:attrNameLst>
                                          <p:attrName>ppt_y</p:attrName>
                                        </p:attrNameLst>
                                      </p:cBhvr>
                                      <p:tavLst>
                                        <p:tav tm="0">
                                          <p:val>
                                            <p:strVal val="#ppt_y-.1"/>
                                          </p:val>
                                        </p:tav>
                                        <p:tav tm="100000">
                                          <p:val>
                                            <p:strVal val="#ppt_y"/>
                                          </p:val>
                                        </p:tav>
                                      </p:tavLst>
                                    </p:anim>
                                  </p:childTnLst>
                                </p:cTn>
                              </p:par>
                            </p:childTnLst>
                          </p:cTn>
                        </p:par>
                        <p:par>
                          <p:cTn id="72" fill="hold">
                            <p:stCondLst>
                              <p:cond delay="2500"/>
                            </p:stCondLst>
                            <p:childTnLst>
                              <p:par>
                                <p:cTn id="73" presetID="42" presetClass="entr" presetSubtype="0" fill="hold" grpId="0"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1000"/>
                                        <p:tgtEl>
                                          <p:spTgt spid="14"/>
                                        </p:tgtEl>
                                      </p:cBhvr>
                                    </p:animEffect>
                                    <p:anim calcmode="lin" valueType="num">
                                      <p:cBhvr>
                                        <p:cTn id="76" dur="1000" fill="hold"/>
                                        <p:tgtEl>
                                          <p:spTgt spid="14"/>
                                        </p:tgtEl>
                                        <p:attrNameLst>
                                          <p:attrName>ppt_x</p:attrName>
                                        </p:attrNameLst>
                                      </p:cBhvr>
                                      <p:tavLst>
                                        <p:tav tm="0">
                                          <p:val>
                                            <p:strVal val="#ppt_x"/>
                                          </p:val>
                                        </p:tav>
                                        <p:tav tm="100000">
                                          <p:val>
                                            <p:strVal val="#ppt_x"/>
                                          </p:val>
                                        </p:tav>
                                      </p:tavLst>
                                    </p:anim>
                                    <p:anim calcmode="lin" valueType="num">
                                      <p:cBhvr>
                                        <p:cTn id="77" dur="1000" fill="hold"/>
                                        <p:tgtEl>
                                          <p:spTgt spid="1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1000"/>
                                        <p:tgtEl>
                                          <p:spTgt spid="19"/>
                                        </p:tgtEl>
                                      </p:cBhvr>
                                    </p:animEffect>
                                    <p:anim calcmode="lin" valueType="num">
                                      <p:cBhvr>
                                        <p:cTn id="81" dur="1000" fill="hold"/>
                                        <p:tgtEl>
                                          <p:spTgt spid="19"/>
                                        </p:tgtEl>
                                        <p:attrNameLst>
                                          <p:attrName>ppt_x</p:attrName>
                                        </p:attrNameLst>
                                      </p:cBhvr>
                                      <p:tavLst>
                                        <p:tav tm="0">
                                          <p:val>
                                            <p:strVal val="#ppt_x"/>
                                          </p:val>
                                        </p:tav>
                                        <p:tav tm="100000">
                                          <p:val>
                                            <p:strVal val="#ppt_x"/>
                                          </p:val>
                                        </p:tav>
                                      </p:tavLst>
                                    </p:anim>
                                    <p:anim calcmode="lin" valueType="num">
                                      <p:cBhvr>
                                        <p:cTn id="82" dur="1000" fill="hold"/>
                                        <p:tgtEl>
                                          <p:spTgt spid="1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1000"/>
                                        <p:tgtEl>
                                          <p:spTgt spid="23"/>
                                        </p:tgtEl>
                                      </p:cBhvr>
                                    </p:animEffect>
                                    <p:anim calcmode="lin" valueType="num">
                                      <p:cBhvr>
                                        <p:cTn id="86" dur="1000" fill="hold"/>
                                        <p:tgtEl>
                                          <p:spTgt spid="23"/>
                                        </p:tgtEl>
                                        <p:attrNameLst>
                                          <p:attrName>ppt_x</p:attrName>
                                        </p:attrNameLst>
                                      </p:cBhvr>
                                      <p:tavLst>
                                        <p:tav tm="0">
                                          <p:val>
                                            <p:strVal val="#ppt_x"/>
                                          </p:val>
                                        </p:tav>
                                        <p:tav tm="100000">
                                          <p:val>
                                            <p:strVal val="#ppt_x"/>
                                          </p:val>
                                        </p:tav>
                                      </p:tavLst>
                                    </p:anim>
                                    <p:anim calcmode="lin" valueType="num">
                                      <p:cBhvr>
                                        <p:cTn id="87" dur="1000" fill="hold"/>
                                        <p:tgtEl>
                                          <p:spTgt spid="23"/>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1000"/>
                                        <p:tgtEl>
                                          <p:spTgt spid="27"/>
                                        </p:tgtEl>
                                      </p:cBhvr>
                                    </p:animEffect>
                                    <p:anim calcmode="lin" valueType="num">
                                      <p:cBhvr>
                                        <p:cTn id="91" dur="1000" fill="hold"/>
                                        <p:tgtEl>
                                          <p:spTgt spid="27"/>
                                        </p:tgtEl>
                                        <p:attrNameLst>
                                          <p:attrName>ppt_x</p:attrName>
                                        </p:attrNameLst>
                                      </p:cBhvr>
                                      <p:tavLst>
                                        <p:tav tm="0">
                                          <p:val>
                                            <p:strVal val="#ppt_x"/>
                                          </p:val>
                                        </p:tav>
                                        <p:tav tm="100000">
                                          <p:val>
                                            <p:strVal val="#ppt_x"/>
                                          </p:val>
                                        </p:tav>
                                      </p:tavLst>
                                    </p:anim>
                                    <p:anim calcmode="lin" valueType="num">
                                      <p:cBhvr>
                                        <p:cTn id="92" dur="1000" fill="hold"/>
                                        <p:tgtEl>
                                          <p:spTgt spid="27"/>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fade">
                                      <p:cBhvr>
                                        <p:cTn id="95" dur="1000"/>
                                        <p:tgtEl>
                                          <p:spTgt spid="29"/>
                                        </p:tgtEl>
                                      </p:cBhvr>
                                    </p:animEffect>
                                    <p:anim calcmode="lin" valueType="num">
                                      <p:cBhvr>
                                        <p:cTn id="96" dur="1000" fill="hold"/>
                                        <p:tgtEl>
                                          <p:spTgt spid="29"/>
                                        </p:tgtEl>
                                        <p:attrNameLst>
                                          <p:attrName>ppt_x</p:attrName>
                                        </p:attrNameLst>
                                      </p:cBhvr>
                                      <p:tavLst>
                                        <p:tav tm="0">
                                          <p:val>
                                            <p:strVal val="#ppt_x"/>
                                          </p:val>
                                        </p:tav>
                                        <p:tav tm="100000">
                                          <p:val>
                                            <p:strVal val="#ppt_x"/>
                                          </p:val>
                                        </p:tav>
                                      </p:tavLst>
                                    </p:anim>
                                    <p:anim calcmode="lin" valueType="num">
                                      <p:cBhvr>
                                        <p:cTn id="97" dur="1000" fill="hold"/>
                                        <p:tgtEl>
                                          <p:spTgt spid="29"/>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fade">
                                      <p:cBhvr>
                                        <p:cTn id="100" dur="1000"/>
                                        <p:tgtEl>
                                          <p:spTgt spid="34"/>
                                        </p:tgtEl>
                                      </p:cBhvr>
                                    </p:animEffect>
                                    <p:anim calcmode="lin" valueType="num">
                                      <p:cBhvr>
                                        <p:cTn id="101" dur="1000" fill="hold"/>
                                        <p:tgtEl>
                                          <p:spTgt spid="34"/>
                                        </p:tgtEl>
                                        <p:attrNameLst>
                                          <p:attrName>ppt_x</p:attrName>
                                        </p:attrNameLst>
                                      </p:cBhvr>
                                      <p:tavLst>
                                        <p:tav tm="0">
                                          <p:val>
                                            <p:strVal val="#ppt_x"/>
                                          </p:val>
                                        </p:tav>
                                        <p:tav tm="100000">
                                          <p:val>
                                            <p:strVal val="#ppt_x"/>
                                          </p:val>
                                        </p:tav>
                                      </p:tavLst>
                                    </p:anim>
                                    <p:anim calcmode="lin" valueType="num">
                                      <p:cBhvr>
                                        <p:cTn id="102" dur="1000" fill="hold"/>
                                        <p:tgtEl>
                                          <p:spTgt spid="34"/>
                                        </p:tgtEl>
                                        <p:attrNameLst>
                                          <p:attrName>ppt_y</p:attrName>
                                        </p:attrNameLst>
                                      </p:cBhvr>
                                      <p:tavLst>
                                        <p:tav tm="0">
                                          <p:val>
                                            <p:strVal val="#ppt_y+.1"/>
                                          </p:val>
                                        </p:tav>
                                        <p:tav tm="100000">
                                          <p:val>
                                            <p:strVal val="#ppt_y"/>
                                          </p:val>
                                        </p:tav>
                                      </p:tavLst>
                                    </p:anim>
                                  </p:childTnLst>
                                </p:cTn>
                              </p:par>
                            </p:childTnLst>
                          </p:cTn>
                        </p:par>
                        <p:par>
                          <p:cTn id="103" fill="hold">
                            <p:stCondLst>
                              <p:cond delay="3500"/>
                            </p:stCondLst>
                            <p:childTnLst>
                              <p:par>
                                <p:cTn id="104" presetID="47" presetClass="entr" presetSubtype="0" fill="hold" grpId="0" nodeType="afterEffect">
                                  <p:stCondLst>
                                    <p:cond delay="0"/>
                                  </p:stCondLst>
                                  <p:childTnLst>
                                    <p:set>
                                      <p:cBhvr>
                                        <p:cTn id="105" dur="1" fill="hold">
                                          <p:stCondLst>
                                            <p:cond delay="0"/>
                                          </p:stCondLst>
                                        </p:cTn>
                                        <p:tgtEl>
                                          <p:spTgt spid="15"/>
                                        </p:tgtEl>
                                        <p:attrNameLst>
                                          <p:attrName>style.visibility</p:attrName>
                                        </p:attrNameLst>
                                      </p:cBhvr>
                                      <p:to>
                                        <p:strVal val="visible"/>
                                      </p:to>
                                    </p:set>
                                    <p:animEffect transition="in" filter="fade">
                                      <p:cBhvr>
                                        <p:cTn id="106" dur="1000"/>
                                        <p:tgtEl>
                                          <p:spTgt spid="15"/>
                                        </p:tgtEl>
                                      </p:cBhvr>
                                    </p:animEffect>
                                    <p:anim calcmode="lin" valueType="num">
                                      <p:cBhvr>
                                        <p:cTn id="107" dur="1000" fill="hold"/>
                                        <p:tgtEl>
                                          <p:spTgt spid="15"/>
                                        </p:tgtEl>
                                        <p:attrNameLst>
                                          <p:attrName>ppt_x</p:attrName>
                                        </p:attrNameLst>
                                      </p:cBhvr>
                                      <p:tavLst>
                                        <p:tav tm="0">
                                          <p:val>
                                            <p:strVal val="#ppt_x"/>
                                          </p:val>
                                        </p:tav>
                                        <p:tav tm="100000">
                                          <p:val>
                                            <p:strVal val="#ppt_x"/>
                                          </p:val>
                                        </p:tav>
                                      </p:tavLst>
                                    </p:anim>
                                    <p:anim calcmode="lin" valueType="num">
                                      <p:cBhvr>
                                        <p:cTn id="108" dur="1000" fill="hold"/>
                                        <p:tgtEl>
                                          <p:spTgt spid="15"/>
                                        </p:tgtEl>
                                        <p:attrNameLst>
                                          <p:attrName>ppt_y</p:attrName>
                                        </p:attrNameLst>
                                      </p:cBhvr>
                                      <p:tavLst>
                                        <p:tav tm="0">
                                          <p:val>
                                            <p:strVal val="#ppt_y-.1"/>
                                          </p:val>
                                        </p:tav>
                                        <p:tav tm="100000">
                                          <p:val>
                                            <p:strVal val="#ppt_y"/>
                                          </p:val>
                                        </p:tav>
                                      </p:tavLst>
                                    </p:anim>
                                  </p:childTnLst>
                                </p:cTn>
                              </p:par>
                              <p:par>
                                <p:cTn id="109" presetID="47" presetClass="entr" presetSubtype="0" fill="hold" nodeType="withEffect">
                                  <p:stCondLst>
                                    <p:cond delay="0"/>
                                  </p:stCondLst>
                                  <p:childTnLst>
                                    <p:set>
                                      <p:cBhvr>
                                        <p:cTn id="110" dur="1" fill="hold">
                                          <p:stCondLst>
                                            <p:cond delay="0"/>
                                          </p:stCondLst>
                                        </p:cTn>
                                        <p:tgtEl>
                                          <p:spTgt spid="16"/>
                                        </p:tgtEl>
                                        <p:attrNameLst>
                                          <p:attrName>style.visibility</p:attrName>
                                        </p:attrNameLst>
                                      </p:cBhvr>
                                      <p:to>
                                        <p:strVal val="visible"/>
                                      </p:to>
                                    </p:set>
                                    <p:animEffect transition="in" filter="fade">
                                      <p:cBhvr>
                                        <p:cTn id="111" dur="1000"/>
                                        <p:tgtEl>
                                          <p:spTgt spid="16"/>
                                        </p:tgtEl>
                                      </p:cBhvr>
                                    </p:animEffect>
                                    <p:anim calcmode="lin" valueType="num">
                                      <p:cBhvr>
                                        <p:cTn id="112" dur="1000" fill="hold"/>
                                        <p:tgtEl>
                                          <p:spTgt spid="16"/>
                                        </p:tgtEl>
                                        <p:attrNameLst>
                                          <p:attrName>ppt_x</p:attrName>
                                        </p:attrNameLst>
                                      </p:cBhvr>
                                      <p:tavLst>
                                        <p:tav tm="0">
                                          <p:val>
                                            <p:strVal val="#ppt_x"/>
                                          </p:val>
                                        </p:tav>
                                        <p:tav tm="100000">
                                          <p:val>
                                            <p:strVal val="#ppt_x"/>
                                          </p:val>
                                        </p:tav>
                                      </p:tavLst>
                                    </p:anim>
                                    <p:anim calcmode="lin" valueType="num">
                                      <p:cBhvr>
                                        <p:cTn id="113" dur="1000" fill="hold"/>
                                        <p:tgtEl>
                                          <p:spTgt spid="16"/>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20"/>
                                        </p:tgtEl>
                                        <p:attrNameLst>
                                          <p:attrName>style.visibility</p:attrName>
                                        </p:attrNameLst>
                                      </p:cBhvr>
                                      <p:to>
                                        <p:strVal val="visible"/>
                                      </p:to>
                                    </p:set>
                                    <p:animEffect transition="in" filter="fade">
                                      <p:cBhvr>
                                        <p:cTn id="116" dur="1000"/>
                                        <p:tgtEl>
                                          <p:spTgt spid="20"/>
                                        </p:tgtEl>
                                      </p:cBhvr>
                                    </p:animEffect>
                                    <p:anim calcmode="lin" valueType="num">
                                      <p:cBhvr>
                                        <p:cTn id="117" dur="1000" fill="hold"/>
                                        <p:tgtEl>
                                          <p:spTgt spid="20"/>
                                        </p:tgtEl>
                                        <p:attrNameLst>
                                          <p:attrName>ppt_x</p:attrName>
                                        </p:attrNameLst>
                                      </p:cBhvr>
                                      <p:tavLst>
                                        <p:tav tm="0">
                                          <p:val>
                                            <p:strVal val="#ppt_x"/>
                                          </p:val>
                                        </p:tav>
                                        <p:tav tm="100000">
                                          <p:val>
                                            <p:strVal val="#ppt_x"/>
                                          </p:val>
                                        </p:tav>
                                      </p:tavLst>
                                    </p:anim>
                                    <p:anim calcmode="lin" valueType="num">
                                      <p:cBhvr>
                                        <p:cTn id="118" dur="1000" fill="hold"/>
                                        <p:tgtEl>
                                          <p:spTgt spid="20"/>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24"/>
                                        </p:tgtEl>
                                        <p:attrNameLst>
                                          <p:attrName>style.visibility</p:attrName>
                                        </p:attrNameLst>
                                      </p:cBhvr>
                                      <p:to>
                                        <p:strVal val="visible"/>
                                      </p:to>
                                    </p:set>
                                    <p:animEffect transition="in" filter="fade">
                                      <p:cBhvr>
                                        <p:cTn id="121" dur="1000"/>
                                        <p:tgtEl>
                                          <p:spTgt spid="24"/>
                                        </p:tgtEl>
                                      </p:cBhvr>
                                    </p:animEffect>
                                    <p:anim calcmode="lin" valueType="num">
                                      <p:cBhvr>
                                        <p:cTn id="122" dur="1000" fill="hold"/>
                                        <p:tgtEl>
                                          <p:spTgt spid="24"/>
                                        </p:tgtEl>
                                        <p:attrNameLst>
                                          <p:attrName>ppt_x</p:attrName>
                                        </p:attrNameLst>
                                      </p:cBhvr>
                                      <p:tavLst>
                                        <p:tav tm="0">
                                          <p:val>
                                            <p:strVal val="#ppt_x"/>
                                          </p:val>
                                        </p:tav>
                                        <p:tav tm="100000">
                                          <p:val>
                                            <p:strVal val="#ppt_x"/>
                                          </p:val>
                                        </p:tav>
                                      </p:tavLst>
                                    </p:anim>
                                    <p:anim calcmode="lin" valueType="num">
                                      <p:cBhvr>
                                        <p:cTn id="123" dur="1000" fill="hold"/>
                                        <p:tgtEl>
                                          <p:spTgt spid="24"/>
                                        </p:tgtEl>
                                        <p:attrNameLst>
                                          <p:attrName>ppt_y</p:attrName>
                                        </p:attrNameLst>
                                      </p:cBhvr>
                                      <p:tavLst>
                                        <p:tav tm="0">
                                          <p:val>
                                            <p:strVal val="#ppt_y-.1"/>
                                          </p:val>
                                        </p:tav>
                                        <p:tav tm="100000">
                                          <p:val>
                                            <p:strVal val="#ppt_y"/>
                                          </p:val>
                                        </p:tav>
                                      </p:tavLst>
                                    </p:anim>
                                  </p:childTnLst>
                                </p:cTn>
                              </p:par>
                              <p:par>
                                <p:cTn id="124" presetID="47" presetClass="entr" presetSubtype="0" fill="hold" nodeType="with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fade">
                                      <p:cBhvr>
                                        <p:cTn id="126" dur="1000"/>
                                        <p:tgtEl>
                                          <p:spTgt spid="28"/>
                                        </p:tgtEl>
                                      </p:cBhvr>
                                    </p:animEffect>
                                    <p:anim calcmode="lin" valueType="num">
                                      <p:cBhvr>
                                        <p:cTn id="127" dur="1000" fill="hold"/>
                                        <p:tgtEl>
                                          <p:spTgt spid="28"/>
                                        </p:tgtEl>
                                        <p:attrNameLst>
                                          <p:attrName>ppt_x</p:attrName>
                                        </p:attrNameLst>
                                      </p:cBhvr>
                                      <p:tavLst>
                                        <p:tav tm="0">
                                          <p:val>
                                            <p:strVal val="#ppt_x"/>
                                          </p:val>
                                        </p:tav>
                                        <p:tav tm="100000">
                                          <p:val>
                                            <p:strVal val="#ppt_x"/>
                                          </p:val>
                                        </p:tav>
                                      </p:tavLst>
                                    </p:anim>
                                    <p:anim calcmode="lin" valueType="num">
                                      <p:cBhvr>
                                        <p:cTn id="128" dur="1000" fill="hold"/>
                                        <p:tgtEl>
                                          <p:spTgt spid="28"/>
                                        </p:tgtEl>
                                        <p:attrNameLst>
                                          <p:attrName>ppt_y</p:attrName>
                                        </p:attrNameLst>
                                      </p:cBhvr>
                                      <p:tavLst>
                                        <p:tav tm="0">
                                          <p:val>
                                            <p:strVal val="#ppt_y-.1"/>
                                          </p:val>
                                        </p:tav>
                                        <p:tav tm="100000">
                                          <p:val>
                                            <p:strVal val="#ppt_y"/>
                                          </p:val>
                                        </p:tav>
                                      </p:tavLst>
                                    </p:anim>
                                  </p:childTnLst>
                                </p:cTn>
                              </p:par>
                              <p:par>
                                <p:cTn id="129" presetID="47" presetClass="entr" presetSubtype="0" fill="hold" grpId="0" nodeType="with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fade">
                                      <p:cBhvr>
                                        <p:cTn id="131" dur="1000"/>
                                        <p:tgtEl>
                                          <p:spTgt spid="35"/>
                                        </p:tgtEl>
                                      </p:cBhvr>
                                    </p:animEffect>
                                    <p:anim calcmode="lin" valueType="num">
                                      <p:cBhvr>
                                        <p:cTn id="132" dur="1000" fill="hold"/>
                                        <p:tgtEl>
                                          <p:spTgt spid="35"/>
                                        </p:tgtEl>
                                        <p:attrNameLst>
                                          <p:attrName>ppt_x</p:attrName>
                                        </p:attrNameLst>
                                      </p:cBhvr>
                                      <p:tavLst>
                                        <p:tav tm="0">
                                          <p:val>
                                            <p:strVal val="#ppt_x"/>
                                          </p:val>
                                        </p:tav>
                                        <p:tav tm="100000">
                                          <p:val>
                                            <p:strVal val="#ppt_x"/>
                                          </p:val>
                                        </p:tav>
                                      </p:tavLst>
                                    </p:anim>
                                    <p:anim calcmode="lin" valueType="num">
                                      <p:cBhvr>
                                        <p:cTn id="13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7" grpId="0"/>
      <p:bldP spid="18" grpId="0"/>
      <p:bldP spid="19" grpId="0"/>
      <p:bldP spid="20" grpId="0"/>
      <p:bldP spid="21" grpId="0"/>
      <p:bldP spid="22" grpId="0"/>
      <p:bldP spid="23" grpId="0"/>
      <p:bldP spid="24" grpId="0"/>
      <p:bldP spid="32" grpId="0"/>
      <p:bldP spid="33" grpId="0"/>
      <p:bldP spid="34"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cxnSp>
        <p:nvCxnSpPr>
          <p:cNvPr id="12" name="肘形连接符 46"/>
          <p:cNvCxnSpPr>
            <a:stCxn id="14" idx="6"/>
            <a:endCxn id="39" idx="2"/>
          </p:cNvCxnSpPr>
          <p:nvPr/>
        </p:nvCxnSpPr>
        <p:spPr>
          <a:xfrm>
            <a:off x="5104867" y="2412295"/>
            <a:ext cx="5359400" cy="1096963"/>
          </a:xfrm>
          <a:prstGeom prst="bentConnector3">
            <a:avLst>
              <a:gd name="adj1" fmla="val 50000"/>
            </a:avLst>
          </a:prstGeom>
          <a:ln w="12700" cap="flat" cmpd="sng">
            <a:solidFill>
              <a:srgbClr val="A5A5A5"/>
            </a:solidFill>
            <a:prstDash val="solid"/>
            <a:miter/>
            <a:headEnd type="none" w="med" len="med"/>
            <a:tailEnd type="none" w="med" len="med"/>
          </a:ln>
        </p:spPr>
      </p:cxnSp>
      <p:grpSp>
        <p:nvGrpSpPr>
          <p:cNvPr id="13" name="组合 14"/>
          <p:cNvGrpSpPr/>
          <p:nvPr/>
        </p:nvGrpSpPr>
        <p:grpSpPr>
          <a:xfrm>
            <a:off x="4347629" y="2034470"/>
            <a:ext cx="757238" cy="755650"/>
            <a:chOff x="0" y="0"/>
            <a:chExt cx="756000" cy="756000"/>
          </a:xfrm>
        </p:grpSpPr>
        <p:sp>
          <p:nvSpPr>
            <p:cNvPr id="14" name="椭圆 47"/>
            <p:cNvSpPr/>
            <p:nvPr/>
          </p:nvSpPr>
          <p:spPr>
            <a:xfrm>
              <a:off x="0" y="0"/>
              <a:ext cx="756000" cy="756000"/>
            </a:xfrm>
            <a:prstGeom prst="ellipse">
              <a:avLst/>
            </a:prstGeom>
            <a:solidFill>
              <a:srgbClr val="18D2A6"/>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grpSp>
          <p:nvGrpSpPr>
            <p:cNvPr id="15" name="组合 48"/>
            <p:cNvGrpSpPr/>
            <p:nvPr/>
          </p:nvGrpSpPr>
          <p:grpSpPr>
            <a:xfrm>
              <a:off x="153000" y="136763"/>
              <a:ext cx="450000" cy="434596"/>
              <a:chOff x="0" y="0"/>
              <a:chExt cx="583915" cy="496874"/>
            </a:xfrm>
          </p:grpSpPr>
          <p:sp>
            <p:nvSpPr>
              <p:cNvPr id="16" name="Freeform 159"/>
              <p:cNvSpPr/>
              <p:nvPr/>
            </p:nvSpPr>
            <p:spPr>
              <a:xfrm>
                <a:off x="61656" y="94297"/>
                <a:ext cx="460603" cy="402577"/>
              </a:xfrm>
              <a:custGeom>
                <a:avLst/>
                <a:gdLst>
                  <a:gd name="txL" fmla="*/ 0 w 54"/>
                  <a:gd name="txT" fmla="*/ 0 h 47"/>
                  <a:gd name="txR" fmla="*/ 54 w 54"/>
                  <a:gd name="txB" fmla="*/ 47 h 47"/>
                </a:gdLst>
                <a:ahLst/>
                <a:cxnLst>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alpha val="100000"/>
                </a:srgbClr>
              </a:solidFill>
              <a:ln w="9525">
                <a:noFill/>
              </a:ln>
            </p:spPr>
            <p:txBody>
              <a:bodyPr/>
              <a:lstStyle/>
              <a:p>
                <a:endParaRPr lang="zh-CN" altLang="en-US"/>
              </a:p>
            </p:txBody>
          </p:sp>
          <p:sp>
            <p:nvSpPr>
              <p:cNvPr id="17" name="Freeform 160"/>
              <p:cNvSpPr/>
              <p:nvPr/>
            </p:nvSpPr>
            <p:spPr>
              <a:xfrm>
                <a:off x="0" y="0"/>
                <a:ext cx="583915" cy="224863"/>
              </a:xfrm>
              <a:custGeom>
                <a:avLst/>
                <a:gdLst>
                  <a:gd name="txL" fmla="*/ 0 w 68"/>
                  <a:gd name="txT" fmla="*/ 0 h 26"/>
                  <a:gd name="txR" fmla="*/ 68 w 68"/>
                  <a:gd name="txB" fmla="*/ 26 h 26"/>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alpha val="100000"/>
                </a:srgbClr>
              </a:solidFill>
              <a:ln w="9525">
                <a:noFill/>
              </a:ln>
            </p:spPr>
            <p:txBody>
              <a:bodyPr/>
              <a:lstStyle/>
              <a:p>
                <a:endParaRPr lang="zh-CN" altLang="en-US"/>
              </a:p>
            </p:txBody>
          </p:sp>
        </p:grpSp>
      </p:grpSp>
      <p:cxnSp>
        <p:nvCxnSpPr>
          <p:cNvPr id="18" name="肘形连接符 52"/>
          <p:cNvCxnSpPr>
            <a:stCxn id="20" idx="6"/>
            <a:endCxn id="41" idx="2"/>
          </p:cNvCxnSpPr>
          <p:nvPr/>
        </p:nvCxnSpPr>
        <p:spPr>
          <a:xfrm>
            <a:off x="5104867" y="4599870"/>
            <a:ext cx="2890837" cy="530225"/>
          </a:xfrm>
          <a:prstGeom prst="bentConnector3">
            <a:avLst>
              <a:gd name="adj1" fmla="val 50000"/>
            </a:avLst>
          </a:prstGeom>
          <a:ln w="12700" cap="flat" cmpd="sng">
            <a:solidFill>
              <a:srgbClr val="A5A5A5"/>
            </a:solidFill>
            <a:prstDash val="solid"/>
            <a:miter/>
            <a:headEnd type="none" w="med" len="med"/>
            <a:tailEnd type="none" w="med" len="med"/>
          </a:ln>
        </p:spPr>
      </p:cxnSp>
      <p:grpSp>
        <p:nvGrpSpPr>
          <p:cNvPr id="19" name="组合 12"/>
          <p:cNvGrpSpPr/>
          <p:nvPr/>
        </p:nvGrpSpPr>
        <p:grpSpPr>
          <a:xfrm>
            <a:off x="4347629" y="4220458"/>
            <a:ext cx="757238" cy="757237"/>
            <a:chOff x="0" y="0"/>
            <a:chExt cx="756000" cy="756000"/>
          </a:xfrm>
        </p:grpSpPr>
        <p:sp>
          <p:nvSpPr>
            <p:cNvPr id="20" name="椭圆 53"/>
            <p:cNvSpPr/>
            <p:nvPr/>
          </p:nvSpPr>
          <p:spPr>
            <a:xfrm>
              <a:off x="0" y="0"/>
              <a:ext cx="756000" cy="756000"/>
            </a:xfrm>
            <a:prstGeom prst="ellipse">
              <a:avLst/>
            </a:prstGeom>
            <a:solidFill>
              <a:srgbClr val="18D2A6"/>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21" name="Freeform 277"/>
            <p:cNvSpPr>
              <a:spLocks noEditPoints="1"/>
            </p:cNvSpPr>
            <p:nvPr/>
          </p:nvSpPr>
          <p:spPr>
            <a:xfrm>
              <a:off x="190444" y="121807"/>
              <a:ext cx="383972" cy="455826"/>
            </a:xfrm>
            <a:custGeom>
              <a:avLst/>
              <a:gdLst>
                <a:gd name="txL" fmla="*/ 0 w 72"/>
                <a:gd name="txT" fmla="*/ 0 h 86"/>
                <a:gd name="txR" fmla="*/ 72 w 72"/>
                <a:gd name="txB" fmla="*/ 86 h 86"/>
              </a:gdLst>
              <a:ahLst/>
              <a:cxnLst>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alpha val="100000"/>
              </a:schemeClr>
            </a:solidFill>
            <a:ln w="9525">
              <a:noFill/>
            </a:ln>
          </p:spPr>
          <p:txBody>
            <a:bodyPr/>
            <a:lstStyle/>
            <a:p>
              <a:endParaRPr lang="zh-CN" altLang="en-US"/>
            </a:p>
          </p:txBody>
        </p:sp>
      </p:grpSp>
      <p:cxnSp>
        <p:nvCxnSpPr>
          <p:cNvPr id="22" name="肘形连接符 56"/>
          <p:cNvCxnSpPr>
            <a:stCxn id="24" idx="6"/>
            <a:endCxn id="40" idx="2"/>
          </p:cNvCxnSpPr>
          <p:nvPr/>
        </p:nvCxnSpPr>
        <p:spPr>
          <a:xfrm>
            <a:off x="5104867" y="3506083"/>
            <a:ext cx="4125912" cy="984250"/>
          </a:xfrm>
          <a:prstGeom prst="bentConnector3">
            <a:avLst>
              <a:gd name="adj1" fmla="val 50000"/>
            </a:avLst>
          </a:prstGeom>
          <a:ln w="12700" cap="flat" cmpd="sng">
            <a:solidFill>
              <a:srgbClr val="A5A5A5"/>
            </a:solidFill>
            <a:prstDash val="solid"/>
            <a:miter/>
            <a:headEnd type="none" w="med" len="med"/>
            <a:tailEnd type="none" w="med" len="med"/>
          </a:ln>
        </p:spPr>
      </p:cxnSp>
      <p:grpSp>
        <p:nvGrpSpPr>
          <p:cNvPr id="23" name="组合 13"/>
          <p:cNvGrpSpPr/>
          <p:nvPr/>
        </p:nvGrpSpPr>
        <p:grpSpPr>
          <a:xfrm>
            <a:off x="4347629" y="3128258"/>
            <a:ext cx="757238" cy="755650"/>
            <a:chOff x="0" y="0"/>
            <a:chExt cx="756000" cy="756000"/>
          </a:xfrm>
        </p:grpSpPr>
        <p:sp>
          <p:nvSpPr>
            <p:cNvPr id="24" name="椭圆 57"/>
            <p:cNvSpPr/>
            <p:nvPr/>
          </p:nvSpPr>
          <p:spPr>
            <a:xfrm>
              <a:off x="0" y="0"/>
              <a:ext cx="756000" cy="756000"/>
            </a:xfrm>
            <a:prstGeom prst="ellipse">
              <a:avLst/>
            </a:prstGeom>
            <a:solidFill>
              <a:srgbClr val="1983B7"/>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grpSp>
          <p:nvGrpSpPr>
            <p:cNvPr id="25" name="Group 92"/>
            <p:cNvGrpSpPr/>
            <p:nvPr/>
          </p:nvGrpSpPr>
          <p:grpSpPr>
            <a:xfrm>
              <a:off x="153436" y="230209"/>
              <a:ext cx="474528" cy="295582"/>
              <a:chOff x="0" y="0"/>
              <a:chExt cx="471488" cy="293688"/>
            </a:xfrm>
          </p:grpSpPr>
          <p:sp>
            <p:nvSpPr>
              <p:cNvPr id="26" name="Freeform 8"/>
              <p:cNvSpPr>
                <a:spLocks noEditPoints="1"/>
              </p:cNvSpPr>
              <p:nvPr/>
            </p:nvSpPr>
            <p:spPr>
              <a:xfrm>
                <a:off x="0" y="0"/>
                <a:ext cx="471488" cy="293688"/>
              </a:xfrm>
              <a:custGeom>
                <a:avLst/>
                <a:gdLst>
                  <a:gd name="txL" fmla="*/ 0 w 125"/>
                  <a:gd name="txT" fmla="*/ 0 h 78"/>
                  <a:gd name="txR" fmla="*/ 125 w 125"/>
                  <a:gd name="txB" fmla="*/ 78 h 78"/>
                </a:gdLst>
                <a:ahLst/>
                <a:cxnLst>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alpha val="100000"/>
                </a:schemeClr>
              </a:solidFill>
              <a:ln w="9525">
                <a:noFill/>
              </a:ln>
            </p:spPr>
            <p:txBody>
              <a:bodyPr/>
              <a:lstStyle/>
              <a:p>
                <a:endParaRPr lang="zh-CN" altLang="en-US"/>
              </a:p>
            </p:txBody>
          </p:sp>
          <p:sp>
            <p:nvSpPr>
              <p:cNvPr id="27" name="Rectangle 9"/>
              <p:cNvSpPr/>
              <p:nvPr/>
            </p:nvSpPr>
            <p:spPr>
              <a:xfrm>
                <a:off x="63500" y="63500"/>
                <a:ext cx="90488" cy="166688"/>
              </a:xfrm>
              <a:prstGeom prst="rect">
                <a:avLst/>
              </a:prstGeom>
              <a:solidFill>
                <a:schemeClr val="bg1"/>
              </a:solidFill>
              <a:ln w="9525">
                <a:noFill/>
                <a:miter/>
              </a:ln>
            </p:spPr>
            <p:txBody>
              <a:bodyPr lIns="121920" tIns="60960" rIns="121920" bIns="60960"/>
              <a:lstStyle/>
              <a:p>
                <a:pPr lvl="0" eaLnBrk="1" hangingPunct="1">
                  <a:buNone/>
                </a:pPr>
                <a:endParaRPr lang="zh-CN" altLang="zh-CN" sz="2500" dirty="0">
                  <a:solidFill>
                    <a:srgbClr val="000000"/>
                  </a:solidFill>
                  <a:latin typeface="Calibri" pitchFamily="34" charset="0"/>
                  <a:ea typeface="宋体" pitchFamily="2" charset="-122"/>
                  <a:sym typeface="Calibri" pitchFamily="34" charset="0"/>
                </a:endParaRPr>
              </a:p>
            </p:txBody>
          </p:sp>
          <p:sp>
            <p:nvSpPr>
              <p:cNvPr id="28" name="Rectangle 10"/>
              <p:cNvSpPr/>
              <p:nvPr/>
            </p:nvSpPr>
            <p:spPr>
              <a:xfrm>
                <a:off x="169862" y="63500"/>
                <a:ext cx="85725" cy="166688"/>
              </a:xfrm>
              <a:prstGeom prst="rect">
                <a:avLst/>
              </a:prstGeom>
              <a:solidFill>
                <a:schemeClr val="bg1"/>
              </a:solidFill>
              <a:ln w="9525">
                <a:noFill/>
                <a:miter/>
              </a:ln>
            </p:spPr>
            <p:txBody>
              <a:bodyPr lIns="121920" tIns="60960" rIns="121920" bIns="60960"/>
              <a:lstStyle/>
              <a:p>
                <a:pPr lvl="0" eaLnBrk="1" hangingPunct="1">
                  <a:buNone/>
                </a:pPr>
                <a:endParaRPr lang="zh-CN" altLang="zh-CN" sz="2500" dirty="0">
                  <a:solidFill>
                    <a:srgbClr val="000000"/>
                  </a:solidFill>
                  <a:latin typeface="Calibri" pitchFamily="34" charset="0"/>
                  <a:ea typeface="宋体" pitchFamily="2" charset="-122"/>
                  <a:sym typeface="Calibri" pitchFamily="34" charset="0"/>
                </a:endParaRPr>
              </a:p>
            </p:txBody>
          </p:sp>
        </p:grpSp>
      </p:grpSp>
      <p:sp>
        <p:nvSpPr>
          <p:cNvPr id="29" name="直接连接符 63"/>
          <p:cNvSpPr/>
          <p:nvPr/>
        </p:nvSpPr>
        <p:spPr>
          <a:xfrm flipH="1" flipV="1">
            <a:off x="5104867" y="5692070"/>
            <a:ext cx="1279525" cy="1588"/>
          </a:xfrm>
          <a:prstGeom prst="line">
            <a:avLst/>
          </a:prstGeom>
          <a:ln w="12700" cap="flat" cmpd="sng">
            <a:solidFill>
              <a:srgbClr val="A5A5A5"/>
            </a:solidFill>
            <a:prstDash val="solid"/>
            <a:miter/>
            <a:headEnd type="none" w="med" len="med"/>
            <a:tailEnd type="none" w="med" len="med"/>
          </a:ln>
        </p:spPr>
        <p:txBody>
          <a:bodyPr/>
          <a:lstStyle/>
          <a:p>
            <a:endParaRPr lang="zh-CN" altLang="en-US"/>
          </a:p>
        </p:txBody>
      </p:sp>
      <p:grpSp>
        <p:nvGrpSpPr>
          <p:cNvPr id="30" name="组合 11"/>
          <p:cNvGrpSpPr/>
          <p:nvPr/>
        </p:nvGrpSpPr>
        <p:grpSpPr>
          <a:xfrm>
            <a:off x="4347629" y="5314245"/>
            <a:ext cx="757238" cy="755650"/>
            <a:chOff x="0" y="0"/>
            <a:chExt cx="756000" cy="756000"/>
          </a:xfrm>
        </p:grpSpPr>
        <p:sp>
          <p:nvSpPr>
            <p:cNvPr id="31" name="椭圆 64"/>
            <p:cNvSpPr/>
            <p:nvPr/>
          </p:nvSpPr>
          <p:spPr>
            <a:xfrm>
              <a:off x="0" y="0"/>
              <a:ext cx="756000" cy="756000"/>
            </a:xfrm>
            <a:prstGeom prst="ellipse">
              <a:avLst/>
            </a:prstGeom>
            <a:solidFill>
              <a:srgbClr val="1983B7"/>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grpSp>
          <p:nvGrpSpPr>
            <p:cNvPr id="32" name="Group 9"/>
            <p:cNvGrpSpPr/>
            <p:nvPr/>
          </p:nvGrpSpPr>
          <p:grpSpPr>
            <a:xfrm>
              <a:off x="124976" y="198348"/>
              <a:ext cx="516045" cy="382660"/>
              <a:chOff x="0" y="0"/>
              <a:chExt cx="374651" cy="277813"/>
            </a:xfrm>
          </p:grpSpPr>
          <p:sp>
            <p:nvSpPr>
              <p:cNvPr id="33" name="Freeform 17"/>
              <p:cNvSpPr/>
              <p:nvPr/>
            </p:nvSpPr>
            <p:spPr>
              <a:xfrm>
                <a:off x="141288" y="66675"/>
                <a:ext cx="233363" cy="211138"/>
              </a:xfrm>
              <a:custGeom>
                <a:avLst/>
                <a:gdLst>
                  <a:gd name="txL" fmla="*/ 0 w 89"/>
                  <a:gd name="txT" fmla="*/ 0 h 81"/>
                  <a:gd name="txR" fmla="*/ 89 w 89"/>
                  <a:gd name="txB" fmla="*/ 81 h 81"/>
                </a:gdLst>
                <a:ahLst/>
                <a:cxnLst>
                  <a:cxn ang="0">
                    <a:pos x="2147483646" y="2147483646"/>
                  </a:cxn>
                  <a:cxn ang="0">
                    <a:pos x="2147483646" y="0"/>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Lst>
                <a:rect l="txL" t="txT" r="txR" b="tx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chemeClr val="bg1">
                  <a:alpha val="100000"/>
                </a:schemeClr>
              </a:solidFill>
              <a:ln w="9525">
                <a:noFill/>
              </a:ln>
            </p:spPr>
            <p:txBody>
              <a:bodyPr/>
              <a:lstStyle/>
              <a:p>
                <a:endParaRPr lang="zh-CN" altLang="en-US"/>
              </a:p>
            </p:txBody>
          </p:sp>
          <p:sp>
            <p:nvSpPr>
              <p:cNvPr id="34" name="Freeform 18"/>
              <p:cNvSpPr/>
              <p:nvPr/>
            </p:nvSpPr>
            <p:spPr>
              <a:xfrm>
                <a:off x="0" y="0"/>
                <a:ext cx="241300" cy="209550"/>
              </a:xfrm>
              <a:custGeom>
                <a:avLst/>
                <a:gdLst>
                  <a:gd name="txL" fmla="*/ 0 w 92"/>
                  <a:gd name="txT" fmla="*/ 0 h 80"/>
                  <a:gd name="txR" fmla="*/ 92 w 92"/>
                  <a:gd name="txB" fmla="*/ 80 h 80"/>
                </a:gdLst>
                <a:ahLst/>
                <a:cxnLst>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chemeClr val="bg1">
                  <a:alpha val="100000"/>
                </a:schemeClr>
              </a:solidFill>
              <a:ln w="9525">
                <a:noFill/>
              </a:ln>
            </p:spPr>
            <p:txBody>
              <a:bodyPr/>
              <a:lstStyle/>
              <a:p>
                <a:endParaRPr lang="zh-CN" altLang="en-US"/>
              </a:p>
            </p:txBody>
          </p:sp>
        </p:grpSp>
      </p:grpSp>
      <p:sp>
        <p:nvSpPr>
          <p:cNvPr id="35" name="任意多边形 68"/>
          <p:cNvSpPr/>
          <p:nvPr/>
        </p:nvSpPr>
        <p:spPr>
          <a:xfrm>
            <a:off x="10018179" y="2328158"/>
            <a:ext cx="1181100" cy="3698875"/>
          </a:xfrm>
          <a:custGeom>
            <a:avLst/>
            <a:gdLst>
              <a:gd name="txL" fmla="*/ 0 w 1181100"/>
              <a:gd name="txT" fmla="*/ 0 h 3698875"/>
              <a:gd name="txR" fmla="*/ 1181100 w 1181100"/>
              <a:gd name="txB" fmla="*/ 3698875 h 3698875"/>
            </a:gdLst>
            <a:ahLst/>
            <a:cxnLst>
              <a:cxn ang="0">
                <a:pos x="1176576" y="0"/>
              </a:cxn>
              <a:cxn ang="0">
                <a:pos x="1181100" y="0"/>
              </a:cxn>
              <a:cxn ang="0">
                <a:pos x="1181100" y="3698875"/>
              </a:cxn>
              <a:cxn ang="0">
                <a:pos x="0" y="3698875"/>
              </a:cxn>
              <a:cxn ang="0">
                <a:pos x="0" y="1735795"/>
              </a:cxn>
              <a:cxn ang="0">
                <a:pos x="48924" y="1697678"/>
              </a:cxn>
              <a:cxn ang="0">
                <a:pos x="278759" y="1500788"/>
              </a:cxn>
              <a:cxn ang="0">
                <a:pos x="453153" y="1330349"/>
              </a:cxn>
              <a:cxn ang="0">
                <a:pos x="510936" y="1369307"/>
              </a:cxn>
              <a:cxn ang="0">
                <a:pos x="590551" y="1385380"/>
              </a:cxn>
              <a:cxn ang="0">
                <a:pos x="795088" y="1180843"/>
              </a:cxn>
              <a:cxn ang="0">
                <a:pos x="735181" y="1036213"/>
              </a:cxn>
              <a:cxn ang="0">
                <a:pos x="717723" y="1024442"/>
              </a:cxn>
              <a:cxn ang="0">
                <a:pos x="820291" y="886780"/>
              </a:cxn>
              <a:cxn ang="0">
                <a:pos x="1174186" y="21448"/>
              </a:cxn>
              <a:cxn ang="0">
                <a:pos x="1176576" y="0"/>
              </a:cxn>
            </a:cxnLst>
            <a:rect l="txL" t="txT" r="txR" b="tx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18D2A6"/>
          </a:solidFill>
          <a:ln w="9525">
            <a:noFill/>
          </a:ln>
        </p:spPr>
        <p:txBody>
          <a:bodyPr/>
          <a:lstStyle/>
          <a:p>
            <a:endParaRPr lang="zh-CN" altLang="en-US"/>
          </a:p>
        </p:txBody>
      </p:sp>
      <p:sp>
        <p:nvSpPr>
          <p:cNvPr id="36" name="任意多边形 69"/>
          <p:cNvSpPr/>
          <p:nvPr/>
        </p:nvSpPr>
        <p:spPr>
          <a:xfrm>
            <a:off x="8783104" y="4106158"/>
            <a:ext cx="1181100" cy="1922462"/>
          </a:xfrm>
          <a:custGeom>
            <a:avLst/>
            <a:gdLst>
              <a:gd name="txL" fmla="*/ 0 w 1181100"/>
              <a:gd name="txT" fmla="*/ 0 h 1921854"/>
              <a:gd name="txR" fmla="*/ 1181100 w 1181100"/>
              <a:gd name="txB" fmla="*/ 1921854 h 1921854"/>
            </a:gdLst>
            <a:ahLst/>
            <a:cxnLst>
              <a:cxn ang="0">
                <a:pos x="1181100" y="0"/>
              </a:cxn>
              <a:cxn ang="0">
                <a:pos x="1181100" y="1923678"/>
              </a:cxn>
              <a:cxn ang="0">
                <a:pos x="0" y="1923678"/>
              </a:cxn>
              <a:cxn ang="0">
                <a:pos x="0" y="732662"/>
              </a:cxn>
              <a:cxn ang="0">
                <a:pos x="319230" y="562787"/>
              </a:cxn>
              <a:cxn ang="0">
                <a:pos x="425975" y="500763"/>
              </a:cxn>
              <a:cxn ang="0">
                <a:pos x="445921" y="530376"/>
              </a:cxn>
              <a:cxn ang="0">
                <a:pos x="590551" y="590340"/>
              </a:cxn>
              <a:cxn ang="0">
                <a:pos x="795088" y="385608"/>
              </a:cxn>
              <a:cxn ang="0">
                <a:pos x="779015" y="305918"/>
              </a:cxn>
              <a:cxn ang="0">
                <a:pos x="768996" y="291043"/>
              </a:cxn>
              <a:cxn ang="0">
                <a:pos x="952789" y="167704"/>
              </a:cxn>
              <a:cxn ang="0">
                <a:pos x="1140954" y="31306"/>
              </a:cxn>
              <a:cxn ang="0">
                <a:pos x="1181100" y="0"/>
              </a:cxn>
            </a:cxnLst>
            <a:rect l="txL" t="txT" r="txR" b="tx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1983B7"/>
          </a:solidFill>
          <a:ln w="9525">
            <a:noFill/>
          </a:ln>
        </p:spPr>
        <p:txBody>
          <a:bodyPr/>
          <a:lstStyle/>
          <a:p>
            <a:endParaRPr lang="zh-CN" altLang="en-US"/>
          </a:p>
        </p:txBody>
      </p:sp>
      <p:sp>
        <p:nvSpPr>
          <p:cNvPr id="37" name="任意多边形 70"/>
          <p:cNvSpPr/>
          <p:nvPr/>
        </p:nvSpPr>
        <p:spPr>
          <a:xfrm>
            <a:off x="7549617" y="4866570"/>
            <a:ext cx="1181100" cy="1162050"/>
          </a:xfrm>
          <a:custGeom>
            <a:avLst/>
            <a:gdLst>
              <a:gd name="txL" fmla="*/ 0 w 1181100"/>
              <a:gd name="txT" fmla="*/ 0 h 1161755"/>
              <a:gd name="txR" fmla="*/ 1181100 w 1181100"/>
              <a:gd name="txB" fmla="*/ 1161755 h 1161755"/>
            </a:gdLst>
            <a:ahLst/>
            <a:cxnLst>
              <a:cxn ang="0">
                <a:pos x="1181100" y="0"/>
              </a:cxn>
              <a:cxn ang="0">
                <a:pos x="1181100" y="1162640"/>
              </a:cxn>
              <a:cxn ang="0">
                <a:pos x="0" y="1162640"/>
              </a:cxn>
              <a:cxn ang="0">
                <a:pos x="0" y="518249"/>
              </a:cxn>
              <a:cxn ang="0">
                <a:pos x="336342" y="385812"/>
              </a:cxn>
              <a:cxn ang="0">
                <a:pos x="408490" y="354498"/>
              </a:cxn>
              <a:cxn ang="0">
                <a:pos x="445921" y="410058"/>
              </a:cxn>
              <a:cxn ang="0">
                <a:pos x="590551" y="470010"/>
              </a:cxn>
              <a:cxn ang="0">
                <a:pos x="795088" y="265317"/>
              </a:cxn>
              <a:cxn ang="0">
                <a:pos x="790933" y="224066"/>
              </a:cxn>
              <a:cxn ang="0">
                <a:pos x="781056" y="192223"/>
              </a:cxn>
              <a:cxn ang="0">
                <a:pos x="1174526" y="3498"/>
              </a:cxn>
              <a:cxn ang="0">
                <a:pos x="1181100" y="0"/>
              </a:cxn>
            </a:cxnLst>
            <a:rect l="txL" t="txT" r="txR" b="tx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18D2A6"/>
          </a:solidFill>
          <a:ln w="9525">
            <a:noFill/>
          </a:ln>
        </p:spPr>
        <p:txBody>
          <a:bodyPr/>
          <a:lstStyle/>
          <a:p>
            <a:endParaRPr lang="zh-CN" altLang="en-US"/>
          </a:p>
        </p:txBody>
      </p:sp>
      <p:sp>
        <p:nvSpPr>
          <p:cNvPr id="38" name="任意多边形 71"/>
          <p:cNvSpPr/>
          <p:nvPr/>
        </p:nvSpPr>
        <p:spPr>
          <a:xfrm>
            <a:off x="5560479" y="5404733"/>
            <a:ext cx="1936750" cy="622300"/>
          </a:xfrm>
          <a:custGeom>
            <a:avLst/>
            <a:gdLst>
              <a:gd name="txL" fmla="*/ 0 w 1936748"/>
              <a:gd name="txT" fmla="*/ 0 h 623080"/>
              <a:gd name="txR" fmla="*/ 1936748 w 1936748"/>
              <a:gd name="txB" fmla="*/ 623080 h 623080"/>
            </a:gdLst>
            <a:ahLst/>
            <a:cxnLst>
              <a:cxn ang="0">
                <a:pos x="1936754" y="0"/>
              </a:cxn>
              <a:cxn ang="0">
                <a:pos x="1936754" y="620743"/>
              </a:cxn>
              <a:cxn ang="0">
                <a:pos x="0" y="620743"/>
              </a:cxn>
              <a:cxn ang="0">
                <a:pos x="0" y="611581"/>
              </a:cxn>
              <a:cxn ang="0">
                <a:pos x="352298" y="517577"/>
              </a:cxn>
              <a:cxn ang="0">
                <a:pos x="750620" y="401829"/>
              </a:cxn>
              <a:cxn ang="0">
                <a:pos x="791649" y="389015"/>
              </a:cxn>
              <a:cxn ang="0">
                <a:pos x="823748" y="436447"/>
              </a:cxn>
              <a:cxn ang="0">
                <a:pos x="968378" y="496129"/>
              </a:cxn>
              <a:cxn ang="0">
                <a:pos x="1172915" y="292360"/>
              </a:cxn>
              <a:cxn ang="0">
                <a:pos x="1170638" y="269853"/>
              </a:cxn>
              <a:cxn ang="0">
                <a:pos x="1509047" y="156311"/>
              </a:cxn>
              <a:cxn ang="0">
                <a:pos x="1868382" y="26800"/>
              </a:cxn>
              <a:cxn ang="0">
                <a:pos x="1936754" y="0"/>
              </a:cxn>
            </a:cxnLst>
            <a:rect l="txL" t="txT" r="txR" b="tx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1983B7"/>
          </a:solidFill>
          <a:ln w="9525">
            <a:noFill/>
          </a:ln>
        </p:spPr>
        <p:txBody>
          <a:bodyPr/>
          <a:lstStyle/>
          <a:p>
            <a:endParaRPr lang="zh-CN" altLang="en-US"/>
          </a:p>
        </p:txBody>
      </p:sp>
      <p:sp>
        <p:nvSpPr>
          <p:cNvPr id="39" name="椭圆 72"/>
          <p:cNvSpPr/>
          <p:nvPr/>
        </p:nvSpPr>
        <p:spPr>
          <a:xfrm>
            <a:off x="10464267" y="3364795"/>
            <a:ext cx="288925" cy="288925"/>
          </a:xfrm>
          <a:prstGeom prst="ellipse">
            <a:avLst/>
          </a:prstGeom>
          <a:solidFill>
            <a:srgbClr val="18D2A6"/>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40" name="椭圆 73"/>
          <p:cNvSpPr/>
          <p:nvPr/>
        </p:nvSpPr>
        <p:spPr>
          <a:xfrm>
            <a:off x="9230779" y="4347458"/>
            <a:ext cx="287338" cy="287337"/>
          </a:xfrm>
          <a:prstGeom prst="ellipse">
            <a:avLst/>
          </a:prstGeom>
          <a:solidFill>
            <a:srgbClr val="1983B7"/>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41" name="椭圆 74"/>
          <p:cNvSpPr/>
          <p:nvPr/>
        </p:nvSpPr>
        <p:spPr>
          <a:xfrm>
            <a:off x="7995704" y="4987220"/>
            <a:ext cx="288925" cy="287338"/>
          </a:xfrm>
          <a:prstGeom prst="ellipse">
            <a:avLst/>
          </a:prstGeom>
          <a:solidFill>
            <a:srgbClr val="18D2A6"/>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42" name="椭圆 75"/>
          <p:cNvSpPr/>
          <p:nvPr/>
        </p:nvSpPr>
        <p:spPr>
          <a:xfrm>
            <a:off x="6384392" y="5553958"/>
            <a:ext cx="288925" cy="287337"/>
          </a:xfrm>
          <a:prstGeom prst="ellipse">
            <a:avLst/>
          </a:prstGeom>
          <a:solidFill>
            <a:srgbClr val="1983B7"/>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43" name="矩形 77"/>
          <p:cNvSpPr/>
          <p:nvPr/>
        </p:nvSpPr>
        <p:spPr>
          <a:xfrm>
            <a:off x="2991904" y="1955095"/>
            <a:ext cx="1312863" cy="431800"/>
          </a:xfrm>
          <a:prstGeom prst="rect">
            <a:avLst/>
          </a:prstGeom>
          <a:noFill/>
          <a:ln w="9525">
            <a:noFill/>
            <a:miter/>
          </a:ln>
        </p:spPr>
        <p:txBody>
          <a:bodyPr wrap="none" lIns="91431" tIns="45716" rIns="91431" bIns="45716">
            <a:spAutoFit/>
          </a:bodyPr>
          <a:lstStyle/>
          <a:p>
            <a:pPr lvl="0" algn="r"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44" name="矩形 78"/>
          <p:cNvSpPr/>
          <p:nvPr/>
        </p:nvSpPr>
        <p:spPr>
          <a:xfrm>
            <a:off x="1740954" y="2336095"/>
            <a:ext cx="2563813" cy="522288"/>
          </a:xfrm>
          <a:prstGeom prst="rect">
            <a:avLst/>
          </a:prstGeom>
          <a:noFill/>
          <a:ln w="9525">
            <a:noFill/>
            <a:miter/>
          </a:ln>
        </p:spPr>
        <p:txBody>
          <a:bodyPr>
            <a:spAutoFit/>
          </a:bodyPr>
          <a:lstStyle/>
          <a:p>
            <a:pPr lvl="0" algn="r" eaLnBrk="1" hangingPunct="1">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点击输入图表的描述说明，点击输入图表的描述说明</a:t>
            </a:r>
          </a:p>
        </p:txBody>
      </p:sp>
      <p:sp>
        <p:nvSpPr>
          <p:cNvPr id="45" name="矩形 79"/>
          <p:cNvSpPr/>
          <p:nvPr/>
        </p:nvSpPr>
        <p:spPr>
          <a:xfrm>
            <a:off x="2991904" y="3056820"/>
            <a:ext cx="1312863" cy="431800"/>
          </a:xfrm>
          <a:prstGeom prst="rect">
            <a:avLst/>
          </a:prstGeom>
          <a:noFill/>
          <a:ln w="9525">
            <a:noFill/>
            <a:miter/>
          </a:ln>
        </p:spPr>
        <p:txBody>
          <a:bodyPr wrap="none" lIns="91431" tIns="45716" rIns="91431" bIns="45716">
            <a:spAutoFit/>
          </a:bodyPr>
          <a:lstStyle/>
          <a:p>
            <a:pPr lvl="0" algn="r"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46" name="矩形 80"/>
          <p:cNvSpPr/>
          <p:nvPr/>
        </p:nvSpPr>
        <p:spPr>
          <a:xfrm>
            <a:off x="1740954" y="3437820"/>
            <a:ext cx="2563813" cy="523875"/>
          </a:xfrm>
          <a:prstGeom prst="rect">
            <a:avLst/>
          </a:prstGeom>
          <a:noFill/>
          <a:ln w="9525">
            <a:noFill/>
            <a:miter/>
          </a:ln>
        </p:spPr>
        <p:txBody>
          <a:bodyPr>
            <a:spAutoFit/>
          </a:bodyPr>
          <a:lstStyle/>
          <a:p>
            <a:pPr lvl="0" algn="r" eaLnBrk="1" hangingPunct="1">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点击输入图表的描述说明，点击输入图表的描述说明</a:t>
            </a:r>
          </a:p>
        </p:txBody>
      </p:sp>
      <p:sp>
        <p:nvSpPr>
          <p:cNvPr id="47" name="矩形 81"/>
          <p:cNvSpPr/>
          <p:nvPr/>
        </p:nvSpPr>
        <p:spPr>
          <a:xfrm>
            <a:off x="2991904" y="4158545"/>
            <a:ext cx="1312863" cy="431800"/>
          </a:xfrm>
          <a:prstGeom prst="rect">
            <a:avLst/>
          </a:prstGeom>
          <a:noFill/>
          <a:ln w="9525">
            <a:noFill/>
            <a:miter/>
          </a:ln>
        </p:spPr>
        <p:txBody>
          <a:bodyPr wrap="none" lIns="91431" tIns="45716" rIns="91431" bIns="45716">
            <a:spAutoFit/>
          </a:bodyPr>
          <a:lstStyle/>
          <a:p>
            <a:pPr lvl="0" algn="r"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48" name="矩形 82"/>
          <p:cNvSpPr/>
          <p:nvPr/>
        </p:nvSpPr>
        <p:spPr>
          <a:xfrm>
            <a:off x="1740954" y="4539545"/>
            <a:ext cx="2563813" cy="523875"/>
          </a:xfrm>
          <a:prstGeom prst="rect">
            <a:avLst/>
          </a:prstGeom>
          <a:noFill/>
          <a:ln w="9525">
            <a:noFill/>
            <a:miter/>
          </a:ln>
        </p:spPr>
        <p:txBody>
          <a:bodyPr>
            <a:spAutoFit/>
          </a:bodyPr>
          <a:lstStyle/>
          <a:p>
            <a:pPr lvl="0" algn="r" eaLnBrk="1" hangingPunct="1">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点击输入图表的描述说明，点击输入图表的描述说明</a:t>
            </a:r>
          </a:p>
        </p:txBody>
      </p:sp>
      <p:sp>
        <p:nvSpPr>
          <p:cNvPr id="49" name="矩形 83"/>
          <p:cNvSpPr/>
          <p:nvPr/>
        </p:nvSpPr>
        <p:spPr>
          <a:xfrm>
            <a:off x="2991904" y="5261858"/>
            <a:ext cx="1312863" cy="430212"/>
          </a:xfrm>
          <a:prstGeom prst="rect">
            <a:avLst/>
          </a:prstGeom>
          <a:noFill/>
          <a:ln w="9525">
            <a:noFill/>
            <a:miter/>
          </a:ln>
        </p:spPr>
        <p:txBody>
          <a:bodyPr wrap="none" lIns="91431" tIns="45716" rIns="91431" bIns="45716">
            <a:spAutoFit/>
          </a:bodyPr>
          <a:lstStyle/>
          <a:p>
            <a:pPr lvl="0" algn="r"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50" name="矩形 84"/>
          <p:cNvSpPr/>
          <p:nvPr/>
        </p:nvSpPr>
        <p:spPr>
          <a:xfrm>
            <a:off x="1740954" y="5641270"/>
            <a:ext cx="2563813" cy="523875"/>
          </a:xfrm>
          <a:prstGeom prst="rect">
            <a:avLst/>
          </a:prstGeom>
          <a:noFill/>
          <a:ln w="9525">
            <a:noFill/>
            <a:miter/>
          </a:ln>
        </p:spPr>
        <p:txBody>
          <a:bodyPr>
            <a:spAutoFit/>
          </a:bodyPr>
          <a:lstStyle/>
          <a:p>
            <a:pPr lvl="0" algn="r" eaLnBrk="1" hangingPunct="1">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点击输入图表的描述说明，点击输入图表的描述说明</a:t>
            </a:r>
          </a:p>
        </p:txBody>
      </p:sp>
    </p:spTree>
    <p:extLst>
      <p:ext uri="{BB962C8B-B14F-4D97-AF65-F5344CB8AC3E}">
        <p14:creationId xmlns:p14="http://schemas.microsoft.com/office/powerpoint/2010/main" val="253768901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filter="wipe(down)">
                                      <p:cBhvr>
                                        <p:cTn id="13" dur="200"/>
                                        <p:tgtEl>
                                          <p:spTgt spid="38"/>
                                        </p:tgtEl>
                                      </p:cBhvr>
                                    </p:animEffect>
                                  </p:childTnLst>
                                </p:cTn>
                              </p:par>
                              <p:par>
                                <p:cTn id="14" presetID="22" presetClass="entr" presetSubtype="4" fill="hold"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filter="wipe(down)">
                                      <p:cBhvr>
                                        <p:cTn id="16" dur="400"/>
                                        <p:tgtEl>
                                          <p:spTgt spid="37"/>
                                        </p:tgtEl>
                                      </p:cBhvr>
                                    </p:animEffect>
                                  </p:childTnLst>
                                </p:cTn>
                              </p:par>
                              <p:par>
                                <p:cTn id="17" presetID="22" presetClass="entr" presetSubtype="4"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filter="wipe(down)">
                                      <p:cBhvr>
                                        <p:cTn id="19" dur="600"/>
                                        <p:tgtEl>
                                          <p:spTgt spid="36"/>
                                        </p:tgtEl>
                                      </p:cBhvr>
                                    </p:animEffect>
                                  </p:childTnLst>
                                </p:cTn>
                              </p:par>
                              <p:par>
                                <p:cTn id="20" presetID="22" presetClass="entr" presetSubtype="4"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filter="wipe(down)">
                                      <p:cBhvr>
                                        <p:cTn id="22" dur="900"/>
                                        <p:tgtEl>
                                          <p:spTgt spid="35"/>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42"/>
                                        </p:tgtEl>
                                        <p:attrNameLst>
                                          <p:attrName>style.visibility</p:attrName>
                                        </p:attrNameLst>
                                      </p:cBhvr>
                                      <p:to>
                                        <p:strVal val="visible"/>
                                      </p:to>
                                    </p:set>
                                    <p:animEffect filter="fade">
                                      <p:cBhvr>
                                        <p:cTn id="25" dur="250"/>
                                        <p:tgtEl>
                                          <p:spTgt spid="42"/>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41"/>
                                        </p:tgtEl>
                                        <p:attrNameLst>
                                          <p:attrName>style.visibility</p:attrName>
                                        </p:attrNameLst>
                                      </p:cBhvr>
                                      <p:to>
                                        <p:strVal val="visible"/>
                                      </p:to>
                                    </p:set>
                                    <p:animEffect filter="fade">
                                      <p:cBhvr>
                                        <p:cTn id="28" dur="250"/>
                                        <p:tgtEl>
                                          <p:spTgt spid="41"/>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40"/>
                                        </p:tgtEl>
                                        <p:attrNameLst>
                                          <p:attrName>style.visibility</p:attrName>
                                        </p:attrNameLst>
                                      </p:cBhvr>
                                      <p:to>
                                        <p:strVal val="visible"/>
                                      </p:to>
                                    </p:set>
                                    <p:animEffect filter="fade">
                                      <p:cBhvr>
                                        <p:cTn id="31" dur="250"/>
                                        <p:tgtEl>
                                          <p:spTgt spid="40"/>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39"/>
                                        </p:tgtEl>
                                        <p:attrNameLst>
                                          <p:attrName>style.visibility</p:attrName>
                                        </p:attrNameLst>
                                      </p:cBhvr>
                                      <p:to>
                                        <p:strVal val="visible"/>
                                      </p:to>
                                    </p:set>
                                    <p:animEffect filter="fade">
                                      <p:cBhvr>
                                        <p:cTn id="34" dur="250"/>
                                        <p:tgtEl>
                                          <p:spTgt spid="39"/>
                                        </p:tgtEl>
                                      </p:cBhvr>
                                    </p:animEffect>
                                  </p:childTnLst>
                                </p:cTn>
                              </p:par>
                            </p:childTnLst>
                          </p:cTn>
                        </p:par>
                        <p:par>
                          <p:cTn id="35" fill="hold">
                            <p:stCondLst>
                              <p:cond delay="2000"/>
                            </p:stCondLst>
                            <p:childTnLst>
                              <p:par>
                                <p:cTn id="36" presetID="26" presetClass="emph" presetSubtype="0" fill="hold" grpId="1" nodeType="afterEffect">
                                  <p:stCondLst>
                                    <p:cond delay="0"/>
                                  </p:stCondLst>
                                  <p:childTnLst>
                                    <p:animEffect filter="fade">
                                      <p:cBhvr>
                                        <p:cTn id="37" dur="500" tmFilter="0, 0; .2, .5; .8, .5; 1, 0"/>
                                        <p:tgtEl>
                                          <p:spTgt spid="42"/>
                                        </p:tgtEl>
                                      </p:cBhvr>
                                    </p:animEffect>
                                    <p:animScale>
                                      <p:cBhvr>
                                        <p:cTn id="38" dur="250" autoRev="1" fill="hold"/>
                                        <p:tgtEl>
                                          <p:spTgt spid="42"/>
                                        </p:tgtEl>
                                      </p:cBhvr>
                                      <p:by x="105000" y="105000"/>
                                    </p:animScale>
                                  </p:childTnLst>
                                </p:cTn>
                              </p:par>
                            </p:childTnLst>
                          </p:cTn>
                        </p:par>
                        <p:par>
                          <p:cTn id="39" fill="hold">
                            <p:stCondLst>
                              <p:cond delay="2500"/>
                            </p:stCondLst>
                            <p:childTnLst>
                              <p:par>
                                <p:cTn id="40" presetID="22" presetClass="entr" presetSubtype="2"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filter="wipe(right)">
                                      <p:cBhvr>
                                        <p:cTn id="42" dur="250"/>
                                        <p:tgtEl>
                                          <p:spTgt spid="29"/>
                                        </p:tgtEl>
                                      </p:cBhvr>
                                    </p:animEffect>
                                  </p:childTnLst>
                                </p:cTn>
                              </p:par>
                            </p:childTnLst>
                          </p:cTn>
                        </p:par>
                        <p:par>
                          <p:cTn id="43" fill="hold">
                            <p:stCondLst>
                              <p:cond delay="2750"/>
                            </p:stCondLst>
                            <p:childTnLst>
                              <p:par>
                                <p:cTn id="44" presetID="10" presetClass="entr" presetSubtype="0"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filter="fade">
                                      <p:cBhvr>
                                        <p:cTn id="46" dur="500"/>
                                        <p:tgtEl>
                                          <p:spTgt spid="30"/>
                                        </p:tgtEl>
                                      </p:cBhvr>
                                    </p:animEffect>
                                  </p:childTnLst>
                                </p:cTn>
                              </p:par>
                            </p:childTnLst>
                          </p:cTn>
                        </p:par>
                        <p:par>
                          <p:cTn id="47" fill="hold">
                            <p:stCondLst>
                              <p:cond delay="3250"/>
                            </p:stCondLst>
                            <p:childTnLst>
                              <p:par>
                                <p:cTn id="48" presetID="14" presetClass="entr" presetSubtype="10" fill="hold" grpId="0"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filter="randombar(horizontal)">
                                      <p:cBhvr>
                                        <p:cTn id="50" dur="500"/>
                                        <p:tgtEl>
                                          <p:spTgt spid="49"/>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filter="randombar(horizontal)">
                                      <p:cBhvr>
                                        <p:cTn id="53" dur="500"/>
                                        <p:tgtEl>
                                          <p:spTgt spid="50"/>
                                        </p:tgtEl>
                                      </p:cBhvr>
                                    </p:animEffect>
                                  </p:childTnLst>
                                </p:cTn>
                              </p:par>
                            </p:childTnLst>
                          </p:cTn>
                        </p:par>
                        <p:par>
                          <p:cTn id="54" fill="hold">
                            <p:stCondLst>
                              <p:cond delay="3750"/>
                            </p:stCondLst>
                            <p:childTnLst>
                              <p:par>
                                <p:cTn id="55" presetID="26" presetClass="emph" presetSubtype="0" fill="hold" grpId="1" nodeType="afterEffect">
                                  <p:stCondLst>
                                    <p:cond delay="0"/>
                                  </p:stCondLst>
                                  <p:childTnLst>
                                    <p:animEffect filter="fade">
                                      <p:cBhvr>
                                        <p:cTn id="56" dur="500" tmFilter="0, 0; .2, .5; .8, .5; 1, 0"/>
                                        <p:tgtEl>
                                          <p:spTgt spid="41"/>
                                        </p:tgtEl>
                                      </p:cBhvr>
                                    </p:animEffect>
                                    <p:animScale>
                                      <p:cBhvr>
                                        <p:cTn id="57" dur="250" autoRev="1" fill="hold"/>
                                        <p:tgtEl>
                                          <p:spTgt spid="41"/>
                                        </p:tgtEl>
                                      </p:cBhvr>
                                      <p:by x="105000" y="105000"/>
                                    </p:animScale>
                                  </p:childTnLst>
                                </p:cTn>
                              </p:par>
                            </p:childTnLst>
                          </p:cTn>
                        </p:par>
                        <p:par>
                          <p:cTn id="58" fill="hold">
                            <p:stCondLst>
                              <p:cond delay="4250"/>
                            </p:stCondLst>
                            <p:childTnLst>
                              <p:par>
                                <p:cTn id="59" presetID="22" presetClass="entr" presetSubtype="2"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filter="wipe(right)">
                                      <p:cBhvr>
                                        <p:cTn id="61" dur="500"/>
                                        <p:tgtEl>
                                          <p:spTgt spid="18"/>
                                        </p:tgtEl>
                                      </p:cBhvr>
                                    </p:animEffect>
                                  </p:childTnLst>
                                </p:cTn>
                              </p:par>
                            </p:childTnLst>
                          </p:cTn>
                        </p:par>
                        <p:par>
                          <p:cTn id="62" fill="hold">
                            <p:stCondLst>
                              <p:cond delay="4750"/>
                            </p:stCondLst>
                            <p:childTnLst>
                              <p:par>
                                <p:cTn id="63" presetID="10" presetClass="entr" presetSubtype="0"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filter="fade">
                                      <p:cBhvr>
                                        <p:cTn id="65" dur="500"/>
                                        <p:tgtEl>
                                          <p:spTgt spid="19"/>
                                        </p:tgtEl>
                                      </p:cBhvr>
                                    </p:animEffect>
                                  </p:childTnLst>
                                </p:cTn>
                              </p:par>
                            </p:childTnLst>
                          </p:cTn>
                        </p:par>
                        <p:par>
                          <p:cTn id="66" fill="hold">
                            <p:stCondLst>
                              <p:cond delay="5250"/>
                            </p:stCondLst>
                            <p:childTnLst>
                              <p:par>
                                <p:cTn id="67" presetID="14" presetClass="entr" presetSubtype="10" fill="hold" grpId="0" nodeType="afterEffect">
                                  <p:stCondLst>
                                    <p:cond delay="0"/>
                                  </p:stCondLst>
                                  <p:childTnLst>
                                    <p:set>
                                      <p:cBhvr>
                                        <p:cTn id="68" dur="1" fill="hold">
                                          <p:stCondLst>
                                            <p:cond delay="0"/>
                                          </p:stCondLst>
                                        </p:cTn>
                                        <p:tgtEl>
                                          <p:spTgt spid="48"/>
                                        </p:tgtEl>
                                        <p:attrNameLst>
                                          <p:attrName>style.visibility</p:attrName>
                                        </p:attrNameLst>
                                      </p:cBhvr>
                                      <p:to>
                                        <p:strVal val="visible"/>
                                      </p:to>
                                    </p:set>
                                    <p:animEffect filter="randombar(horizontal)">
                                      <p:cBhvr>
                                        <p:cTn id="69" dur="500"/>
                                        <p:tgtEl>
                                          <p:spTgt spid="48"/>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filter="randombar(horizontal)">
                                      <p:cBhvr>
                                        <p:cTn id="72" dur="500"/>
                                        <p:tgtEl>
                                          <p:spTgt spid="47"/>
                                        </p:tgtEl>
                                      </p:cBhvr>
                                    </p:animEffect>
                                  </p:childTnLst>
                                </p:cTn>
                              </p:par>
                            </p:childTnLst>
                          </p:cTn>
                        </p:par>
                        <p:par>
                          <p:cTn id="73" fill="hold">
                            <p:stCondLst>
                              <p:cond delay="5750"/>
                            </p:stCondLst>
                            <p:childTnLst>
                              <p:par>
                                <p:cTn id="74" presetID="26" presetClass="emph" presetSubtype="0" fill="hold" grpId="1" nodeType="afterEffect">
                                  <p:stCondLst>
                                    <p:cond delay="0"/>
                                  </p:stCondLst>
                                  <p:childTnLst>
                                    <p:animEffect filter="fade">
                                      <p:cBhvr>
                                        <p:cTn id="75" dur="500" tmFilter="0, 0; .2, .5; .8, .5; 1, 0"/>
                                        <p:tgtEl>
                                          <p:spTgt spid="40"/>
                                        </p:tgtEl>
                                      </p:cBhvr>
                                    </p:animEffect>
                                    <p:animScale>
                                      <p:cBhvr>
                                        <p:cTn id="76" dur="250" autoRev="1" fill="hold"/>
                                        <p:tgtEl>
                                          <p:spTgt spid="40"/>
                                        </p:tgtEl>
                                      </p:cBhvr>
                                      <p:by x="105000" y="105000"/>
                                    </p:animScale>
                                  </p:childTnLst>
                                </p:cTn>
                              </p:par>
                            </p:childTnLst>
                          </p:cTn>
                        </p:par>
                        <p:par>
                          <p:cTn id="77" fill="hold">
                            <p:stCondLst>
                              <p:cond delay="6250"/>
                            </p:stCondLst>
                            <p:childTnLst>
                              <p:par>
                                <p:cTn id="78" presetID="22" presetClass="entr" presetSubtype="2" fill="hold"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filter="wipe(right)">
                                      <p:cBhvr>
                                        <p:cTn id="80" dur="600"/>
                                        <p:tgtEl>
                                          <p:spTgt spid="22"/>
                                        </p:tgtEl>
                                      </p:cBhvr>
                                    </p:animEffect>
                                  </p:childTnLst>
                                </p:cTn>
                              </p:par>
                            </p:childTnLst>
                          </p:cTn>
                        </p:par>
                        <p:par>
                          <p:cTn id="81" fill="hold">
                            <p:stCondLst>
                              <p:cond delay="6850"/>
                            </p:stCondLst>
                            <p:childTnLst>
                              <p:par>
                                <p:cTn id="82" presetID="10" presetClass="entr" presetSubtype="0" fill="hold"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filter="fade">
                                      <p:cBhvr>
                                        <p:cTn id="84" dur="500"/>
                                        <p:tgtEl>
                                          <p:spTgt spid="23"/>
                                        </p:tgtEl>
                                      </p:cBhvr>
                                    </p:animEffect>
                                  </p:childTnLst>
                                </p:cTn>
                              </p:par>
                            </p:childTnLst>
                          </p:cTn>
                        </p:par>
                        <p:par>
                          <p:cTn id="85" fill="hold">
                            <p:stCondLst>
                              <p:cond delay="7350"/>
                            </p:stCondLst>
                            <p:childTnLst>
                              <p:par>
                                <p:cTn id="86" presetID="14" presetClass="entr" presetSubtype="10" fill="hold" grpId="0" nodeType="afterEffect">
                                  <p:stCondLst>
                                    <p:cond delay="0"/>
                                  </p:stCondLst>
                                  <p:childTnLst>
                                    <p:set>
                                      <p:cBhvr>
                                        <p:cTn id="87" dur="1" fill="hold">
                                          <p:stCondLst>
                                            <p:cond delay="0"/>
                                          </p:stCondLst>
                                        </p:cTn>
                                        <p:tgtEl>
                                          <p:spTgt spid="45"/>
                                        </p:tgtEl>
                                        <p:attrNameLst>
                                          <p:attrName>style.visibility</p:attrName>
                                        </p:attrNameLst>
                                      </p:cBhvr>
                                      <p:to>
                                        <p:strVal val="visible"/>
                                      </p:to>
                                    </p:set>
                                    <p:animEffect filter="randombar(horizontal)">
                                      <p:cBhvr>
                                        <p:cTn id="88" dur="500"/>
                                        <p:tgtEl>
                                          <p:spTgt spid="45"/>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46"/>
                                        </p:tgtEl>
                                        <p:attrNameLst>
                                          <p:attrName>style.visibility</p:attrName>
                                        </p:attrNameLst>
                                      </p:cBhvr>
                                      <p:to>
                                        <p:strVal val="visible"/>
                                      </p:to>
                                    </p:set>
                                    <p:animEffect filter="randombar(horizontal)">
                                      <p:cBhvr>
                                        <p:cTn id="91" dur="500"/>
                                        <p:tgtEl>
                                          <p:spTgt spid="46"/>
                                        </p:tgtEl>
                                      </p:cBhvr>
                                    </p:animEffect>
                                  </p:childTnLst>
                                </p:cTn>
                              </p:par>
                            </p:childTnLst>
                          </p:cTn>
                        </p:par>
                        <p:par>
                          <p:cTn id="92" fill="hold">
                            <p:stCondLst>
                              <p:cond delay="7850"/>
                            </p:stCondLst>
                            <p:childTnLst>
                              <p:par>
                                <p:cTn id="93" presetID="26" presetClass="emph" presetSubtype="0" fill="hold" grpId="1" nodeType="afterEffect">
                                  <p:stCondLst>
                                    <p:cond delay="0"/>
                                  </p:stCondLst>
                                  <p:childTnLst>
                                    <p:animEffect filter="fade">
                                      <p:cBhvr>
                                        <p:cTn id="94" dur="500" tmFilter="0, 0; .2, .5; .8, .5; 1, 0"/>
                                        <p:tgtEl>
                                          <p:spTgt spid="39"/>
                                        </p:tgtEl>
                                      </p:cBhvr>
                                    </p:animEffect>
                                    <p:animScale>
                                      <p:cBhvr>
                                        <p:cTn id="95" dur="250" autoRev="1" fill="hold"/>
                                        <p:tgtEl>
                                          <p:spTgt spid="39"/>
                                        </p:tgtEl>
                                      </p:cBhvr>
                                      <p:by x="105000" y="105000"/>
                                    </p:animScale>
                                  </p:childTnLst>
                                </p:cTn>
                              </p:par>
                            </p:childTnLst>
                          </p:cTn>
                        </p:par>
                        <p:par>
                          <p:cTn id="96" fill="hold">
                            <p:stCondLst>
                              <p:cond delay="8350"/>
                            </p:stCondLst>
                            <p:childTnLst>
                              <p:par>
                                <p:cTn id="97" presetID="22" presetClass="entr" presetSubtype="2" fill="hold" nodeType="afterEffect">
                                  <p:stCondLst>
                                    <p:cond delay="0"/>
                                  </p:stCondLst>
                                  <p:childTnLst>
                                    <p:set>
                                      <p:cBhvr>
                                        <p:cTn id="98" dur="1" fill="hold">
                                          <p:stCondLst>
                                            <p:cond delay="0"/>
                                          </p:stCondLst>
                                        </p:cTn>
                                        <p:tgtEl>
                                          <p:spTgt spid="12"/>
                                        </p:tgtEl>
                                        <p:attrNameLst>
                                          <p:attrName>style.visibility</p:attrName>
                                        </p:attrNameLst>
                                      </p:cBhvr>
                                      <p:to>
                                        <p:strVal val="visible"/>
                                      </p:to>
                                    </p:set>
                                    <p:animEffect filter="wipe(right)">
                                      <p:cBhvr>
                                        <p:cTn id="99" dur="750"/>
                                        <p:tgtEl>
                                          <p:spTgt spid="12"/>
                                        </p:tgtEl>
                                      </p:cBhvr>
                                    </p:animEffect>
                                  </p:childTnLst>
                                </p:cTn>
                              </p:par>
                            </p:childTnLst>
                          </p:cTn>
                        </p:par>
                        <p:par>
                          <p:cTn id="100" fill="hold">
                            <p:stCondLst>
                              <p:cond delay="9100"/>
                            </p:stCondLst>
                            <p:childTnLst>
                              <p:par>
                                <p:cTn id="101" presetID="10" presetClass="entr" presetSubtype="0" fill="hold" nodeType="afterEffect">
                                  <p:stCondLst>
                                    <p:cond delay="0"/>
                                  </p:stCondLst>
                                  <p:childTnLst>
                                    <p:set>
                                      <p:cBhvr>
                                        <p:cTn id="102" dur="1" fill="hold">
                                          <p:stCondLst>
                                            <p:cond delay="0"/>
                                          </p:stCondLst>
                                        </p:cTn>
                                        <p:tgtEl>
                                          <p:spTgt spid="13"/>
                                        </p:tgtEl>
                                        <p:attrNameLst>
                                          <p:attrName>style.visibility</p:attrName>
                                        </p:attrNameLst>
                                      </p:cBhvr>
                                      <p:to>
                                        <p:strVal val="visible"/>
                                      </p:to>
                                    </p:set>
                                    <p:animEffect filter="fade">
                                      <p:cBhvr>
                                        <p:cTn id="103" dur="500"/>
                                        <p:tgtEl>
                                          <p:spTgt spid="13"/>
                                        </p:tgtEl>
                                      </p:cBhvr>
                                    </p:animEffect>
                                  </p:childTnLst>
                                </p:cTn>
                              </p:par>
                            </p:childTnLst>
                          </p:cTn>
                        </p:par>
                        <p:par>
                          <p:cTn id="104" fill="hold">
                            <p:stCondLst>
                              <p:cond delay="9600"/>
                            </p:stCondLst>
                            <p:childTnLst>
                              <p:par>
                                <p:cTn id="105" presetID="14" presetClass="entr" presetSubtype="10" fill="hold" grpId="0" nodeType="afterEffect">
                                  <p:stCondLst>
                                    <p:cond delay="0"/>
                                  </p:stCondLst>
                                  <p:childTnLst>
                                    <p:set>
                                      <p:cBhvr>
                                        <p:cTn id="106" dur="1" fill="hold">
                                          <p:stCondLst>
                                            <p:cond delay="0"/>
                                          </p:stCondLst>
                                        </p:cTn>
                                        <p:tgtEl>
                                          <p:spTgt spid="43"/>
                                        </p:tgtEl>
                                        <p:attrNameLst>
                                          <p:attrName>style.visibility</p:attrName>
                                        </p:attrNameLst>
                                      </p:cBhvr>
                                      <p:to>
                                        <p:strVal val="visible"/>
                                      </p:to>
                                    </p:set>
                                    <p:animEffect filter="randombar(horizontal)">
                                      <p:cBhvr>
                                        <p:cTn id="107" dur="500"/>
                                        <p:tgtEl>
                                          <p:spTgt spid="43"/>
                                        </p:tgtEl>
                                      </p:cBhvr>
                                    </p:animEffect>
                                  </p:childTnLst>
                                </p:cTn>
                              </p:par>
                              <p:par>
                                <p:cTn id="108" presetID="14" presetClass="entr" presetSubtype="10" fill="hold" grpId="0" nodeType="withEffect">
                                  <p:stCondLst>
                                    <p:cond delay="0"/>
                                  </p:stCondLst>
                                  <p:childTnLst>
                                    <p:set>
                                      <p:cBhvr>
                                        <p:cTn id="109" dur="1" fill="hold">
                                          <p:stCondLst>
                                            <p:cond delay="0"/>
                                          </p:stCondLst>
                                        </p:cTn>
                                        <p:tgtEl>
                                          <p:spTgt spid="44"/>
                                        </p:tgtEl>
                                        <p:attrNameLst>
                                          <p:attrName>style.visibility</p:attrName>
                                        </p:attrNameLst>
                                      </p:cBhvr>
                                      <p:to>
                                        <p:strVal val="visible"/>
                                      </p:to>
                                    </p:set>
                                    <p:animEffect filter="randombar(horizontal)">
                                      <p:cBhvr>
                                        <p:cTn id="11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P spid="39" grpId="1" bldLvl="0" animBg="1"/>
      <p:bldP spid="40" grpId="0" bldLvl="0" animBg="1"/>
      <p:bldP spid="40" grpId="1" bldLvl="0" animBg="1"/>
      <p:bldP spid="41" grpId="0" bldLvl="0" animBg="1"/>
      <p:bldP spid="41" grpId="1" bldLvl="0" animBg="1"/>
      <p:bldP spid="42" grpId="0" bldLvl="0" animBg="1"/>
      <p:bldP spid="42" grpId="1" bldLvl="0" animBg="1"/>
      <p:bldP spid="43" grpId="0" bldLvl="0"/>
      <p:bldP spid="44" grpId="0" bldLvl="0"/>
      <p:bldP spid="45" grpId="0" bldLvl="0"/>
      <p:bldP spid="46" grpId="0" bldLvl="0"/>
      <p:bldP spid="47" grpId="0" bldLvl="0"/>
      <p:bldP spid="48" grpId="0" bldLvl="0"/>
      <p:bldP spid="49" grpId="0" bldLvl="0"/>
      <p:bldP spid="50"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pic>
        <p:nvPicPr>
          <p:cNvPr id="12"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7363" y="1828799"/>
            <a:ext cx="2120561" cy="4327451"/>
          </a:xfrm>
          <a:prstGeom prst="rect">
            <a:avLst/>
          </a:prstGeom>
        </p:spPr>
      </p:pic>
      <p:grpSp>
        <p:nvGrpSpPr>
          <p:cNvPr id="13" name="Group 35"/>
          <p:cNvGrpSpPr/>
          <p:nvPr/>
        </p:nvGrpSpPr>
        <p:grpSpPr>
          <a:xfrm>
            <a:off x="3533220" y="2311765"/>
            <a:ext cx="3186112" cy="769441"/>
            <a:chOff x="3533220" y="2094454"/>
            <a:chExt cx="3186112" cy="769441"/>
          </a:xfrm>
        </p:grpSpPr>
        <p:sp>
          <p:nvSpPr>
            <p:cNvPr id="14" name="Oval 12"/>
            <p:cNvSpPr/>
            <p:nvPr/>
          </p:nvSpPr>
          <p:spPr>
            <a:xfrm>
              <a:off x="3533220" y="2162647"/>
              <a:ext cx="571500" cy="571500"/>
            </a:xfrm>
            <a:prstGeom prst="ellipse">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lumMod val="50000"/>
                    </a:schemeClr>
                  </a:solidFill>
                  <a:latin typeface="FontAwesome" pitchFamily="2" charset="0"/>
                </a:rPr>
                <a:t></a:t>
              </a:r>
              <a:endParaRPr lang="en-US" sz="2400" dirty="0">
                <a:solidFill>
                  <a:schemeClr val="bg1">
                    <a:lumMod val="50000"/>
                  </a:schemeClr>
                </a:solidFill>
              </a:endParaRPr>
            </a:p>
          </p:txBody>
        </p:sp>
        <p:sp>
          <p:nvSpPr>
            <p:cNvPr id="15" name="Rectangle 13"/>
            <p:cNvSpPr/>
            <p:nvPr/>
          </p:nvSpPr>
          <p:spPr>
            <a:xfrm>
              <a:off x="4309507" y="2094454"/>
              <a:ext cx="2409825" cy="769441"/>
            </a:xfrm>
            <a:prstGeom prst="rect">
              <a:avLst/>
            </a:prstGeom>
          </p:spPr>
          <p:txBody>
            <a:bodyPr wrap="square">
              <a:spAutoFit/>
            </a:bodyPr>
            <a:lstStyle/>
            <a:p>
              <a:r>
                <a:rPr lang="en-US" sz="1100" b="1">
                  <a:solidFill>
                    <a:schemeClr val="bg1">
                      <a:lumMod val="50000"/>
                    </a:schemeClr>
                  </a:solidFill>
                  <a:latin typeface="Open Sans" panose="020B0606030504020204" pitchFamily="34" charset="0"/>
                  <a:ea typeface="Calibri" panose="020F0502020204030204" pitchFamily="34" charset="0"/>
                </a:rPr>
                <a:t>COSTUMER SYSTEM</a:t>
              </a:r>
            </a:p>
            <a:p>
              <a:endParaRPr lang="en-US" sz="1100" b="1">
                <a:solidFill>
                  <a:schemeClr val="bg1">
                    <a:lumMod val="50000"/>
                  </a:schemeClr>
                </a:solidFill>
                <a:latin typeface="Open Sans" panose="020B0606030504020204" pitchFamily="34" charset="0"/>
                <a:ea typeface="Calibri" panose="020F0502020204030204" pitchFamily="34" charset="0"/>
              </a:endParaRPr>
            </a:p>
            <a:p>
              <a:r>
                <a:rPr lang="en-US" sz="1100">
                  <a:solidFill>
                    <a:schemeClr val="bg1">
                      <a:lumMod val="50000"/>
                    </a:schemeClr>
                  </a:solidFill>
                  <a:latin typeface="Open Sans" panose="020B0606030504020204" pitchFamily="34" charset="0"/>
                  <a:ea typeface="Calibri" panose="020F0502020204030204" pitchFamily="34" charset="0"/>
                </a:rPr>
                <a:t>Lid est laborum dolo rumes fugats untras. Lid est laborum dolo rumes.</a:t>
              </a:r>
              <a:endParaRPr lang="en-US" sz="1100">
                <a:solidFill>
                  <a:schemeClr val="bg1">
                    <a:lumMod val="50000"/>
                  </a:schemeClr>
                </a:solidFill>
              </a:endParaRPr>
            </a:p>
          </p:txBody>
        </p:sp>
      </p:grpSp>
      <p:grpSp>
        <p:nvGrpSpPr>
          <p:cNvPr id="16" name="Group 34"/>
          <p:cNvGrpSpPr/>
          <p:nvPr/>
        </p:nvGrpSpPr>
        <p:grpSpPr>
          <a:xfrm>
            <a:off x="3533220" y="3731462"/>
            <a:ext cx="3186112" cy="769441"/>
            <a:chOff x="3533220" y="3514151"/>
            <a:chExt cx="3186112" cy="769441"/>
          </a:xfrm>
        </p:grpSpPr>
        <p:sp>
          <p:nvSpPr>
            <p:cNvPr id="17" name="Oval 14"/>
            <p:cNvSpPr/>
            <p:nvPr/>
          </p:nvSpPr>
          <p:spPr>
            <a:xfrm>
              <a:off x="3533220" y="3582344"/>
              <a:ext cx="571500" cy="571500"/>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lumMod val="50000"/>
                    </a:schemeClr>
                  </a:solidFill>
                  <a:latin typeface="FontAwesome" pitchFamily="2" charset="0"/>
                </a:rPr>
                <a:t></a:t>
              </a:r>
              <a:endParaRPr lang="en-US" sz="2400" dirty="0">
                <a:solidFill>
                  <a:schemeClr val="bg1">
                    <a:lumMod val="50000"/>
                  </a:schemeClr>
                </a:solidFill>
              </a:endParaRPr>
            </a:p>
          </p:txBody>
        </p:sp>
        <p:sp>
          <p:nvSpPr>
            <p:cNvPr id="18" name="Rectangle 15"/>
            <p:cNvSpPr/>
            <p:nvPr/>
          </p:nvSpPr>
          <p:spPr>
            <a:xfrm>
              <a:off x="4309507" y="3514151"/>
              <a:ext cx="2409825" cy="769441"/>
            </a:xfrm>
            <a:prstGeom prst="rect">
              <a:avLst/>
            </a:prstGeom>
          </p:spPr>
          <p:txBody>
            <a:bodyPr wrap="square">
              <a:spAutoFit/>
            </a:bodyPr>
            <a:lstStyle/>
            <a:p>
              <a:r>
                <a:rPr lang="en-US" sz="1100" b="1">
                  <a:solidFill>
                    <a:schemeClr val="bg1">
                      <a:lumMod val="50000"/>
                    </a:schemeClr>
                  </a:solidFill>
                  <a:latin typeface="Open Sans" panose="020B0606030504020204" pitchFamily="34" charset="0"/>
                  <a:ea typeface="Calibri" panose="020F0502020204030204" pitchFamily="34" charset="0"/>
                </a:rPr>
                <a:t>SAFETY &amp; SECURITY</a:t>
              </a:r>
            </a:p>
            <a:p>
              <a:endParaRPr lang="en-US" sz="1100" b="1">
                <a:solidFill>
                  <a:schemeClr val="bg1">
                    <a:lumMod val="50000"/>
                  </a:schemeClr>
                </a:solidFill>
                <a:latin typeface="Open Sans" panose="020B0606030504020204" pitchFamily="34" charset="0"/>
                <a:ea typeface="Calibri" panose="020F0502020204030204" pitchFamily="34" charset="0"/>
              </a:endParaRPr>
            </a:p>
            <a:p>
              <a:r>
                <a:rPr lang="en-US" sz="1100">
                  <a:solidFill>
                    <a:schemeClr val="bg1">
                      <a:lumMod val="50000"/>
                    </a:schemeClr>
                  </a:solidFill>
                  <a:latin typeface="Open Sans" panose="020B0606030504020204" pitchFamily="34" charset="0"/>
                  <a:ea typeface="Calibri" panose="020F0502020204030204" pitchFamily="34" charset="0"/>
                </a:rPr>
                <a:t>Lid est laborum dolo rumes fugats untras. Lid est laborum dolo rumes.</a:t>
              </a:r>
              <a:endParaRPr lang="en-US" sz="1100">
                <a:solidFill>
                  <a:schemeClr val="bg1">
                    <a:lumMod val="50000"/>
                  </a:schemeClr>
                </a:solidFill>
              </a:endParaRPr>
            </a:p>
          </p:txBody>
        </p:sp>
      </p:grpSp>
      <p:grpSp>
        <p:nvGrpSpPr>
          <p:cNvPr id="19" name="Group 36"/>
          <p:cNvGrpSpPr/>
          <p:nvPr/>
        </p:nvGrpSpPr>
        <p:grpSpPr>
          <a:xfrm>
            <a:off x="3533220" y="5151159"/>
            <a:ext cx="3186112" cy="769441"/>
            <a:chOff x="3533220" y="5196728"/>
            <a:chExt cx="3186112" cy="769441"/>
          </a:xfrm>
        </p:grpSpPr>
        <p:sp>
          <p:nvSpPr>
            <p:cNvPr id="20" name="Oval 19"/>
            <p:cNvSpPr/>
            <p:nvPr/>
          </p:nvSpPr>
          <p:spPr>
            <a:xfrm>
              <a:off x="3533220" y="5264921"/>
              <a:ext cx="571500" cy="571500"/>
            </a:xfrm>
            <a:prstGeom prst="ellipse">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lumMod val="50000"/>
                    </a:schemeClr>
                  </a:solidFill>
                  <a:latin typeface="FontAwesome" pitchFamily="2" charset="0"/>
                </a:rPr>
                <a:t></a:t>
              </a:r>
              <a:endParaRPr lang="en-US" sz="2400">
                <a:solidFill>
                  <a:schemeClr val="bg1">
                    <a:lumMod val="50000"/>
                  </a:schemeClr>
                </a:solidFill>
              </a:endParaRPr>
            </a:p>
          </p:txBody>
        </p:sp>
        <p:sp>
          <p:nvSpPr>
            <p:cNvPr id="21" name="Rectangle 20"/>
            <p:cNvSpPr/>
            <p:nvPr/>
          </p:nvSpPr>
          <p:spPr>
            <a:xfrm>
              <a:off x="4309507" y="5196728"/>
              <a:ext cx="2409825" cy="769441"/>
            </a:xfrm>
            <a:prstGeom prst="rect">
              <a:avLst/>
            </a:prstGeom>
          </p:spPr>
          <p:txBody>
            <a:bodyPr wrap="square">
              <a:spAutoFit/>
            </a:bodyPr>
            <a:lstStyle/>
            <a:p>
              <a:r>
                <a:rPr lang="en-US" sz="1100" b="1">
                  <a:solidFill>
                    <a:schemeClr val="bg1">
                      <a:lumMod val="50000"/>
                    </a:schemeClr>
                  </a:solidFill>
                  <a:latin typeface="Open Sans" panose="020B0606030504020204" pitchFamily="34" charset="0"/>
                  <a:ea typeface="Calibri" panose="020F0502020204030204" pitchFamily="34" charset="0"/>
                </a:rPr>
                <a:t>AWESOME APPLLICATIONS</a:t>
              </a:r>
            </a:p>
            <a:p>
              <a:endParaRPr lang="en-US" sz="1100" b="1">
                <a:solidFill>
                  <a:schemeClr val="bg1">
                    <a:lumMod val="50000"/>
                  </a:schemeClr>
                </a:solidFill>
                <a:latin typeface="Open Sans" panose="020B0606030504020204" pitchFamily="34" charset="0"/>
                <a:ea typeface="Calibri" panose="020F0502020204030204" pitchFamily="34" charset="0"/>
              </a:endParaRPr>
            </a:p>
            <a:p>
              <a:r>
                <a:rPr lang="en-US" sz="1100">
                  <a:solidFill>
                    <a:schemeClr val="bg1">
                      <a:lumMod val="50000"/>
                    </a:schemeClr>
                  </a:solidFill>
                  <a:latin typeface="Open Sans" panose="020B0606030504020204" pitchFamily="34" charset="0"/>
                  <a:ea typeface="Calibri" panose="020F0502020204030204" pitchFamily="34" charset="0"/>
                </a:rPr>
                <a:t>Lid est laborum dolo rumes fugats untras. Lid est laborum dolo rumes.</a:t>
              </a:r>
              <a:endParaRPr lang="en-US" sz="1100">
                <a:solidFill>
                  <a:schemeClr val="bg1">
                    <a:lumMod val="50000"/>
                  </a:schemeClr>
                </a:solidFill>
              </a:endParaRPr>
            </a:p>
          </p:txBody>
        </p:sp>
      </p:grpSp>
      <p:sp>
        <p:nvSpPr>
          <p:cNvPr id="22" name="Rectangle 22"/>
          <p:cNvSpPr/>
          <p:nvPr/>
        </p:nvSpPr>
        <p:spPr>
          <a:xfrm>
            <a:off x="6943330" y="2710680"/>
            <a:ext cx="2286000" cy="514350"/>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Open Sans" panose="020B0606030504020204" pitchFamily="34" charset="0"/>
                <a:ea typeface="Open Sans" panose="020B0606030504020204" pitchFamily="34" charset="0"/>
                <a:cs typeface="Open Sans" panose="020B0606030504020204" pitchFamily="34" charset="0"/>
              </a:rPr>
              <a:t>OUR COMPANY</a:t>
            </a:r>
          </a:p>
        </p:txBody>
      </p:sp>
      <p:sp>
        <p:nvSpPr>
          <p:cNvPr id="23" name="Rectangle 23"/>
          <p:cNvSpPr/>
          <p:nvPr/>
        </p:nvSpPr>
        <p:spPr>
          <a:xfrm>
            <a:off x="9229330" y="2710680"/>
            <a:ext cx="1435126" cy="514350"/>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Open Sans" panose="020B0606030504020204" pitchFamily="34" charset="0"/>
                <a:ea typeface="Open Sans" panose="020B0606030504020204" pitchFamily="34" charset="0"/>
                <a:cs typeface="Open Sans" panose="020B0606030504020204" pitchFamily="34" charset="0"/>
              </a:rPr>
              <a:t>COMPETITIVE</a:t>
            </a:r>
          </a:p>
        </p:txBody>
      </p:sp>
      <p:sp>
        <p:nvSpPr>
          <p:cNvPr id="24" name="Rectangle 24"/>
          <p:cNvSpPr/>
          <p:nvPr/>
        </p:nvSpPr>
        <p:spPr>
          <a:xfrm>
            <a:off x="6952534" y="3730429"/>
            <a:ext cx="2276796" cy="2292935"/>
          </a:xfrm>
          <a:prstGeom prst="rect">
            <a:avLst/>
          </a:prstGeom>
        </p:spPr>
        <p:txBody>
          <a:bodyPr wrap="square">
            <a:spAutoFit/>
          </a:bodyPr>
          <a:lstStyle/>
          <a:p>
            <a:pPr algn="just"/>
            <a:r>
              <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OUR COMPANY</a:t>
            </a:r>
          </a:p>
          <a:p>
            <a:pPr algn="just"/>
            <a:endPar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 pellentesque urna varius vitae. </a:t>
            </a:r>
          </a:p>
          <a:p>
            <a:pPr algn="just"/>
            <a:endPar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interdum nec metus. Mauris ultricies, justo eu convallis placerat, felis.</a:t>
            </a:r>
          </a:p>
          <a:p>
            <a:pPr algn="just"/>
            <a:endPar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Team</a:t>
            </a:r>
          </a:p>
        </p:txBody>
      </p:sp>
      <p:sp>
        <p:nvSpPr>
          <p:cNvPr id="25" name="Rectangle 25"/>
          <p:cNvSpPr/>
          <p:nvPr/>
        </p:nvSpPr>
        <p:spPr>
          <a:xfrm>
            <a:off x="9462532" y="3730429"/>
            <a:ext cx="1510268" cy="2292935"/>
          </a:xfrm>
          <a:prstGeom prst="rect">
            <a:avLst/>
          </a:prstGeom>
        </p:spPr>
        <p:txBody>
          <a:bodyPr wrap="square">
            <a:spAutoFit/>
          </a:bodyPr>
          <a:lstStyle/>
          <a:p>
            <a:pPr algn="just"/>
            <a:r>
              <a:rPr lang="en-US" sz="11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COMPETITIVE</a:t>
            </a:r>
          </a:p>
          <a:p>
            <a:pPr algn="just"/>
            <a:endParaRPr lang="en-US" sz="11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elit</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Nam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viverra</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euismod</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gravida</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pellentesque</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urna</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varius</a:t>
            </a: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vitae. </a:t>
            </a:r>
          </a:p>
          <a:p>
            <a:pPr algn="just"/>
            <a:endPar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Management Team</a:t>
            </a:r>
          </a:p>
        </p:txBody>
      </p:sp>
      <p:sp>
        <p:nvSpPr>
          <p:cNvPr id="26" name="TextBox 25"/>
          <p:cNvSpPr txBox="1"/>
          <p:nvPr/>
        </p:nvSpPr>
        <p:spPr>
          <a:xfrm>
            <a:off x="6952534" y="2246970"/>
            <a:ext cx="1439818" cy="538609"/>
          </a:xfrm>
          <a:prstGeom prst="rect">
            <a:avLst/>
          </a:prstGeom>
          <a:noFill/>
        </p:spPr>
        <p:txBody>
          <a:bodyPr wrap="none" rtlCol="0">
            <a:spAutoFit/>
          </a:bodyPr>
          <a:lstStyle/>
          <a:p>
            <a:r>
              <a:rPr lang="en-US"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64%</a:t>
            </a:r>
          </a:p>
          <a:p>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IMPLEMENTATION</a:t>
            </a:r>
          </a:p>
        </p:txBody>
      </p:sp>
      <p:sp>
        <p:nvSpPr>
          <p:cNvPr id="27" name="TextBox 26"/>
          <p:cNvSpPr txBox="1"/>
          <p:nvPr/>
        </p:nvSpPr>
        <p:spPr>
          <a:xfrm>
            <a:off x="9229330" y="2246970"/>
            <a:ext cx="1439818" cy="538609"/>
          </a:xfrm>
          <a:prstGeom prst="rect">
            <a:avLst/>
          </a:prstGeom>
          <a:noFill/>
        </p:spPr>
        <p:txBody>
          <a:bodyPr wrap="none" rtlCol="0">
            <a:spAutoFit/>
          </a:bodyPr>
          <a:lstStyle/>
          <a:p>
            <a:r>
              <a:rPr lang="en-US"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30%</a:t>
            </a:r>
          </a:p>
          <a:p>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IMPLEMENTATION</a:t>
            </a:r>
          </a:p>
        </p:txBody>
      </p:sp>
    </p:spTree>
    <p:extLst>
      <p:ext uri="{BB962C8B-B14F-4D97-AF65-F5344CB8AC3E}">
        <p14:creationId xmlns:p14="http://schemas.microsoft.com/office/powerpoint/2010/main" val="301394682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250"/>
                                        <p:tgtEl>
                                          <p:spTgt spid="16"/>
                                        </p:tgtEl>
                                      </p:cBhvr>
                                    </p:animEffect>
                                    <p:anim calcmode="lin" valueType="num">
                                      <p:cBhvr>
                                        <p:cTn id="26" dur="250" fill="hold"/>
                                        <p:tgtEl>
                                          <p:spTgt spid="16"/>
                                        </p:tgtEl>
                                        <p:attrNameLst>
                                          <p:attrName>ppt_x</p:attrName>
                                        </p:attrNameLst>
                                      </p:cBhvr>
                                      <p:tavLst>
                                        <p:tav tm="0">
                                          <p:val>
                                            <p:strVal val="#ppt_x"/>
                                          </p:val>
                                        </p:tav>
                                        <p:tav tm="100000">
                                          <p:val>
                                            <p:strVal val="#ppt_x"/>
                                          </p:val>
                                        </p:tav>
                                      </p:tavLst>
                                    </p:anim>
                                    <p:anim calcmode="lin" valueType="num">
                                      <p:cBhvr>
                                        <p:cTn id="27" dur="25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250"/>
                                        <p:tgtEl>
                                          <p:spTgt spid="19"/>
                                        </p:tgtEl>
                                      </p:cBhvr>
                                    </p:animEffect>
                                    <p:anim calcmode="lin" valueType="num">
                                      <p:cBhvr>
                                        <p:cTn id="32" dur="250" fill="hold"/>
                                        <p:tgtEl>
                                          <p:spTgt spid="19"/>
                                        </p:tgtEl>
                                        <p:attrNameLst>
                                          <p:attrName>ppt_x</p:attrName>
                                        </p:attrNameLst>
                                      </p:cBhvr>
                                      <p:tavLst>
                                        <p:tav tm="0">
                                          <p:val>
                                            <p:strVal val="#ppt_x"/>
                                          </p:val>
                                        </p:tav>
                                        <p:tav tm="100000">
                                          <p:val>
                                            <p:strVal val="#ppt_x"/>
                                          </p:val>
                                        </p:tav>
                                      </p:tavLst>
                                    </p:anim>
                                    <p:anim calcmode="lin" valueType="num">
                                      <p:cBhvr>
                                        <p:cTn id="33" dur="25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250"/>
                                        <p:tgtEl>
                                          <p:spTgt spid="22"/>
                                        </p:tgtEl>
                                      </p:cBhvr>
                                    </p:animEffect>
                                    <p:anim calcmode="lin" valueType="num">
                                      <p:cBhvr>
                                        <p:cTn id="38" dur="250" fill="hold"/>
                                        <p:tgtEl>
                                          <p:spTgt spid="22"/>
                                        </p:tgtEl>
                                        <p:attrNameLst>
                                          <p:attrName>ppt_x</p:attrName>
                                        </p:attrNameLst>
                                      </p:cBhvr>
                                      <p:tavLst>
                                        <p:tav tm="0">
                                          <p:val>
                                            <p:strVal val="#ppt_x"/>
                                          </p:val>
                                        </p:tav>
                                        <p:tav tm="100000">
                                          <p:val>
                                            <p:strVal val="#ppt_x"/>
                                          </p:val>
                                        </p:tav>
                                      </p:tavLst>
                                    </p:anim>
                                    <p:anim calcmode="lin" valueType="num">
                                      <p:cBhvr>
                                        <p:cTn id="39" dur="250" fill="hold"/>
                                        <p:tgtEl>
                                          <p:spTgt spid="22"/>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250"/>
                                        <p:tgtEl>
                                          <p:spTgt spid="23"/>
                                        </p:tgtEl>
                                      </p:cBhvr>
                                    </p:animEffect>
                                    <p:anim calcmode="lin" valueType="num">
                                      <p:cBhvr>
                                        <p:cTn id="44" dur="250" fill="hold"/>
                                        <p:tgtEl>
                                          <p:spTgt spid="23"/>
                                        </p:tgtEl>
                                        <p:attrNameLst>
                                          <p:attrName>ppt_x</p:attrName>
                                        </p:attrNameLst>
                                      </p:cBhvr>
                                      <p:tavLst>
                                        <p:tav tm="0">
                                          <p:val>
                                            <p:strVal val="#ppt_x"/>
                                          </p:val>
                                        </p:tav>
                                        <p:tav tm="100000">
                                          <p:val>
                                            <p:strVal val="#ppt_x"/>
                                          </p:val>
                                        </p:tav>
                                      </p:tavLst>
                                    </p:anim>
                                    <p:anim calcmode="lin" valueType="num">
                                      <p:cBhvr>
                                        <p:cTn id="45" dur="250" fill="hold"/>
                                        <p:tgtEl>
                                          <p:spTgt spid="23"/>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250"/>
                                        <p:tgtEl>
                                          <p:spTgt spid="24"/>
                                        </p:tgtEl>
                                      </p:cBhvr>
                                    </p:animEffect>
                                    <p:anim calcmode="lin" valueType="num">
                                      <p:cBhvr>
                                        <p:cTn id="50" dur="250" fill="hold"/>
                                        <p:tgtEl>
                                          <p:spTgt spid="24"/>
                                        </p:tgtEl>
                                        <p:attrNameLst>
                                          <p:attrName>ppt_x</p:attrName>
                                        </p:attrNameLst>
                                      </p:cBhvr>
                                      <p:tavLst>
                                        <p:tav tm="0">
                                          <p:val>
                                            <p:strVal val="#ppt_x"/>
                                          </p:val>
                                        </p:tav>
                                        <p:tav tm="100000">
                                          <p:val>
                                            <p:strVal val="#ppt_x"/>
                                          </p:val>
                                        </p:tav>
                                      </p:tavLst>
                                    </p:anim>
                                    <p:anim calcmode="lin" valueType="num">
                                      <p:cBhvr>
                                        <p:cTn id="51" dur="250" fill="hold"/>
                                        <p:tgtEl>
                                          <p:spTgt spid="24"/>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250"/>
                                        <p:tgtEl>
                                          <p:spTgt spid="25"/>
                                        </p:tgtEl>
                                      </p:cBhvr>
                                    </p:animEffect>
                                    <p:anim calcmode="lin" valueType="num">
                                      <p:cBhvr>
                                        <p:cTn id="56" dur="250" fill="hold"/>
                                        <p:tgtEl>
                                          <p:spTgt spid="25"/>
                                        </p:tgtEl>
                                        <p:attrNameLst>
                                          <p:attrName>ppt_x</p:attrName>
                                        </p:attrNameLst>
                                      </p:cBhvr>
                                      <p:tavLst>
                                        <p:tav tm="0">
                                          <p:val>
                                            <p:strVal val="#ppt_x"/>
                                          </p:val>
                                        </p:tav>
                                        <p:tav tm="100000">
                                          <p:val>
                                            <p:strVal val="#ppt_x"/>
                                          </p:val>
                                        </p:tav>
                                      </p:tavLst>
                                    </p:anim>
                                    <p:anim calcmode="lin" valueType="num">
                                      <p:cBhvr>
                                        <p:cTn id="57" dur="250" fill="hold"/>
                                        <p:tgtEl>
                                          <p:spTgt spid="25"/>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250"/>
                                        <p:tgtEl>
                                          <p:spTgt spid="26"/>
                                        </p:tgtEl>
                                      </p:cBhvr>
                                    </p:animEffect>
                                    <p:anim calcmode="lin" valueType="num">
                                      <p:cBhvr>
                                        <p:cTn id="62" dur="250" fill="hold"/>
                                        <p:tgtEl>
                                          <p:spTgt spid="26"/>
                                        </p:tgtEl>
                                        <p:attrNameLst>
                                          <p:attrName>ppt_x</p:attrName>
                                        </p:attrNameLst>
                                      </p:cBhvr>
                                      <p:tavLst>
                                        <p:tav tm="0">
                                          <p:val>
                                            <p:strVal val="#ppt_x"/>
                                          </p:val>
                                        </p:tav>
                                        <p:tav tm="100000">
                                          <p:val>
                                            <p:strVal val="#ppt_x"/>
                                          </p:val>
                                        </p:tav>
                                      </p:tavLst>
                                    </p:anim>
                                    <p:anim calcmode="lin" valueType="num">
                                      <p:cBhvr>
                                        <p:cTn id="63" dur="250" fill="hold"/>
                                        <p:tgtEl>
                                          <p:spTgt spid="26"/>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250"/>
                                        <p:tgtEl>
                                          <p:spTgt spid="27"/>
                                        </p:tgtEl>
                                      </p:cBhvr>
                                    </p:animEffect>
                                    <p:anim calcmode="lin" valueType="num">
                                      <p:cBhvr>
                                        <p:cTn id="68" dur="250" fill="hold"/>
                                        <p:tgtEl>
                                          <p:spTgt spid="27"/>
                                        </p:tgtEl>
                                        <p:attrNameLst>
                                          <p:attrName>ppt_x</p:attrName>
                                        </p:attrNameLst>
                                      </p:cBhvr>
                                      <p:tavLst>
                                        <p:tav tm="0">
                                          <p:val>
                                            <p:strVal val="#ppt_x"/>
                                          </p:val>
                                        </p:tav>
                                        <p:tav tm="100000">
                                          <p:val>
                                            <p:strVal val="#ppt_x"/>
                                          </p:val>
                                        </p:tav>
                                      </p:tavLst>
                                    </p:anim>
                                    <p:anim calcmode="lin" valueType="num">
                                      <p:cBhvr>
                                        <p:cTn id="69" dur="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71997" y="2175329"/>
            <a:ext cx="10309231" cy="2220666"/>
            <a:chOff x="971997" y="2061029"/>
            <a:chExt cx="10309231" cy="2220666"/>
          </a:xfrm>
        </p:grpSpPr>
        <p:grpSp>
          <p:nvGrpSpPr>
            <p:cNvPr id="53" name="组合 52"/>
            <p:cNvGrpSpPr/>
            <p:nvPr/>
          </p:nvGrpSpPr>
          <p:grpSpPr>
            <a:xfrm>
              <a:off x="3093583" y="2061029"/>
              <a:ext cx="8187645" cy="2220666"/>
              <a:chOff x="2320697" y="395508"/>
              <a:chExt cx="8187645" cy="878114"/>
            </a:xfrm>
          </p:grpSpPr>
          <p:sp>
            <p:nvSpPr>
              <p:cNvPr id="57" name="矩形 56"/>
              <p:cNvSpPr/>
              <p:nvPr/>
            </p:nvSpPr>
            <p:spPr>
              <a:xfrm flipH="1">
                <a:off x="2320697" y="395508"/>
                <a:ext cx="8187645"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3448624" y="614306"/>
                <a:ext cx="6110328" cy="395287"/>
                <a:chOff x="4303274" y="569913"/>
                <a:chExt cx="6110328" cy="395287"/>
              </a:xfrm>
            </p:grpSpPr>
            <p:sp>
              <p:nvSpPr>
                <p:cNvPr id="71" name="矩形 3"/>
                <p:cNvSpPr/>
                <p:nvPr/>
              </p:nvSpPr>
              <p:spPr>
                <a:xfrm>
                  <a:off x="5304529" y="609815"/>
                  <a:ext cx="5109073" cy="328597"/>
                </a:xfrm>
                <a:prstGeom prst="rect">
                  <a:avLst/>
                </a:prstGeom>
                <a:noFill/>
                <a:ln w="9525">
                  <a:noFill/>
                  <a:miter/>
                </a:ln>
              </p:spPr>
              <p:txBody>
                <a:bodyPr wrap="none" lIns="91431" tIns="45716" rIns="91431" bIns="45716">
                  <a:spAutoFit/>
                </a:bodyPr>
                <a:lstStyle/>
                <a:p>
                  <a:pPr lvl="0" eaLnBrk="1" hangingPunct="1">
                    <a:buNone/>
                  </a:pPr>
                  <a:r>
                    <a:rPr lang="zh-CN" altLang="en-US" sz="4800" b="1" dirty="0">
                      <a:solidFill>
                        <a:schemeClr val="bg1"/>
                      </a:solidFill>
                      <a:latin typeface="Arial" pitchFamily="34" charset="0"/>
                      <a:ea typeface="微软雅黑" pitchFamily="34" charset="-122"/>
                      <a:sym typeface="Arial" pitchFamily="34" charset="0"/>
                    </a:rPr>
                    <a:t>加入你的标题描述</a:t>
                  </a:r>
                </a:p>
              </p:txBody>
            </p:sp>
            <p:grpSp>
              <p:nvGrpSpPr>
                <p:cNvPr id="72" name="组合 26"/>
                <p:cNvGrpSpPr/>
                <p:nvPr/>
              </p:nvGrpSpPr>
              <p:grpSpPr>
                <a:xfrm>
                  <a:off x="4303274" y="569913"/>
                  <a:ext cx="263525" cy="395287"/>
                  <a:chOff x="-600423" y="0"/>
                  <a:chExt cx="213756" cy="427512"/>
                </a:xfrm>
              </p:grpSpPr>
              <p:sp>
                <p:nvSpPr>
                  <p:cNvPr id="73" name="直接连接符 27"/>
                  <p:cNvSpPr/>
                  <p:nvPr/>
                </p:nvSpPr>
                <p:spPr>
                  <a:xfrm>
                    <a:off x="-600423"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83" name="直接连接符 28"/>
                  <p:cNvSpPr/>
                  <p:nvPr/>
                </p:nvSpPr>
                <p:spPr>
                  <a:xfrm flipH="1">
                    <a:off x="-600423"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grpSp>
          <p:nvGrpSpPr>
            <p:cNvPr id="87" name="组合 86"/>
            <p:cNvGrpSpPr/>
            <p:nvPr/>
          </p:nvGrpSpPr>
          <p:grpSpPr>
            <a:xfrm>
              <a:off x="971997" y="2061029"/>
              <a:ext cx="2121586" cy="2220666"/>
              <a:chOff x="2215144" y="982844"/>
              <a:chExt cx="1120898" cy="923141"/>
            </a:xfrm>
          </p:grpSpPr>
          <p:sp>
            <p:nvSpPr>
              <p:cNvPr id="88" name="平行四边形 87"/>
              <p:cNvSpPr/>
              <p:nvPr/>
            </p:nvSpPr>
            <p:spPr>
              <a:xfrm>
                <a:off x="2215144" y="982844"/>
                <a:ext cx="1120898" cy="923141"/>
              </a:xfrm>
              <a:prstGeom prst="parallelogram">
                <a:avLst>
                  <a:gd name="adj" fmla="val 0"/>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95" name="文本框 9"/>
              <p:cNvSpPr txBox="1"/>
              <p:nvPr/>
            </p:nvSpPr>
            <p:spPr>
              <a:xfrm>
                <a:off x="2245058" y="1190776"/>
                <a:ext cx="1066799" cy="495983"/>
              </a:xfrm>
              <a:prstGeom prst="rect">
                <a:avLst/>
              </a:prstGeom>
              <a:noFill/>
            </p:spPr>
            <p:txBody>
              <a:bodyPr wrap="square" rtlCol="0">
                <a:spAutoFit/>
              </a:bodyPr>
              <a:lstStyle/>
              <a:p>
                <a:pPr algn="ctr"/>
                <a:r>
                  <a:rPr lang="en-US" altLang="zh-CN" sz="7200" dirty="0">
                    <a:solidFill>
                      <a:schemeClr val="bg1"/>
                    </a:solidFill>
                    <a:latin typeface="Impact" panose="020B0806030902050204" pitchFamily="34" charset="0"/>
                  </a:rPr>
                  <a:t>03</a:t>
                </a:r>
                <a:endParaRPr lang="zh-CN" altLang="en-US" sz="7200" dirty="0">
                  <a:solidFill>
                    <a:schemeClr val="bg1"/>
                  </a:solidFill>
                  <a:latin typeface="Impact" panose="020B0806030902050204" pitchFamily="34" charset="0"/>
                </a:endParaRPr>
              </a:p>
            </p:txBody>
          </p:sp>
        </p:grpSp>
      </p:grpSp>
    </p:spTree>
    <p:extLst>
      <p:ext uri="{BB962C8B-B14F-4D97-AF65-F5344CB8AC3E}">
        <p14:creationId xmlns:p14="http://schemas.microsoft.com/office/powerpoint/2010/main" val="163395687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sp>
        <p:nvSpPr>
          <p:cNvPr id="12" name="矩形 25"/>
          <p:cNvSpPr/>
          <p:nvPr/>
        </p:nvSpPr>
        <p:spPr>
          <a:xfrm>
            <a:off x="1920875" y="2244725"/>
            <a:ext cx="1135063" cy="1135063"/>
          </a:xfrm>
          <a:prstGeom prst="rect">
            <a:avLst/>
          </a:prstGeom>
          <a:solidFill>
            <a:srgbClr val="66CCFF"/>
          </a:solidFill>
          <a:ln w="9525">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13" name="矩形 26"/>
          <p:cNvSpPr/>
          <p:nvPr/>
        </p:nvSpPr>
        <p:spPr>
          <a:xfrm>
            <a:off x="3144838" y="2244725"/>
            <a:ext cx="1135062" cy="1135063"/>
          </a:xfrm>
          <a:prstGeom prst="rect">
            <a:avLst/>
          </a:prstGeom>
          <a:solidFill>
            <a:srgbClr val="18D2A6"/>
          </a:solidFill>
          <a:ln w="9525">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14" name="矩形 27"/>
          <p:cNvSpPr/>
          <p:nvPr/>
        </p:nvSpPr>
        <p:spPr>
          <a:xfrm>
            <a:off x="4367213" y="2244725"/>
            <a:ext cx="1135062" cy="1135063"/>
          </a:xfrm>
          <a:prstGeom prst="rect">
            <a:avLst/>
          </a:prstGeom>
          <a:solidFill>
            <a:srgbClr val="FCB813"/>
          </a:solidFill>
          <a:ln w="9525">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15" name="矩形 28"/>
          <p:cNvSpPr/>
          <p:nvPr/>
        </p:nvSpPr>
        <p:spPr>
          <a:xfrm>
            <a:off x="1920875" y="3457575"/>
            <a:ext cx="1135063" cy="1135063"/>
          </a:xfrm>
          <a:prstGeom prst="rect">
            <a:avLst/>
          </a:prstGeom>
          <a:solidFill>
            <a:srgbClr val="1983B7"/>
          </a:solidFill>
          <a:ln w="9525">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16" name="矩形 29"/>
          <p:cNvSpPr/>
          <p:nvPr/>
        </p:nvSpPr>
        <p:spPr>
          <a:xfrm>
            <a:off x="3144838" y="3457575"/>
            <a:ext cx="1135062" cy="1135063"/>
          </a:xfrm>
          <a:prstGeom prst="rect">
            <a:avLst/>
          </a:prstGeom>
          <a:solidFill>
            <a:srgbClr val="333333"/>
          </a:solidFill>
          <a:ln w="9525">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17" name="矩形 30"/>
          <p:cNvSpPr/>
          <p:nvPr/>
        </p:nvSpPr>
        <p:spPr>
          <a:xfrm>
            <a:off x="4367213" y="3457575"/>
            <a:ext cx="1135062" cy="1135063"/>
          </a:xfrm>
          <a:prstGeom prst="rect">
            <a:avLst/>
          </a:prstGeom>
          <a:solidFill>
            <a:srgbClr val="1983B7"/>
          </a:solidFill>
          <a:ln w="9525">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18" name="矩形 31"/>
          <p:cNvSpPr/>
          <p:nvPr/>
        </p:nvSpPr>
        <p:spPr>
          <a:xfrm>
            <a:off x="1920875" y="4670425"/>
            <a:ext cx="1135063" cy="1135063"/>
          </a:xfrm>
          <a:prstGeom prst="rect">
            <a:avLst/>
          </a:prstGeom>
          <a:solidFill>
            <a:srgbClr val="333333"/>
          </a:solidFill>
          <a:ln w="9525">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19" name="矩形 32"/>
          <p:cNvSpPr/>
          <p:nvPr/>
        </p:nvSpPr>
        <p:spPr>
          <a:xfrm>
            <a:off x="3144838" y="4670425"/>
            <a:ext cx="1135062" cy="1135063"/>
          </a:xfrm>
          <a:prstGeom prst="rect">
            <a:avLst/>
          </a:prstGeom>
          <a:solidFill>
            <a:srgbClr val="18D2A6"/>
          </a:solidFill>
          <a:ln w="9525">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20" name="矩形 33"/>
          <p:cNvSpPr/>
          <p:nvPr/>
        </p:nvSpPr>
        <p:spPr>
          <a:xfrm>
            <a:off x="4367213" y="4670425"/>
            <a:ext cx="1135062" cy="1135063"/>
          </a:xfrm>
          <a:prstGeom prst="rect">
            <a:avLst/>
          </a:prstGeom>
          <a:solidFill>
            <a:srgbClr val="66CCFF"/>
          </a:solidFill>
          <a:ln w="9525">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21" name="矩形 34"/>
          <p:cNvSpPr/>
          <p:nvPr/>
        </p:nvSpPr>
        <p:spPr>
          <a:xfrm>
            <a:off x="1920875" y="2244725"/>
            <a:ext cx="1135063" cy="1135063"/>
          </a:xfrm>
          <a:prstGeom prst="rect">
            <a:avLst/>
          </a:prstGeom>
          <a:blipFill rotWithShape="1">
            <a:blip r:embed="rId3" cstate="print">
              <a:extLst>
                <a:ext uri="{BEBA8EAE-BF5A-486C-A8C5-ECC9F3942E4B}">
                  <a14:imgProps xmlns:a14="http://schemas.microsoft.com/office/drawing/2010/main">
                    <a14:imgLayer r:embed="rId4">
                      <a14:imgEffect>
                        <a14:saturation sat="0"/>
                      </a14:imgEffect>
                    </a14:imgLayer>
                  </a14:imgProps>
                </a:ext>
              </a:extLst>
            </a:blip>
            <a:stretch>
              <a:fillRect/>
            </a:stretch>
          </a:blipFill>
          <a:ln w="9525">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22" name="矩形 35"/>
          <p:cNvSpPr/>
          <p:nvPr/>
        </p:nvSpPr>
        <p:spPr>
          <a:xfrm>
            <a:off x="3144838" y="3457575"/>
            <a:ext cx="1135062" cy="1135063"/>
          </a:xfrm>
          <a:prstGeom prst="rect">
            <a:avLst/>
          </a:prstGeom>
          <a:blipFill rotWithShape="1">
            <a:blip r:embed="rId5" cstate="print">
              <a:extLst>
                <a:ext uri="{BEBA8EAE-BF5A-486C-A8C5-ECC9F3942E4B}">
                  <a14:imgProps xmlns:a14="http://schemas.microsoft.com/office/drawing/2010/main">
                    <a14:imgLayer r:embed="rId6">
                      <a14:imgEffect>
                        <a14:saturation sat="33000"/>
                      </a14:imgEffect>
                    </a14:imgLayer>
                  </a14:imgProps>
                </a:ext>
              </a:extLst>
            </a:blip>
            <a:stretch>
              <a:fillRect/>
            </a:stretch>
          </a:blipFill>
          <a:ln w="9525">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23" name="矩形 36"/>
          <p:cNvSpPr/>
          <p:nvPr/>
        </p:nvSpPr>
        <p:spPr>
          <a:xfrm>
            <a:off x="4367213" y="2244725"/>
            <a:ext cx="1135062" cy="1135063"/>
          </a:xfrm>
          <a:prstGeom prst="rect">
            <a:avLst/>
          </a:prstGeom>
          <a:blipFill rotWithShape="1">
            <a:blip r:embed="rId7" cstate="print">
              <a:extLst>
                <a:ext uri="{BEBA8EAE-BF5A-486C-A8C5-ECC9F3942E4B}">
                  <a14:imgProps xmlns:a14="http://schemas.microsoft.com/office/drawing/2010/main">
                    <a14:imgLayer r:embed="rId8">
                      <a14:imgEffect>
                        <a14:saturation sat="0"/>
                      </a14:imgEffect>
                    </a14:imgLayer>
                  </a14:imgProps>
                </a:ext>
              </a:extLst>
            </a:blip>
            <a:stretch>
              <a:fillRect/>
            </a:stretch>
          </a:blipFill>
          <a:ln w="9525">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24" name="矩形 37"/>
          <p:cNvSpPr/>
          <p:nvPr/>
        </p:nvSpPr>
        <p:spPr>
          <a:xfrm>
            <a:off x="4367213" y="4670425"/>
            <a:ext cx="1135062" cy="1135063"/>
          </a:xfrm>
          <a:prstGeom prst="rect">
            <a:avLst/>
          </a:prstGeom>
          <a:blipFill rotWithShape="1">
            <a:blip r:embed="rId9" cstate="print">
              <a:extLst>
                <a:ext uri="{BEBA8EAE-BF5A-486C-A8C5-ECC9F3942E4B}">
                  <a14:imgProps xmlns:a14="http://schemas.microsoft.com/office/drawing/2010/main">
                    <a14:imgLayer r:embed="rId10">
                      <a14:imgEffect>
                        <a14:saturation sat="0"/>
                      </a14:imgEffect>
                    </a14:imgLayer>
                  </a14:imgProps>
                </a:ext>
              </a:extLst>
            </a:blip>
            <a:stretch>
              <a:fillRect/>
            </a:stretch>
          </a:blipFill>
          <a:ln w="9525">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25" name="矩形 38"/>
          <p:cNvSpPr/>
          <p:nvPr/>
        </p:nvSpPr>
        <p:spPr>
          <a:xfrm>
            <a:off x="1920875" y="4670425"/>
            <a:ext cx="1135063" cy="1135063"/>
          </a:xfrm>
          <a:prstGeom prst="rect">
            <a:avLst/>
          </a:prstGeom>
          <a:blipFill rotWithShape="1">
            <a:blip r:embed="rId11" cstate="print">
              <a:extLst>
                <a:ext uri="{BEBA8EAE-BF5A-486C-A8C5-ECC9F3942E4B}">
                  <a14:imgProps xmlns:a14="http://schemas.microsoft.com/office/drawing/2010/main">
                    <a14:imgLayer r:embed="rId12">
                      <a14:imgEffect>
                        <a14:saturation sat="0"/>
                      </a14:imgEffect>
                    </a14:imgLayer>
                  </a14:imgProps>
                </a:ext>
              </a:extLst>
            </a:blip>
            <a:stretch>
              <a:fillRect/>
            </a:stretch>
          </a:blipFill>
          <a:ln w="9525">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26" name="线形标注 2(带强调线) 2"/>
          <p:cNvSpPr/>
          <p:nvPr/>
        </p:nvSpPr>
        <p:spPr>
          <a:xfrm>
            <a:off x="6503988" y="2305050"/>
            <a:ext cx="4194175" cy="571500"/>
          </a:xfrm>
          <a:prstGeom prst="accentCallout2">
            <a:avLst>
              <a:gd name="adj1" fmla="val 21366"/>
              <a:gd name="adj2" fmla="val -1991"/>
              <a:gd name="adj3" fmla="val 18741"/>
              <a:gd name="adj4" fmla="val -80292"/>
              <a:gd name="adj5" fmla="val 66366"/>
              <a:gd name="adj6" fmla="val -86407"/>
            </a:avLst>
          </a:prstGeom>
          <a:noFill/>
          <a:ln w="15875" cap="flat" cmpd="sng">
            <a:solidFill>
              <a:srgbClr val="7F7F7F"/>
            </a:solidFill>
            <a:prstDash val="solid"/>
            <a:miter/>
            <a:headEnd type="none" w="med" len="med"/>
            <a:tailEnd type="oval" w="med" len="med"/>
          </a:ln>
        </p:spPr>
        <p:txBody>
          <a:bodyPr lIns="75520" tIns="37760" rIns="75520" bIns="37760" anchor="ct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dirty="0">
              <a:solidFill>
                <a:schemeClr val="bg1">
                  <a:lumMod val="50000"/>
                </a:schemeClr>
              </a:solidFill>
              <a:latin typeface="Arial" pitchFamily="34" charset="0"/>
              <a:ea typeface="宋体" pitchFamily="2" charset="-122"/>
            </a:endParaRPr>
          </a:p>
        </p:txBody>
      </p:sp>
      <p:sp>
        <p:nvSpPr>
          <p:cNvPr id="27" name="线形标注 2(带强调线) 3"/>
          <p:cNvSpPr/>
          <p:nvPr/>
        </p:nvSpPr>
        <p:spPr>
          <a:xfrm>
            <a:off x="6503988" y="3024188"/>
            <a:ext cx="4194175" cy="573087"/>
          </a:xfrm>
          <a:prstGeom prst="accentCallout2">
            <a:avLst>
              <a:gd name="adj1" fmla="val 21366"/>
              <a:gd name="adj2" fmla="val -1991"/>
              <a:gd name="adj3" fmla="val 20681"/>
              <a:gd name="adj4" fmla="val -22926"/>
              <a:gd name="adj5" fmla="val -57167"/>
              <a:gd name="adj6" fmla="val -31815"/>
            </a:avLst>
          </a:prstGeom>
          <a:noFill/>
          <a:ln w="15875" cap="flat" cmpd="sng">
            <a:solidFill>
              <a:srgbClr val="7F7F7F"/>
            </a:solidFill>
            <a:prstDash val="solid"/>
            <a:miter/>
            <a:headEnd type="none" w="med" len="med"/>
            <a:tailEnd type="oval" w="med" len="med"/>
          </a:ln>
        </p:spPr>
        <p:txBody>
          <a:bodyPr lIns="75520" tIns="37760" rIns="75520" bIns="37760" anchor="ctr"/>
          <a:lstStyle/>
          <a:p>
            <a:pPr lvl="0" eaLnBrk="1" hangingPunct="1">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8" name="线形标注 2(带强调线) 4"/>
          <p:cNvSpPr/>
          <p:nvPr/>
        </p:nvSpPr>
        <p:spPr>
          <a:xfrm>
            <a:off x="6503988" y="3733800"/>
            <a:ext cx="4194175" cy="573088"/>
          </a:xfrm>
          <a:prstGeom prst="accentCallout2">
            <a:avLst>
              <a:gd name="adj1" fmla="val 21366"/>
              <a:gd name="adj2" fmla="val -1991"/>
              <a:gd name="adj3" fmla="val 22167"/>
              <a:gd name="adj4" fmla="val -43028"/>
              <a:gd name="adj5" fmla="val 22153"/>
              <a:gd name="adj6" fmla="val -59153"/>
            </a:avLst>
          </a:prstGeom>
          <a:noFill/>
          <a:ln w="15875" cap="flat" cmpd="sng">
            <a:solidFill>
              <a:srgbClr val="7F7F7F"/>
            </a:solidFill>
            <a:prstDash val="solid"/>
            <a:miter/>
            <a:headEnd type="none" w="med" len="med"/>
            <a:tailEnd type="oval" w="med" len="med"/>
          </a:ln>
        </p:spPr>
        <p:txBody>
          <a:bodyPr lIns="75520" tIns="37760" rIns="75520" bIns="37760" anchor="ct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dirty="0">
              <a:solidFill>
                <a:schemeClr val="bg1">
                  <a:lumMod val="50000"/>
                </a:schemeClr>
              </a:solidFill>
              <a:latin typeface="Arial" pitchFamily="34" charset="0"/>
              <a:ea typeface="宋体" pitchFamily="2" charset="-122"/>
            </a:endParaRPr>
          </a:p>
        </p:txBody>
      </p:sp>
      <p:sp>
        <p:nvSpPr>
          <p:cNvPr id="29" name="线形标注 2(带强调线) 5"/>
          <p:cNvSpPr/>
          <p:nvPr/>
        </p:nvSpPr>
        <p:spPr>
          <a:xfrm>
            <a:off x="6503988" y="4454525"/>
            <a:ext cx="4194175" cy="569913"/>
          </a:xfrm>
          <a:prstGeom prst="accentCallout2">
            <a:avLst>
              <a:gd name="adj1" fmla="val 48468"/>
              <a:gd name="adj2" fmla="val -1968"/>
              <a:gd name="adj3" fmla="val 47778"/>
              <a:gd name="adj4" fmla="val -82343"/>
              <a:gd name="adj5" fmla="val 82194"/>
              <a:gd name="adj6" fmla="val -85088"/>
            </a:avLst>
          </a:prstGeom>
          <a:noFill/>
          <a:ln w="15875" cap="flat" cmpd="sng">
            <a:solidFill>
              <a:srgbClr val="7F7F7F"/>
            </a:solidFill>
            <a:prstDash val="solid"/>
            <a:miter/>
            <a:headEnd type="none" w="med" len="med"/>
            <a:tailEnd type="oval" w="med" len="med"/>
          </a:ln>
        </p:spPr>
        <p:txBody>
          <a:bodyPr lIns="75520" tIns="37760" rIns="75520" bIns="37760" anchor="ct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dirty="0">
              <a:solidFill>
                <a:schemeClr val="bg1">
                  <a:lumMod val="50000"/>
                </a:schemeClr>
              </a:solidFill>
              <a:latin typeface="Arial" pitchFamily="34" charset="0"/>
              <a:ea typeface="宋体" pitchFamily="2" charset="-122"/>
            </a:endParaRPr>
          </a:p>
        </p:txBody>
      </p:sp>
      <p:sp>
        <p:nvSpPr>
          <p:cNvPr id="30" name="线形标注 2(带强调线) 6"/>
          <p:cNvSpPr/>
          <p:nvPr/>
        </p:nvSpPr>
        <p:spPr>
          <a:xfrm>
            <a:off x="6503988" y="5172075"/>
            <a:ext cx="4194175" cy="573088"/>
          </a:xfrm>
          <a:prstGeom prst="accentCallout2">
            <a:avLst>
              <a:gd name="adj1" fmla="val 21366"/>
              <a:gd name="adj2" fmla="val -1991"/>
              <a:gd name="adj3" fmla="val 22616"/>
              <a:gd name="adj4" fmla="val -23181"/>
              <a:gd name="adj5" fmla="val -39750"/>
              <a:gd name="adj6" fmla="val -31556"/>
            </a:avLst>
          </a:prstGeom>
          <a:noFill/>
          <a:ln w="15875" cap="flat" cmpd="sng">
            <a:solidFill>
              <a:srgbClr val="7F7F7F"/>
            </a:solidFill>
            <a:prstDash val="solid"/>
            <a:miter/>
            <a:headEnd type="none" w="med" len="med"/>
            <a:tailEnd type="oval" w="med" len="med"/>
          </a:ln>
        </p:spPr>
        <p:txBody>
          <a:bodyPr lIns="75520" tIns="37760" rIns="75520" bIns="37760" anchor="ct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dirty="0">
              <a:solidFill>
                <a:schemeClr val="bg1">
                  <a:lumMod val="50000"/>
                </a:schemeClr>
              </a:solidFill>
              <a:latin typeface="Arial" pitchFamily="34" charset="0"/>
              <a:ea typeface="宋体" pitchFamily="2" charset="-122"/>
            </a:endParaRPr>
          </a:p>
        </p:txBody>
      </p:sp>
    </p:spTree>
    <p:extLst>
      <p:ext uri="{BB962C8B-B14F-4D97-AF65-F5344CB8AC3E}">
        <p14:creationId xmlns:p14="http://schemas.microsoft.com/office/powerpoint/2010/main" val="2142247838"/>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528" fill="hold" grpId="0" nodeType="afterEffect">
                                  <p:stCondLst>
                                    <p:cond delay="100"/>
                                  </p:stCondLst>
                                  <p:childTnLst>
                                    <p:set>
                                      <p:cBhvr>
                                        <p:cTn id="12" dur="1" fill="hold">
                                          <p:stCondLst>
                                            <p:cond delay="0"/>
                                          </p:stCondLst>
                                        </p:cTn>
                                        <p:tgtEl>
                                          <p:spTgt spid="12"/>
                                        </p:tgtEl>
                                        <p:attrNameLst>
                                          <p:attrName>style.visibility</p:attrName>
                                        </p:attrNameLst>
                                      </p:cBhvr>
                                      <p:to>
                                        <p:strVal val="visible"/>
                                      </p:to>
                                    </p:set>
                                    <p:anim calcmode="lin" valueType="num">
                                      <p:cBhvr>
                                        <p:cTn id="13" dur="300" fill="hold"/>
                                        <p:tgtEl>
                                          <p:spTgt spid="12"/>
                                        </p:tgtEl>
                                        <p:attrNameLst>
                                          <p:attrName>ppt_w</p:attrName>
                                        </p:attrNameLst>
                                      </p:cBhvr>
                                      <p:tavLst>
                                        <p:tav tm="0">
                                          <p:val>
                                            <p:fltVal val="0"/>
                                          </p:val>
                                        </p:tav>
                                        <p:tav tm="100000">
                                          <p:val>
                                            <p:strVal val="#ppt_w"/>
                                          </p:val>
                                        </p:tav>
                                      </p:tavLst>
                                    </p:anim>
                                    <p:anim calcmode="lin" valueType="num">
                                      <p:cBhvr>
                                        <p:cTn id="14" dur="300" fill="hold"/>
                                        <p:tgtEl>
                                          <p:spTgt spid="12"/>
                                        </p:tgtEl>
                                        <p:attrNameLst>
                                          <p:attrName>ppt_h</p:attrName>
                                        </p:attrNameLst>
                                      </p:cBhvr>
                                      <p:tavLst>
                                        <p:tav tm="0">
                                          <p:val>
                                            <p:fltVal val="0"/>
                                          </p:val>
                                        </p:tav>
                                        <p:tav tm="100000">
                                          <p:val>
                                            <p:strVal val="#ppt_h"/>
                                          </p:val>
                                        </p:tav>
                                      </p:tavLst>
                                    </p:anim>
                                    <p:anim calcmode="lin" valueType="num">
                                      <p:cBhvr>
                                        <p:cTn id="15" dur="300" fill="hold"/>
                                        <p:tgtEl>
                                          <p:spTgt spid="12"/>
                                        </p:tgtEl>
                                        <p:attrNameLst>
                                          <p:attrName>ppt_x</p:attrName>
                                        </p:attrNameLst>
                                      </p:cBhvr>
                                      <p:tavLst>
                                        <p:tav tm="0">
                                          <p:val>
                                            <p:fltVal val="0.5"/>
                                          </p:val>
                                        </p:tav>
                                        <p:tav tm="100000">
                                          <p:val>
                                            <p:strVal val="#ppt_x"/>
                                          </p:val>
                                        </p:tav>
                                      </p:tavLst>
                                    </p:anim>
                                    <p:anim calcmode="lin" valueType="num">
                                      <p:cBhvr>
                                        <p:cTn id="16" dur="300" fill="hold"/>
                                        <p:tgtEl>
                                          <p:spTgt spid="12"/>
                                        </p:tgtEl>
                                        <p:attrNameLst>
                                          <p:attrName>ppt_y</p:attrName>
                                        </p:attrNameLst>
                                      </p:cBhvr>
                                      <p:tavLst>
                                        <p:tav tm="0">
                                          <p:val>
                                            <p:fltVal val="0.5"/>
                                          </p:val>
                                        </p:tav>
                                        <p:tav tm="100000">
                                          <p:val>
                                            <p:strVal val="#ppt_y"/>
                                          </p:val>
                                        </p:tav>
                                      </p:tavLst>
                                    </p:anim>
                                  </p:childTnLst>
                                </p:cTn>
                              </p:par>
                              <p:par>
                                <p:cTn id="17" presetID="26" presetClass="emph" presetSubtype="0" fill="hold" grpId="1" nodeType="withEffect">
                                  <p:stCondLst>
                                    <p:cond delay="400"/>
                                  </p:stCondLst>
                                  <p:childTnLst>
                                    <p:animEffect filter="fade">
                                      <p:cBhvr>
                                        <p:cTn id="18" dur="300" tmFilter="0, 0; .2, .5; .8, .5; 1, 0"/>
                                        <p:tgtEl>
                                          <p:spTgt spid="12"/>
                                        </p:tgtEl>
                                      </p:cBhvr>
                                    </p:animEffect>
                                    <p:animScale>
                                      <p:cBhvr>
                                        <p:cTn id="19" dur="150" autoRev="1" fill="hold"/>
                                        <p:tgtEl>
                                          <p:spTgt spid="12"/>
                                        </p:tgtEl>
                                      </p:cBhvr>
                                      <p:by x="105000" y="105000"/>
                                    </p:animScale>
                                  </p:childTnLst>
                                </p:cTn>
                              </p:par>
                              <p:par>
                                <p:cTn id="20" presetID="23" presetClass="entr" presetSubtype="528" fill="hold" grpId="0" nodeType="withEffect">
                                  <p:stCondLst>
                                    <p:cond delay="2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300" fill="hold"/>
                                        <p:tgtEl>
                                          <p:spTgt spid="13"/>
                                        </p:tgtEl>
                                        <p:attrNameLst>
                                          <p:attrName>ppt_w</p:attrName>
                                        </p:attrNameLst>
                                      </p:cBhvr>
                                      <p:tavLst>
                                        <p:tav tm="0">
                                          <p:val>
                                            <p:fltVal val="0"/>
                                          </p:val>
                                        </p:tav>
                                        <p:tav tm="100000">
                                          <p:val>
                                            <p:strVal val="#ppt_w"/>
                                          </p:val>
                                        </p:tav>
                                      </p:tavLst>
                                    </p:anim>
                                    <p:anim calcmode="lin" valueType="num">
                                      <p:cBhvr>
                                        <p:cTn id="23" dur="300" fill="hold"/>
                                        <p:tgtEl>
                                          <p:spTgt spid="13"/>
                                        </p:tgtEl>
                                        <p:attrNameLst>
                                          <p:attrName>ppt_h</p:attrName>
                                        </p:attrNameLst>
                                      </p:cBhvr>
                                      <p:tavLst>
                                        <p:tav tm="0">
                                          <p:val>
                                            <p:fltVal val="0"/>
                                          </p:val>
                                        </p:tav>
                                        <p:tav tm="100000">
                                          <p:val>
                                            <p:strVal val="#ppt_h"/>
                                          </p:val>
                                        </p:tav>
                                      </p:tavLst>
                                    </p:anim>
                                    <p:anim calcmode="lin" valueType="num">
                                      <p:cBhvr>
                                        <p:cTn id="24" dur="300" fill="hold"/>
                                        <p:tgtEl>
                                          <p:spTgt spid="13"/>
                                        </p:tgtEl>
                                        <p:attrNameLst>
                                          <p:attrName>ppt_x</p:attrName>
                                        </p:attrNameLst>
                                      </p:cBhvr>
                                      <p:tavLst>
                                        <p:tav tm="0">
                                          <p:val>
                                            <p:fltVal val="0.5"/>
                                          </p:val>
                                        </p:tav>
                                        <p:tav tm="100000">
                                          <p:val>
                                            <p:strVal val="#ppt_x"/>
                                          </p:val>
                                        </p:tav>
                                      </p:tavLst>
                                    </p:anim>
                                    <p:anim calcmode="lin" valueType="num">
                                      <p:cBhvr>
                                        <p:cTn id="25" dur="300" fill="hold"/>
                                        <p:tgtEl>
                                          <p:spTgt spid="13"/>
                                        </p:tgtEl>
                                        <p:attrNameLst>
                                          <p:attrName>ppt_y</p:attrName>
                                        </p:attrNameLst>
                                      </p:cBhvr>
                                      <p:tavLst>
                                        <p:tav tm="0">
                                          <p:val>
                                            <p:fltVal val="0.5"/>
                                          </p:val>
                                        </p:tav>
                                        <p:tav tm="100000">
                                          <p:val>
                                            <p:strVal val="#ppt_y"/>
                                          </p:val>
                                        </p:tav>
                                      </p:tavLst>
                                    </p:anim>
                                  </p:childTnLst>
                                </p:cTn>
                              </p:par>
                              <p:par>
                                <p:cTn id="26" presetID="26" presetClass="emph" presetSubtype="0" fill="hold" grpId="1" nodeType="withEffect">
                                  <p:stCondLst>
                                    <p:cond delay="500"/>
                                  </p:stCondLst>
                                  <p:childTnLst>
                                    <p:animEffect filter="fade">
                                      <p:cBhvr>
                                        <p:cTn id="27" dur="300" tmFilter="0, 0; .2, .5; .8, .5; 1, 0"/>
                                        <p:tgtEl>
                                          <p:spTgt spid="13"/>
                                        </p:tgtEl>
                                      </p:cBhvr>
                                    </p:animEffect>
                                    <p:animScale>
                                      <p:cBhvr>
                                        <p:cTn id="28" dur="150" autoRev="1" fill="hold"/>
                                        <p:tgtEl>
                                          <p:spTgt spid="13"/>
                                        </p:tgtEl>
                                      </p:cBhvr>
                                      <p:by x="105000" y="105000"/>
                                    </p:animScale>
                                  </p:childTnLst>
                                </p:cTn>
                              </p:par>
                              <p:par>
                                <p:cTn id="29" presetID="23" presetClass="entr" presetSubtype="528" fill="hold" grpId="0" nodeType="withEffect">
                                  <p:stCondLst>
                                    <p:cond delay="3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300" fill="hold"/>
                                        <p:tgtEl>
                                          <p:spTgt spid="14"/>
                                        </p:tgtEl>
                                        <p:attrNameLst>
                                          <p:attrName>ppt_w</p:attrName>
                                        </p:attrNameLst>
                                      </p:cBhvr>
                                      <p:tavLst>
                                        <p:tav tm="0">
                                          <p:val>
                                            <p:fltVal val="0"/>
                                          </p:val>
                                        </p:tav>
                                        <p:tav tm="100000">
                                          <p:val>
                                            <p:strVal val="#ppt_w"/>
                                          </p:val>
                                        </p:tav>
                                      </p:tavLst>
                                    </p:anim>
                                    <p:anim calcmode="lin" valueType="num">
                                      <p:cBhvr>
                                        <p:cTn id="32" dur="300" fill="hold"/>
                                        <p:tgtEl>
                                          <p:spTgt spid="14"/>
                                        </p:tgtEl>
                                        <p:attrNameLst>
                                          <p:attrName>ppt_h</p:attrName>
                                        </p:attrNameLst>
                                      </p:cBhvr>
                                      <p:tavLst>
                                        <p:tav tm="0">
                                          <p:val>
                                            <p:fltVal val="0"/>
                                          </p:val>
                                        </p:tav>
                                        <p:tav tm="100000">
                                          <p:val>
                                            <p:strVal val="#ppt_h"/>
                                          </p:val>
                                        </p:tav>
                                      </p:tavLst>
                                    </p:anim>
                                    <p:anim calcmode="lin" valueType="num">
                                      <p:cBhvr>
                                        <p:cTn id="33" dur="300" fill="hold"/>
                                        <p:tgtEl>
                                          <p:spTgt spid="14"/>
                                        </p:tgtEl>
                                        <p:attrNameLst>
                                          <p:attrName>ppt_x</p:attrName>
                                        </p:attrNameLst>
                                      </p:cBhvr>
                                      <p:tavLst>
                                        <p:tav tm="0">
                                          <p:val>
                                            <p:fltVal val="0.5"/>
                                          </p:val>
                                        </p:tav>
                                        <p:tav tm="100000">
                                          <p:val>
                                            <p:strVal val="#ppt_x"/>
                                          </p:val>
                                        </p:tav>
                                      </p:tavLst>
                                    </p:anim>
                                    <p:anim calcmode="lin" valueType="num">
                                      <p:cBhvr>
                                        <p:cTn id="34" dur="300" fill="hold"/>
                                        <p:tgtEl>
                                          <p:spTgt spid="14"/>
                                        </p:tgtEl>
                                        <p:attrNameLst>
                                          <p:attrName>ppt_y</p:attrName>
                                        </p:attrNameLst>
                                      </p:cBhvr>
                                      <p:tavLst>
                                        <p:tav tm="0">
                                          <p:val>
                                            <p:fltVal val="0.5"/>
                                          </p:val>
                                        </p:tav>
                                        <p:tav tm="100000">
                                          <p:val>
                                            <p:strVal val="#ppt_y"/>
                                          </p:val>
                                        </p:tav>
                                      </p:tavLst>
                                    </p:anim>
                                  </p:childTnLst>
                                </p:cTn>
                              </p:par>
                              <p:par>
                                <p:cTn id="35" presetID="26" presetClass="emph" presetSubtype="0" fill="hold" grpId="1" nodeType="withEffect">
                                  <p:stCondLst>
                                    <p:cond delay="600"/>
                                  </p:stCondLst>
                                  <p:childTnLst>
                                    <p:animEffect filter="fade">
                                      <p:cBhvr>
                                        <p:cTn id="36" dur="300" tmFilter="0, 0; .2, .5; .8, .5; 1, 0"/>
                                        <p:tgtEl>
                                          <p:spTgt spid="14"/>
                                        </p:tgtEl>
                                      </p:cBhvr>
                                    </p:animEffect>
                                    <p:animScale>
                                      <p:cBhvr>
                                        <p:cTn id="37" dur="150" autoRev="1" fill="hold"/>
                                        <p:tgtEl>
                                          <p:spTgt spid="14"/>
                                        </p:tgtEl>
                                      </p:cBhvr>
                                      <p:by x="105000" y="105000"/>
                                    </p:animScale>
                                  </p:childTnLst>
                                </p:cTn>
                              </p:par>
                              <p:par>
                                <p:cTn id="38" presetID="23" presetClass="entr" presetSubtype="528" fill="hold" grpId="0" nodeType="withEffect">
                                  <p:stCondLst>
                                    <p:cond delay="4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300" fill="hold"/>
                                        <p:tgtEl>
                                          <p:spTgt spid="15"/>
                                        </p:tgtEl>
                                        <p:attrNameLst>
                                          <p:attrName>ppt_w</p:attrName>
                                        </p:attrNameLst>
                                      </p:cBhvr>
                                      <p:tavLst>
                                        <p:tav tm="0">
                                          <p:val>
                                            <p:fltVal val="0"/>
                                          </p:val>
                                        </p:tav>
                                        <p:tav tm="100000">
                                          <p:val>
                                            <p:strVal val="#ppt_w"/>
                                          </p:val>
                                        </p:tav>
                                      </p:tavLst>
                                    </p:anim>
                                    <p:anim calcmode="lin" valueType="num">
                                      <p:cBhvr>
                                        <p:cTn id="41" dur="300" fill="hold"/>
                                        <p:tgtEl>
                                          <p:spTgt spid="15"/>
                                        </p:tgtEl>
                                        <p:attrNameLst>
                                          <p:attrName>ppt_h</p:attrName>
                                        </p:attrNameLst>
                                      </p:cBhvr>
                                      <p:tavLst>
                                        <p:tav tm="0">
                                          <p:val>
                                            <p:fltVal val="0"/>
                                          </p:val>
                                        </p:tav>
                                        <p:tav tm="100000">
                                          <p:val>
                                            <p:strVal val="#ppt_h"/>
                                          </p:val>
                                        </p:tav>
                                      </p:tavLst>
                                    </p:anim>
                                    <p:anim calcmode="lin" valueType="num">
                                      <p:cBhvr>
                                        <p:cTn id="42" dur="300" fill="hold"/>
                                        <p:tgtEl>
                                          <p:spTgt spid="15"/>
                                        </p:tgtEl>
                                        <p:attrNameLst>
                                          <p:attrName>ppt_x</p:attrName>
                                        </p:attrNameLst>
                                      </p:cBhvr>
                                      <p:tavLst>
                                        <p:tav tm="0">
                                          <p:val>
                                            <p:fltVal val="0.5"/>
                                          </p:val>
                                        </p:tav>
                                        <p:tav tm="100000">
                                          <p:val>
                                            <p:strVal val="#ppt_x"/>
                                          </p:val>
                                        </p:tav>
                                      </p:tavLst>
                                    </p:anim>
                                    <p:anim calcmode="lin" valueType="num">
                                      <p:cBhvr>
                                        <p:cTn id="43" dur="300" fill="hold"/>
                                        <p:tgtEl>
                                          <p:spTgt spid="15"/>
                                        </p:tgtEl>
                                        <p:attrNameLst>
                                          <p:attrName>ppt_y</p:attrName>
                                        </p:attrNameLst>
                                      </p:cBhvr>
                                      <p:tavLst>
                                        <p:tav tm="0">
                                          <p:val>
                                            <p:fltVal val="0.5"/>
                                          </p:val>
                                        </p:tav>
                                        <p:tav tm="100000">
                                          <p:val>
                                            <p:strVal val="#ppt_y"/>
                                          </p:val>
                                        </p:tav>
                                      </p:tavLst>
                                    </p:anim>
                                  </p:childTnLst>
                                </p:cTn>
                              </p:par>
                              <p:par>
                                <p:cTn id="44" presetID="26" presetClass="emph" presetSubtype="0" fill="hold" grpId="1" nodeType="withEffect">
                                  <p:stCondLst>
                                    <p:cond delay="700"/>
                                  </p:stCondLst>
                                  <p:childTnLst>
                                    <p:animEffect filter="fade">
                                      <p:cBhvr>
                                        <p:cTn id="45" dur="300" tmFilter="0, 0; .2, .5; .8, .5; 1, 0"/>
                                        <p:tgtEl>
                                          <p:spTgt spid="15"/>
                                        </p:tgtEl>
                                      </p:cBhvr>
                                    </p:animEffect>
                                    <p:animScale>
                                      <p:cBhvr>
                                        <p:cTn id="46" dur="150" autoRev="1" fill="hold"/>
                                        <p:tgtEl>
                                          <p:spTgt spid="15"/>
                                        </p:tgtEl>
                                      </p:cBhvr>
                                      <p:by x="105000" y="105000"/>
                                    </p:animScale>
                                  </p:childTnLst>
                                </p:cTn>
                              </p:par>
                              <p:par>
                                <p:cTn id="47" presetID="23" presetClass="entr" presetSubtype="528" fill="hold" grpId="0" nodeType="withEffect">
                                  <p:stCondLst>
                                    <p:cond delay="5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300" fill="hold"/>
                                        <p:tgtEl>
                                          <p:spTgt spid="16"/>
                                        </p:tgtEl>
                                        <p:attrNameLst>
                                          <p:attrName>ppt_w</p:attrName>
                                        </p:attrNameLst>
                                      </p:cBhvr>
                                      <p:tavLst>
                                        <p:tav tm="0">
                                          <p:val>
                                            <p:fltVal val="0"/>
                                          </p:val>
                                        </p:tav>
                                        <p:tav tm="100000">
                                          <p:val>
                                            <p:strVal val="#ppt_w"/>
                                          </p:val>
                                        </p:tav>
                                      </p:tavLst>
                                    </p:anim>
                                    <p:anim calcmode="lin" valueType="num">
                                      <p:cBhvr>
                                        <p:cTn id="50" dur="300" fill="hold"/>
                                        <p:tgtEl>
                                          <p:spTgt spid="16"/>
                                        </p:tgtEl>
                                        <p:attrNameLst>
                                          <p:attrName>ppt_h</p:attrName>
                                        </p:attrNameLst>
                                      </p:cBhvr>
                                      <p:tavLst>
                                        <p:tav tm="0">
                                          <p:val>
                                            <p:fltVal val="0"/>
                                          </p:val>
                                        </p:tav>
                                        <p:tav tm="100000">
                                          <p:val>
                                            <p:strVal val="#ppt_h"/>
                                          </p:val>
                                        </p:tav>
                                      </p:tavLst>
                                    </p:anim>
                                    <p:anim calcmode="lin" valueType="num">
                                      <p:cBhvr>
                                        <p:cTn id="51" dur="300" fill="hold"/>
                                        <p:tgtEl>
                                          <p:spTgt spid="16"/>
                                        </p:tgtEl>
                                        <p:attrNameLst>
                                          <p:attrName>ppt_x</p:attrName>
                                        </p:attrNameLst>
                                      </p:cBhvr>
                                      <p:tavLst>
                                        <p:tav tm="0">
                                          <p:val>
                                            <p:fltVal val="0.5"/>
                                          </p:val>
                                        </p:tav>
                                        <p:tav tm="100000">
                                          <p:val>
                                            <p:strVal val="#ppt_x"/>
                                          </p:val>
                                        </p:tav>
                                      </p:tavLst>
                                    </p:anim>
                                    <p:anim calcmode="lin" valueType="num">
                                      <p:cBhvr>
                                        <p:cTn id="52" dur="300" fill="hold"/>
                                        <p:tgtEl>
                                          <p:spTgt spid="16"/>
                                        </p:tgtEl>
                                        <p:attrNameLst>
                                          <p:attrName>ppt_y</p:attrName>
                                        </p:attrNameLst>
                                      </p:cBhvr>
                                      <p:tavLst>
                                        <p:tav tm="0">
                                          <p:val>
                                            <p:fltVal val="0.5"/>
                                          </p:val>
                                        </p:tav>
                                        <p:tav tm="100000">
                                          <p:val>
                                            <p:strVal val="#ppt_y"/>
                                          </p:val>
                                        </p:tav>
                                      </p:tavLst>
                                    </p:anim>
                                  </p:childTnLst>
                                </p:cTn>
                              </p:par>
                              <p:par>
                                <p:cTn id="53" presetID="26" presetClass="emph" presetSubtype="0" fill="hold" grpId="1" nodeType="withEffect">
                                  <p:stCondLst>
                                    <p:cond delay="800"/>
                                  </p:stCondLst>
                                  <p:childTnLst>
                                    <p:animEffect filter="fade">
                                      <p:cBhvr>
                                        <p:cTn id="54" dur="300" tmFilter="0, 0; .2, .5; .8, .5; 1, 0"/>
                                        <p:tgtEl>
                                          <p:spTgt spid="16"/>
                                        </p:tgtEl>
                                      </p:cBhvr>
                                    </p:animEffect>
                                    <p:animScale>
                                      <p:cBhvr>
                                        <p:cTn id="55" dur="150" autoRev="1" fill="hold"/>
                                        <p:tgtEl>
                                          <p:spTgt spid="16"/>
                                        </p:tgtEl>
                                      </p:cBhvr>
                                      <p:by x="105000" y="105000"/>
                                    </p:animScale>
                                  </p:childTnLst>
                                </p:cTn>
                              </p:par>
                              <p:par>
                                <p:cTn id="56" presetID="23" presetClass="entr" presetSubtype="528" fill="hold" grpId="0" nodeType="withEffect">
                                  <p:stCondLst>
                                    <p:cond delay="600"/>
                                  </p:stCondLst>
                                  <p:childTnLst>
                                    <p:set>
                                      <p:cBhvr>
                                        <p:cTn id="57" dur="1" fill="hold">
                                          <p:stCondLst>
                                            <p:cond delay="0"/>
                                          </p:stCondLst>
                                        </p:cTn>
                                        <p:tgtEl>
                                          <p:spTgt spid="17"/>
                                        </p:tgtEl>
                                        <p:attrNameLst>
                                          <p:attrName>style.visibility</p:attrName>
                                        </p:attrNameLst>
                                      </p:cBhvr>
                                      <p:to>
                                        <p:strVal val="visible"/>
                                      </p:to>
                                    </p:set>
                                    <p:anim calcmode="lin" valueType="num">
                                      <p:cBhvr>
                                        <p:cTn id="58" dur="300" fill="hold"/>
                                        <p:tgtEl>
                                          <p:spTgt spid="17"/>
                                        </p:tgtEl>
                                        <p:attrNameLst>
                                          <p:attrName>ppt_w</p:attrName>
                                        </p:attrNameLst>
                                      </p:cBhvr>
                                      <p:tavLst>
                                        <p:tav tm="0">
                                          <p:val>
                                            <p:fltVal val="0"/>
                                          </p:val>
                                        </p:tav>
                                        <p:tav tm="100000">
                                          <p:val>
                                            <p:strVal val="#ppt_w"/>
                                          </p:val>
                                        </p:tav>
                                      </p:tavLst>
                                    </p:anim>
                                    <p:anim calcmode="lin" valueType="num">
                                      <p:cBhvr>
                                        <p:cTn id="59" dur="300" fill="hold"/>
                                        <p:tgtEl>
                                          <p:spTgt spid="17"/>
                                        </p:tgtEl>
                                        <p:attrNameLst>
                                          <p:attrName>ppt_h</p:attrName>
                                        </p:attrNameLst>
                                      </p:cBhvr>
                                      <p:tavLst>
                                        <p:tav tm="0">
                                          <p:val>
                                            <p:fltVal val="0"/>
                                          </p:val>
                                        </p:tav>
                                        <p:tav tm="100000">
                                          <p:val>
                                            <p:strVal val="#ppt_h"/>
                                          </p:val>
                                        </p:tav>
                                      </p:tavLst>
                                    </p:anim>
                                    <p:anim calcmode="lin" valueType="num">
                                      <p:cBhvr>
                                        <p:cTn id="60" dur="300" fill="hold"/>
                                        <p:tgtEl>
                                          <p:spTgt spid="17"/>
                                        </p:tgtEl>
                                        <p:attrNameLst>
                                          <p:attrName>ppt_x</p:attrName>
                                        </p:attrNameLst>
                                      </p:cBhvr>
                                      <p:tavLst>
                                        <p:tav tm="0">
                                          <p:val>
                                            <p:fltVal val="0.5"/>
                                          </p:val>
                                        </p:tav>
                                        <p:tav tm="100000">
                                          <p:val>
                                            <p:strVal val="#ppt_x"/>
                                          </p:val>
                                        </p:tav>
                                      </p:tavLst>
                                    </p:anim>
                                    <p:anim calcmode="lin" valueType="num">
                                      <p:cBhvr>
                                        <p:cTn id="61" dur="300" fill="hold"/>
                                        <p:tgtEl>
                                          <p:spTgt spid="17"/>
                                        </p:tgtEl>
                                        <p:attrNameLst>
                                          <p:attrName>ppt_y</p:attrName>
                                        </p:attrNameLst>
                                      </p:cBhvr>
                                      <p:tavLst>
                                        <p:tav tm="0">
                                          <p:val>
                                            <p:fltVal val="0.5"/>
                                          </p:val>
                                        </p:tav>
                                        <p:tav tm="100000">
                                          <p:val>
                                            <p:strVal val="#ppt_y"/>
                                          </p:val>
                                        </p:tav>
                                      </p:tavLst>
                                    </p:anim>
                                  </p:childTnLst>
                                </p:cTn>
                              </p:par>
                              <p:par>
                                <p:cTn id="62" presetID="26" presetClass="emph" presetSubtype="0" fill="hold" grpId="1" nodeType="withEffect">
                                  <p:stCondLst>
                                    <p:cond delay="900"/>
                                  </p:stCondLst>
                                  <p:childTnLst>
                                    <p:animEffect filter="fade">
                                      <p:cBhvr>
                                        <p:cTn id="63" dur="300" tmFilter="0, 0; .2, .5; .8, .5; 1, 0"/>
                                        <p:tgtEl>
                                          <p:spTgt spid="17"/>
                                        </p:tgtEl>
                                      </p:cBhvr>
                                    </p:animEffect>
                                    <p:animScale>
                                      <p:cBhvr>
                                        <p:cTn id="64" dur="150" autoRev="1" fill="hold"/>
                                        <p:tgtEl>
                                          <p:spTgt spid="17"/>
                                        </p:tgtEl>
                                      </p:cBhvr>
                                      <p:by x="105000" y="105000"/>
                                    </p:animScale>
                                  </p:childTnLst>
                                </p:cTn>
                              </p:par>
                              <p:par>
                                <p:cTn id="65" presetID="23" presetClass="entr" presetSubtype="528" fill="hold" grpId="0" nodeType="withEffect">
                                  <p:stCondLst>
                                    <p:cond delay="700"/>
                                  </p:stCondLst>
                                  <p:childTnLst>
                                    <p:set>
                                      <p:cBhvr>
                                        <p:cTn id="66" dur="1" fill="hold">
                                          <p:stCondLst>
                                            <p:cond delay="0"/>
                                          </p:stCondLst>
                                        </p:cTn>
                                        <p:tgtEl>
                                          <p:spTgt spid="18"/>
                                        </p:tgtEl>
                                        <p:attrNameLst>
                                          <p:attrName>style.visibility</p:attrName>
                                        </p:attrNameLst>
                                      </p:cBhvr>
                                      <p:to>
                                        <p:strVal val="visible"/>
                                      </p:to>
                                    </p:set>
                                    <p:anim calcmode="lin" valueType="num">
                                      <p:cBhvr>
                                        <p:cTn id="67" dur="300" fill="hold"/>
                                        <p:tgtEl>
                                          <p:spTgt spid="18"/>
                                        </p:tgtEl>
                                        <p:attrNameLst>
                                          <p:attrName>ppt_w</p:attrName>
                                        </p:attrNameLst>
                                      </p:cBhvr>
                                      <p:tavLst>
                                        <p:tav tm="0">
                                          <p:val>
                                            <p:fltVal val="0"/>
                                          </p:val>
                                        </p:tav>
                                        <p:tav tm="100000">
                                          <p:val>
                                            <p:strVal val="#ppt_w"/>
                                          </p:val>
                                        </p:tav>
                                      </p:tavLst>
                                    </p:anim>
                                    <p:anim calcmode="lin" valueType="num">
                                      <p:cBhvr>
                                        <p:cTn id="68" dur="300" fill="hold"/>
                                        <p:tgtEl>
                                          <p:spTgt spid="18"/>
                                        </p:tgtEl>
                                        <p:attrNameLst>
                                          <p:attrName>ppt_h</p:attrName>
                                        </p:attrNameLst>
                                      </p:cBhvr>
                                      <p:tavLst>
                                        <p:tav tm="0">
                                          <p:val>
                                            <p:fltVal val="0"/>
                                          </p:val>
                                        </p:tav>
                                        <p:tav tm="100000">
                                          <p:val>
                                            <p:strVal val="#ppt_h"/>
                                          </p:val>
                                        </p:tav>
                                      </p:tavLst>
                                    </p:anim>
                                    <p:anim calcmode="lin" valueType="num">
                                      <p:cBhvr>
                                        <p:cTn id="69" dur="300" fill="hold"/>
                                        <p:tgtEl>
                                          <p:spTgt spid="18"/>
                                        </p:tgtEl>
                                        <p:attrNameLst>
                                          <p:attrName>ppt_x</p:attrName>
                                        </p:attrNameLst>
                                      </p:cBhvr>
                                      <p:tavLst>
                                        <p:tav tm="0">
                                          <p:val>
                                            <p:fltVal val="0.5"/>
                                          </p:val>
                                        </p:tav>
                                        <p:tav tm="100000">
                                          <p:val>
                                            <p:strVal val="#ppt_x"/>
                                          </p:val>
                                        </p:tav>
                                      </p:tavLst>
                                    </p:anim>
                                    <p:anim calcmode="lin" valueType="num">
                                      <p:cBhvr>
                                        <p:cTn id="70" dur="300" fill="hold"/>
                                        <p:tgtEl>
                                          <p:spTgt spid="18"/>
                                        </p:tgtEl>
                                        <p:attrNameLst>
                                          <p:attrName>ppt_y</p:attrName>
                                        </p:attrNameLst>
                                      </p:cBhvr>
                                      <p:tavLst>
                                        <p:tav tm="0">
                                          <p:val>
                                            <p:fltVal val="0.5"/>
                                          </p:val>
                                        </p:tav>
                                        <p:tav tm="100000">
                                          <p:val>
                                            <p:strVal val="#ppt_y"/>
                                          </p:val>
                                        </p:tav>
                                      </p:tavLst>
                                    </p:anim>
                                  </p:childTnLst>
                                </p:cTn>
                              </p:par>
                              <p:par>
                                <p:cTn id="71" presetID="26" presetClass="emph" presetSubtype="0" fill="hold" grpId="1" nodeType="withEffect">
                                  <p:stCondLst>
                                    <p:cond delay="1000"/>
                                  </p:stCondLst>
                                  <p:childTnLst>
                                    <p:animEffect filter="fade">
                                      <p:cBhvr>
                                        <p:cTn id="72" dur="300" tmFilter="0, 0; .2, .5; .8, .5; 1, 0"/>
                                        <p:tgtEl>
                                          <p:spTgt spid="18"/>
                                        </p:tgtEl>
                                      </p:cBhvr>
                                    </p:animEffect>
                                    <p:animScale>
                                      <p:cBhvr>
                                        <p:cTn id="73" dur="150" autoRev="1" fill="hold"/>
                                        <p:tgtEl>
                                          <p:spTgt spid="18"/>
                                        </p:tgtEl>
                                      </p:cBhvr>
                                      <p:by x="105000" y="105000"/>
                                    </p:animScale>
                                  </p:childTnLst>
                                </p:cTn>
                              </p:par>
                              <p:par>
                                <p:cTn id="74" presetID="23" presetClass="entr" presetSubtype="528" fill="hold" grpId="0" nodeType="withEffect">
                                  <p:stCondLst>
                                    <p:cond delay="800"/>
                                  </p:stCondLst>
                                  <p:childTnLst>
                                    <p:set>
                                      <p:cBhvr>
                                        <p:cTn id="75" dur="1" fill="hold">
                                          <p:stCondLst>
                                            <p:cond delay="0"/>
                                          </p:stCondLst>
                                        </p:cTn>
                                        <p:tgtEl>
                                          <p:spTgt spid="19"/>
                                        </p:tgtEl>
                                        <p:attrNameLst>
                                          <p:attrName>style.visibility</p:attrName>
                                        </p:attrNameLst>
                                      </p:cBhvr>
                                      <p:to>
                                        <p:strVal val="visible"/>
                                      </p:to>
                                    </p:set>
                                    <p:anim calcmode="lin" valueType="num">
                                      <p:cBhvr>
                                        <p:cTn id="76" dur="300" fill="hold"/>
                                        <p:tgtEl>
                                          <p:spTgt spid="19"/>
                                        </p:tgtEl>
                                        <p:attrNameLst>
                                          <p:attrName>ppt_w</p:attrName>
                                        </p:attrNameLst>
                                      </p:cBhvr>
                                      <p:tavLst>
                                        <p:tav tm="0">
                                          <p:val>
                                            <p:fltVal val="0"/>
                                          </p:val>
                                        </p:tav>
                                        <p:tav tm="100000">
                                          <p:val>
                                            <p:strVal val="#ppt_w"/>
                                          </p:val>
                                        </p:tav>
                                      </p:tavLst>
                                    </p:anim>
                                    <p:anim calcmode="lin" valueType="num">
                                      <p:cBhvr>
                                        <p:cTn id="77" dur="300" fill="hold"/>
                                        <p:tgtEl>
                                          <p:spTgt spid="19"/>
                                        </p:tgtEl>
                                        <p:attrNameLst>
                                          <p:attrName>ppt_h</p:attrName>
                                        </p:attrNameLst>
                                      </p:cBhvr>
                                      <p:tavLst>
                                        <p:tav tm="0">
                                          <p:val>
                                            <p:fltVal val="0"/>
                                          </p:val>
                                        </p:tav>
                                        <p:tav tm="100000">
                                          <p:val>
                                            <p:strVal val="#ppt_h"/>
                                          </p:val>
                                        </p:tav>
                                      </p:tavLst>
                                    </p:anim>
                                    <p:anim calcmode="lin" valueType="num">
                                      <p:cBhvr>
                                        <p:cTn id="78" dur="300" fill="hold"/>
                                        <p:tgtEl>
                                          <p:spTgt spid="19"/>
                                        </p:tgtEl>
                                        <p:attrNameLst>
                                          <p:attrName>ppt_x</p:attrName>
                                        </p:attrNameLst>
                                      </p:cBhvr>
                                      <p:tavLst>
                                        <p:tav tm="0">
                                          <p:val>
                                            <p:fltVal val="0.5"/>
                                          </p:val>
                                        </p:tav>
                                        <p:tav tm="100000">
                                          <p:val>
                                            <p:strVal val="#ppt_x"/>
                                          </p:val>
                                        </p:tav>
                                      </p:tavLst>
                                    </p:anim>
                                    <p:anim calcmode="lin" valueType="num">
                                      <p:cBhvr>
                                        <p:cTn id="79" dur="300" fill="hold"/>
                                        <p:tgtEl>
                                          <p:spTgt spid="19"/>
                                        </p:tgtEl>
                                        <p:attrNameLst>
                                          <p:attrName>ppt_y</p:attrName>
                                        </p:attrNameLst>
                                      </p:cBhvr>
                                      <p:tavLst>
                                        <p:tav tm="0">
                                          <p:val>
                                            <p:fltVal val="0.5"/>
                                          </p:val>
                                        </p:tav>
                                        <p:tav tm="100000">
                                          <p:val>
                                            <p:strVal val="#ppt_y"/>
                                          </p:val>
                                        </p:tav>
                                      </p:tavLst>
                                    </p:anim>
                                  </p:childTnLst>
                                </p:cTn>
                              </p:par>
                              <p:par>
                                <p:cTn id="80" presetID="26" presetClass="emph" presetSubtype="0" fill="hold" grpId="1" nodeType="withEffect">
                                  <p:stCondLst>
                                    <p:cond delay="1100"/>
                                  </p:stCondLst>
                                  <p:childTnLst>
                                    <p:animEffect filter="fade">
                                      <p:cBhvr>
                                        <p:cTn id="81" dur="300" tmFilter="0, 0; .2, .5; .8, .5; 1, 0"/>
                                        <p:tgtEl>
                                          <p:spTgt spid="19"/>
                                        </p:tgtEl>
                                      </p:cBhvr>
                                    </p:animEffect>
                                    <p:animScale>
                                      <p:cBhvr>
                                        <p:cTn id="82" dur="150" autoRev="1" fill="hold"/>
                                        <p:tgtEl>
                                          <p:spTgt spid="19"/>
                                        </p:tgtEl>
                                      </p:cBhvr>
                                      <p:by x="105000" y="105000"/>
                                    </p:animScale>
                                  </p:childTnLst>
                                </p:cTn>
                              </p:par>
                              <p:par>
                                <p:cTn id="83" presetID="23" presetClass="entr" presetSubtype="528" fill="hold" grpId="0" nodeType="withEffect">
                                  <p:stCondLst>
                                    <p:cond delay="900"/>
                                  </p:stCondLst>
                                  <p:childTnLst>
                                    <p:set>
                                      <p:cBhvr>
                                        <p:cTn id="84" dur="1" fill="hold">
                                          <p:stCondLst>
                                            <p:cond delay="0"/>
                                          </p:stCondLst>
                                        </p:cTn>
                                        <p:tgtEl>
                                          <p:spTgt spid="20"/>
                                        </p:tgtEl>
                                        <p:attrNameLst>
                                          <p:attrName>style.visibility</p:attrName>
                                        </p:attrNameLst>
                                      </p:cBhvr>
                                      <p:to>
                                        <p:strVal val="visible"/>
                                      </p:to>
                                    </p:set>
                                    <p:anim calcmode="lin" valueType="num">
                                      <p:cBhvr>
                                        <p:cTn id="85" dur="300" fill="hold"/>
                                        <p:tgtEl>
                                          <p:spTgt spid="20"/>
                                        </p:tgtEl>
                                        <p:attrNameLst>
                                          <p:attrName>ppt_w</p:attrName>
                                        </p:attrNameLst>
                                      </p:cBhvr>
                                      <p:tavLst>
                                        <p:tav tm="0">
                                          <p:val>
                                            <p:fltVal val="0"/>
                                          </p:val>
                                        </p:tav>
                                        <p:tav tm="100000">
                                          <p:val>
                                            <p:strVal val="#ppt_w"/>
                                          </p:val>
                                        </p:tav>
                                      </p:tavLst>
                                    </p:anim>
                                    <p:anim calcmode="lin" valueType="num">
                                      <p:cBhvr>
                                        <p:cTn id="86" dur="300" fill="hold"/>
                                        <p:tgtEl>
                                          <p:spTgt spid="20"/>
                                        </p:tgtEl>
                                        <p:attrNameLst>
                                          <p:attrName>ppt_h</p:attrName>
                                        </p:attrNameLst>
                                      </p:cBhvr>
                                      <p:tavLst>
                                        <p:tav tm="0">
                                          <p:val>
                                            <p:fltVal val="0"/>
                                          </p:val>
                                        </p:tav>
                                        <p:tav tm="100000">
                                          <p:val>
                                            <p:strVal val="#ppt_h"/>
                                          </p:val>
                                        </p:tav>
                                      </p:tavLst>
                                    </p:anim>
                                    <p:anim calcmode="lin" valueType="num">
                                      <p:cBhvr>
                                        <p:cTn id="87" dur="300" fill="hold"/>
                                        <p:tgtEl>
                                          <p:spTgt spid="20"/>
                                        </p:tgtEl>
                                        <p:attrNameLst>
                                          <p:attrName>ppt_x</p:attrName>
                                        </p:attrNameLst>
                                      </p:cBhvr>
                                      <p:tavLst>
                                        <p:tav tm="0">
                                          <p:val>
                                            <p:fltVal val="0.5"/>
                                          </p:val>
                                        </p:tav>
                                        <p:tav tm="100000">
                                          <p:val>
                                            <p:strVal val="#ppt_x"/>
                                          </p:val>
                                        </p:tav>
                                      </p:tavLst>
                                    </p:anim>
                                    <p:anim calcmode="lin" valueType="num">
                                      <p:cBhvr>
                                        <p:cTn id="88" dur="300" fill="hold"/>
                                        <p:tgtEl>
                                          <p:spTgt spid="20"/>
                                        </p:tgtEl>
                                        <p:attrNameLst>
                                          <p:attrName>ppt_y</p:attrName>
                                        </p:attrNameLst>
                                      </p:cBhvr>
                                      <p:tavLst>
                                        <p:tav tm="0">
                                          <p:val>
                                            <p:fltVal val="0.5"/>
                                          </p:val>
                                        </p:tav>
                                        <p:tav tm="100000">
                                          <p:val>
                                            <p:strVal val="#ppt_y"/>
                                          </p:val>
                                        </p:tav>
                                      </p:tavLst>
                                    </p:anim>
                                  </p:childTnLst>
                                </p:cTn>
                              </p:par>
                              <p:par>
                                <p:cTn id="89" presetID="26" presetClass="emph" presetSubtype="0" fill="hold" grpId="1" nodeType="withEffect">
                                  <p:stCondLst>
                                    <p:cond delay="1200"/>
                                  </p:stCondLst>
                                  <p:childTnLst>
                                    <p:animEffect filter="fade">
                                      <p:cBhvr>
                                        <p:cTn id="90" dur="300" tmFilter="0, 0; .2, .5; .8, .5; 1, 0"/>
                                        <p:tgtEl>
                                          <p:spTgt spid="20"/>
                                        </p:tgtEl>
                                      </p:cBhvr>
                                    </p:animEffect>
                                    <p:animScale>
                                      <p:cBhvr>
                                        <p:cTn id="91" dur="150" autoRev="1" fill="hold"/>
                                        <p:tgtEl>
                                          <p:spTgt spid="20"/>
                                        </p:tgtEl>
                                      </p:cBhvr>
                                      <p:by x="105000" y="105000"/>
                                    </p:animScale>
                                  </p:childTnLst>
                                </p:cTn>
                              </p:par>
                            </p:childTnLst>
                          </p:cTn>
                        </p:par>
                        <p:par>
                          <p:cTn id="92" fill="hold">
                            <p:stCondLst>
                              <p:cond delay="2000"/>
                            </p:stCondLst>
                            <p:childTnLst>
                              <p:par>
                                <p:cTn id="93" presetID="14" presetClass="entr" presetSubtype="1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filter="randombar(horizontal)">
                                      <p:cBhvr>
                                        <p:cTn id="95" dur="500"/>
                                        <p:tgtEl>
                                          <p:spTgt spid="21"/>
                                        </p:tgtEl>
                                      </p:cBhvr>
                                    </p:animEffect>
                                  </p:childTnLst>
                                </p:cTn>
                              </p:par>
                              <p:par>
                                <p:cTn id="96" presetID="14" presetClass="entr" presetSubtype="10" fill="hold" grpId="0" nodeType="withEffect">
                                  <p:stCondLst>
                                    <p:cond delay="200"/>
                                  </p:stCondLst>
                                  <p:childTnLst>
                                    <p:set>
                                      <p:cBhvr>
                                        <p:cTn id="97" dur="1" fill="hold">
                                          <p:stCondLst>
                                            <p:cond delay="0"/>
                                          </p:stCondLst>
                                        </p:cTn>
                                        <p:tgtEl>
                                          <p:spTgt spid="24"/>
                                        </p:tgtEl>
                                        <p:attrNameLst>
                                          <p:attrName>style.visibility</p:attrName>
                                        </p:attrNameLst>
                                      </p:cBhvr>
                                      <p:to>
                                        <p:strVal val="visible"/>
                                      </p:to>
                                    </p:set>
                                    <p:animEffect filter="randombar(horizontal)">
                                      <p:cBhvr>
                                        <p:cTn id="98" dur="500"/>
                                        <p:tgtEl>
                                          <p:spTgt spid="24"/>
                                        </p:tgtEl>
                                      </p:cBhvr>
                                    </p:animEffect>
                                  </p:childTnLst>
                                </p:cTn>
                              </p:par>
                              <p:par>
                                <p:cTn id="99" presetID="14" presetClass="entr" presetSubtype="10" fill="hold" grpId="0" nodeType="withEffect">
                                  <p:stCondLst>
                                    <p:cond delay="400"/>
                                  </p:stCondLst>
                                  <p:childTnLst>
                                    <p:set>
                                      <p:cBhvr>
                                        <p:cTn id="100" dur="1" fill="hold">
                                          <p:stCondLst>
                                            <p:cond delay="0"/>
                                          </p:stCondLst>
                                        </p:cTn>
                                        <p:tgtEl>
                                          <p:spTgt spid="22"/>
                                        </p:tgtEl>
                                        <p:attrNameLst>
                                          <p:attrName>style.visibility</p:attrName>
                                        </p:attrNameLst>
                                      </p:cBhvr>
                                      <p:to>
                                        <p:strVal val="visible"/>
                                      </p:to>
                                    </p:set>
                                    <p:animEffect filter="randombar(horizontal)">
                                      <p:cBhvr>
                                        <p:cTn id="101" dur="500"/>
                                        <p:tgtEl>
                                          <p:spTgt spid="22"/>
                                        </p:tgtEl>
                                      </p:cBhvr>
                                    </p:animEffect>
                                  </p:childTnLst>
                                </p:cTn>
                              </p:par>
                              <p:par>
                                <p:cTn id="102" presetID="14" presetClass="entr" presetSubtype="10" fill="hold" grpId="0" nodeType="withEffect">
                                  <p:stCondLst>
                                    <p:cond delay="300"/>
                                  </p:stCondLst>
                                  <p:childTnLst>
                                    <p:set>
                                      <p:cBhvr>
                                        <p:cTn id="103" dur="1" fill="hold">
                                          <p:stCondLst>
                                            <p:cond delay="0"/>
                                          </p:stCondLst>
                                        </p:cTn>
                                        <p:tgtEl>
                                          <p:spTgt spid="23"/>
                                        </p:tgtEl>
                                        <p:attrNameLst>
                                          <p:attrName>style.visibility</p:attrName>
                                        </p:attrNameLst>
                                      </p:cBhvr>
                                      <p:to>
                                        <p:strVal val="visible"/>
                                      </p:to>
                                    </p:set>
                                    <p:animEffect filter="randombar(horizontal)">
                                      <p:cBhvr>
                                        <p:cTn id="104" dur="500"/>
                                        <p:tgtEl>
                                          <p:spTgt spid="23"/>
                                        </p:tgtEl>
                                      </p:cBhvr>
                                    </p:animEffect>
                                  </p:childTnLst>
                                </p:cTn>
                              </p:par>
                              <p:par>
                                <p:cTn id="105" presetID="14" presetClass="entr" presetSubtype="10" fill="hold" grpId="0" nodeType="withEffect">
                                  <p:stCondLst>
                                    <p:cond delay="500"/>
                                  </p:stCondLst>
                                  <p:childTnLst>
                                    <p:set>
                                      <p:cBhvr>
                                        <p:cTn id="106" dur="1" fill="hold">
                                          <p:stCondLst>
                                            <p:cond delay="0"/>
                                          </p:stCondLst>
                                        </p:cTn>
                                        <p:tgtEl>
                                          <p:spTgt spid="25"/>
                                        </p:tgtEl>
                                        <p:attrNameLst>
                                          <p:attrName>style.visibility</p:attrName>
                                        </p:attrNameLst>
                                      </p:cBhvr>
                                      <p:to>
                                        <p:strVal val="visible"/>
                                      </p:to>
                                    </p:set>
                                    <p:animEffect filter="randombar(horizontal)">
                                      <p:cBhvr>
                                        <p:cTn id="107" dur="500"/>
                                        <p:tgtEl>
                                          <p:spTgt spid="25"/>
                                        </p:tgtEl>
                                      </p:cBhvr>
                                    </p:animEffect>
                                  </p:childTnLst>
                                </p:cTn>
                              </p:par>
                            </p:childTnLst>
                          </p:cTn>
                        </p:par>
                        <p:par>
                          <p:cTn id="108" fill="hold">
                            <p:stCondLst>
                              <p:cond delay="3000"/>
                            </p:stCondLst>
                            <p:childTnLst>
                              <p:par>
                                <p:cTn id="109" presetID="22" presetClass="entr" presetSubtype="8"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filter="wipe(left)">
                                      <p:cBhvr>
                                        <p:cTn id="111" dur="1000"/>
                                        <p:tgtEl>
                                          <p:spTgt spid="26"/>
                                        </p:tgtEl>
                                      </p:cBhvr>
                                    </p:animEffect>
                                  </p:childTnLst>
                                </p:cTn>
                              </p:par>
                            </p:childTnLst>
                          </p:cTn>
                        </p:par>
                        <p:par>
                          <p:cTn id="112" fill="hold">
                            <p:stCondLst>
                              <p:cond delay="4000"/>
                            </p:stCondLst>
                            <p:childTnLst>
                              <p:par>
                                <p:cTn id="113" presetID="22" presetClass="entr" presetSubtype="8"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filter="wipe(left)">
                                      <p:cBhvr>
                                        <p:cTn id="115" dur="1000"/>
                                        <p:tgtEl>
                                          <p:spTgt spid="27"/>
                                        </p:tgtEl>
                                      </p:cBhvr>
                                    </p:animEffect>
                                  </p:childTnLst>
                                </p:cTn>
                              </p:par>
                            </p:childTnLst>
                          </p:cTn>
                        </p:par>
                        <p:par>
                          <p:cTn id="116" fill="hold">
                            <p:stCondLst>
                              <p:cond delay="5000"/>
                            </p:stCondLst>
                            <p:childTnLst>
                              <p:par>
                                <p:cTn id="117" presetID="22" presetClass="entr" presetSubtype="8" fill="hold" grpId="0" nodeType="afterEffect">
                                  <p:stCondLst>
                                    <p:cond delay="0"/>
                                  </p:stCondLst>
                                  <p:childTnLst>
                                    <p:set>
                                      <p:cBhvr>
                                        <p:cTn id="118" dur="1" fill="hold">
                                          <p:stCondLst>
                                            <p:cond delay="0"/>
                                          </p:stCondLst>
                                        </p:cTn>
                                        <p:tgtEl>
                                          <p:spTgt spid="28"/>
                                        </p:tgtEl>
                                        <p:attrNameLst>
                                          <p:attrName>style.visibility</p:attrName>
                                        </p:attrNameLst>
                                      </p:cBhvr>
                                      <p:to>
                                        <p:strVal val="visible"/>
                                      </p:to>
                                    </p:set>
                                    <p:animEffect filter="wipe(left)">
                                      <p:cBhvr>
                                        <p:cTn id="119" dur="1000"/>
                                        <p:tgtEl>
                                          <p:spTgt spid="28"/>
                                        </p:tgtEl>
                                      </p:cBhvr>
                                    </p:animEffect>
                                  </p:childTnLst>
                                </p:cTn>
                              </p:par>
                            </p:childTnLst>
                          </p:cTn>
                        </p:par>
                        <p:par>
                          <p:cTn id="120" fill="hold">
                            <p:stCondLst>
                              <p:cond delay="6000"/>
                            </p:stCondLst>
                            <p:childTnLst>
                              <p:par>
                                <p:cTn id="121" presetID="22" presetClass="entr" presetSubtype="8" fill="hold" grpId="0" nodeType="afterEffect">
                                  <p:stCondLst>
                                    <p:cond delay="0"/>
                                  </p:stCondLst>
                                  <p:childTnLst>
                                    <p:set>
                                      <p:cBhvr>
                                        <p:cTn id="122" dur="1" fill="hold">
                                          <p:stCondLst>
                                            <p:cond delay="0"/>
                                          </p:stCondLst>
                                        </p:cTn>
                                        <p:tgtEl>
                                          <p:spTgt spid="29"/>
                                        </p:tgtEl>
                                        <p:attrNameLst>
                                          <p:attrName>style.visibility</p:attrName>
                                        </p:attrNameLst>
                                      </p:cBhvr>
                                      <p:to>
                                        <p:strVal val="visible"/>
                                      </p:to>
                                    </p:set>
                                    <p:animEffect filter="wipe(left)">
                                      <p:cBhvr>
                                        <p:cTn id="123" dur="1000"/>
                                        <p:tgtEl>
                                          <p:spTgt spid="29"/>
                                        </p:tgtEl>
                                      </p:cBhvr>
                                    </p:animEffect>
                                  </p:childTnLst>
                                </p:cTn>
                              </p:par>
                            </p:childTnLst>
                          </p:cTn>
                        </p:par>
                        <p:par>
                          <p:cTn id="124" fill="hold">
                            <p:stCondLst>
                              <p:cond delay="7000"/>
                            </p:stCondLst>
                            <p:childTnLst>
                              <p:par>
                                <p:cTn id="125" presetID="22" presetClass="entr" presetSubtype="8"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filter="wipe(left)">
                                      <p:cBhvr>
                                        <p:cTn id="127"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0" grpId="0" bldLvl="0" animBg="1"/>
      <p:bldP spid="20" grpId="1" bldLvl="0" animBg="1"/>
      <p:bldP spid="21" grpId="0" bldLvl="0" animBg="1"/>
      <p:bldP spid="22" grpId="0" bldLvl="0" animBg="1"/>
      <p:bldP spid="23" grpId="0" bldLvl="0" animBg="1"/>
      <p:bldP spid="24" grpId="0" bldLvl="0" animBg="1"/>
      <p:bldP spid="25" grpId="0" bldLvl="0" animBg="1"/>
      <p:bldP spid="26" grpId="0" bldLvl="0" animBg="1"/>
      <p:bldP spid="27" grpId="0" bldLvl="0" animBg="1"/>
      <p:bldP spid="28" grpId="0" bldLvl="0" animBg="1"/>
      <p:bldP spid="29" grpId="0" bldLvl="0" animBg="1"/>
      <p:bldP spid="30"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grpSp>
        <p:nvGrpSpPr>
          <p:cNvPr id="4" name="组合 3"/>
          <p:cNvGrpSpPr/>
          <p:nvPr/>
        </p:nvGrpSpPr>
        <p:grpSpPr>
          <a:xfrm>
            <a:off x="136645" y="2038351"/>
            <a:ext cx="11837121" cy="4158436"/>
            <a:chOff x="1365250" y="1573213"/>
            <a:chExt cx="6350000" cy="2230785"/>
          </a:xfrm>
        </p:grpSpPr>
        <p:sp>
          <p:nvSpPr>
            <p:cNvPr id="12" name="Rectangle 2"/>
            <p:cNvSpPr/>
            <p:nvPr/>
          </p:nvSpPr>
          <p:spPr>
            <a:xfrm>
              <a:off x="1547813" y="2209800"/>
              <a:ext cx="5616575" cy="46038"/>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13" name="Oval 44"/>
            <p:cNvSpPr/>
            <p:nvPr/>
          </p:nvSpPr>
          <p:spPr>
            <a:xfrm>
              <a:off x="6397625" y="1573213"/>
              <a:ext cx="1317625" cy="1317625"/>
            </a:xfrm>
            <a:prstGeom prst="ellipse">
              <a:avLst/>
            </a:prstGeom>
            <a:noFill/>
            <a:ln w="19050">
              <a:solidFill>
                <a:srgbClr val="18D2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14" name="Oval 19"/>
            <p:cNvSpPr/>
            <p:nvPr/>
          </p:nvSpPr>
          <p:spPr>
            <a:xfrm>
              <a:off x="4535488" y="1812925"/>
              <a:ext cx="792162" cy="792163"/>
            </a:xfrm>
            <a:prstGeom prst="ellipse">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15" name="Oval 14"/>
            <p:cNvSpPr/>
            <p:nvPr/>
          </p:nvSpPr>
          <p:spPr>
            <a:xfrm>
              <a:off x="1476375" y="2011363"/>
              <a:ext cx="395288" cy="395287"/>
            </a:xfrm>
            <a:prstGeom prst="ellipse">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16" name="Oval 26"/>
            <p:cNvSpPr/>
            <p:nvPr/>
          </p:nvSpPr>
          <p:spPr>
            <a:xfrm>
              <a:off x="2178050" y="1957388"/>
              <a:ext cx="503238" cy="503237"/>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17" name="Oval 30"/>
            <p:cNvSpPr/>
            <p:nvPr/>
          </p:nvSpPr>
          <p:spPr>
            <a:xfrm>
              <a:off x="2987675" y="2065338"/>
              <a:ext cx="288925" cy="287337"/>
            </a:xfrm>
            <a:prstGeom prst="ellipse">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18" name="Oval 31"/>
            <p:cNvSpPr/>
            <p:nvPr/>
          </p:nvSpPr>
          <p:spPr>
            <a:xfrm>
              <a:off x="3581400" y="1885950"/>
              <a:ext cx="649288" cy="647700"/>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19" name="Oval 32"/>
            <p:cNvSpPr/>
            <p:nvPr/>
          </p:nvSpPr>
          <p:spPr>
            <a:xfrm>
              <a:off x="5634038" y="1957388"/>
              <a:ext cx="504825" cy="503237"/>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20" name="Oval 33"/>
            <p:cNvSpPr/>
            <p:nvPr/>
          </p:nvSpPr>
          <p:spPr>
            <a:xfrm>
              <a:off x="6443663" y="1620838"/>
              <a:ext cx="1223962" cy="1223962"/>
            </a:xfrm>
            <a:prstGeom prst="ellipse">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chemeClr val="bg1">
                    <a:lumMod val="50000"/>
                  </a:schemeClr>
                </a:solidFill>
                <a:cs typeface="Arial" pitchFamily="34" charset="0"/>
              </a:endParaRPr>
            </a:p>
          </p:txBody>
        </p:sp>
        <p:sp>
          <p:nvSpPr>
            <p:cNvPr id="21" name="Rectangle 34"/>
            <p:cNvSpPr>
              <a:spLocks noChangeArrowheads="1"/>
            </p:cNvSpPr>
            <p:nvPr/>
          </p:nvSpPr>
          <p:spPr bwMode="auto">
            <a:xfrm>
              <a:off x="4689414" y="2651125"/>
              <a:ext cx="484311" cy="28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a:solidFill>
                    <a:schemeClr val="bg1">
                      <a:lumMod val="50000"/>
                    </a:schemeClr>
                  </a:solidFill>
                  <a:latin typeface="New Cicle" pitchFamily="2" charset="0"/>
                </a:rPr>
                <a:t>2015</a:t>
              </a:r>
              <a:endParaRPr lang="bg-BG" altLang="zh-CN" sz="2800" dirty="0">
                <a:solidFill>
                  <a:schemeClr val="bg1">
                    <a:lumMod val="50000"/>
                  </a:schemeClr>
                </a:solidFill>
              </a:endParaRPr>
            </a:p>
          </p:txBody>
        </p:sp>
        <p:sp>
          <p:nvSpPr>
            <p:cNvPr id="22" name="Rectangle 35"/>
            <p:cNvSpPr>
              <a:spLocks noChangeArrowheads="1"/>
            </p:cNvSpPr>
            <p:nvPr/>
          </p:nvSpPr>
          <p:spPr bwMode="auto">
            <a:xfrm>
              <a:off x="5644295" y="2651125"/>
              <a:ext cx="484311" cy="28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a:solidFill>
                    <a:schemeClr val="bg1">
                      <a:lumMod val="50000"/>
                    </a:schemeClr>
                  </a:solidFill>
                  <a:latin typeface="New Cicle" pitchFamily="2" charset="0"/>
                </a:rPr>
                <a:t>2016</a:t>
              </a:r>
              <a:endParaRPr lang="bg-BG" altLang="zh-CN" sz="2800" dirty="0">
                <a:solidFill>
                  <a:schemeClr val="bg1">
                    <a:lumMod val="50000"/>
                  </a:schemeClr>
                </a:solidFill>
              </a:endParaRPr>
            </a:p>
          </p:txBody>
        </p:sp>
        <p:sp>
          <p:nvSpPr>
            <p:cNvPr id="23" name="Rectangle 36"/>
            <p:cNvSpPr>
              <a:spLocks noChangeArrowheads="1"/>
            </p:cNvSpPr>
            <p:nvPr/>
          </p:nvSpPr>
          <p:spPr bwMode="auto">
            <a:xfrm>
              <a:off x="3663889" y="2651125"/>
              <a:ext cx="484311" cy="28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a:solidFill>
                    <a:schemeClr val="bg1">
                      <a:lumMod val="50000"/>
                    </a:schemeClr>
                  </a:solidFill>
                  <a:latin typeface="New Cicle" pitchFamily="2" charset="0"/>
                </a:rPr>
                <a:t>2014</a:t>
              </a:r>
              <a:endParaRPr lang="bg-BG" altLang="zh-CN" sz="2800" dirty="0">
                <a:solidFill>
                  <a:schemeClr val="bg1">
                    <a:lumMod val="50000"/>
                  </a:schemeClr>
                </a:solidFill>
              </a:endParaRPr>
            </a:p>
          </p:txBody>
        </p:sp>
        <p:sp>
          <p:nvSpPr>
            <p:cNvPr id="24" name="Rectangle 37"/>
            <p:cNvSpPr>
              <a:spLocks noChangeArrowheads="1"/>
            </p:cNvSpPr>
            <p:nvPr/>
          </p:nvSpPr>
          <p:spPr bwMode="auto">
            <a:xfrm>
              <a:off x="2889188" y="2651125"/>
              <a:ext cx="484311" cy="28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a:solidFill>
                    <a:schemeClr val="bg1">
                      <a:lumMod val="50000"/>
                    </a:schemeClr>
                  </a:solidFill>
                  <a:latin typeface="New Cicle" pitchFamily="2" charset="0"/>
                </a:rPr>
                <a:t>2013</a:t>
              </a:r>
              <a:endParaRPr lang="bg-BG" altLang="zh-CN" sz="2800" dirty="0">
                <a:solidFill>
                  <a:schemeClr val="bg1">
                    <a:lumMod val="50000"/>
                  </a:schemeClr>
                </a:solidFill>
              </a:endParaRPr>
            </a:p>
          </p:txBody>
        </p:sp>
        <p:sp>
          <p:nvSpPr>
            <p:cNvPr id="25" name="Rectangle 38"/>
            <p:cNvSpPr>
              <a:spLocks noChangeArrowheads="1"/>
            </p:cNvSpPr>
            <p:nvPr/>
          </p:nvSpPr>
          <p:spPr bwMode="auto">
            <a:xfrm>
              <a:off x="2187514" y="2651125"/>
              <a:ext cx="484311" cy="28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a:solidFill>
                    <a:schemeClr val="bg1">
                      <a:lumMod val="50000"/>
                    </a:schemeClr>
                  </a:solidFill>
                  <a:latin typeface="New Cicle" pitchFamily="2" charset="0"/>
                </a:rPr>
                <a:t>2012</a:t>
              </a:r>
              <a:endParaRPr lang="bg-BG" altLang="zh-CN" sz="2800" dirty="0">
                <a:solidFill>
                  <a:schemeClr val="bg1">
                    <a:lumMod val="50000"/>
                  </a:schemeClr>
                </a:solidFill>
              </a:endParaRPr>
            </a:p>
          </p:txBody>
        </p:sp>
        <p:sp>
          <p:nvSpPr>
            <p:cNvPr id="26" name="Rectangle 39"/>
            <p:cNvSpPr>
              <a:spLocks noChangeArrowheads="1"/>
            </p:cNvSpPr>
            <p:nvPr/>
          </p:nvSpPr>
          <p:spPr bwMode="auto">
            <a:xfrm>
              <a:off x="1431866" y="2651125"/>
              <a:ext cx="484311" cy="28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a:solidFill>
                    <a:schemeClr val="bg1">
                      <a:lumMod val="50000"/>
                    </a:schemeClr>
                  </a:solidFill>
                  <a:latin typeface="New Cicle" pitchFamily="2" charset="0"/>
                </a:rPr>
                <a:t>2011</a:t>
              </a:r>
              <a:endParaRPr lang="bg-BG" altLang="zh-CN" sz="2800" dirty="0">
                <a:solidFill>
                  <a:schemeClr val="bg1">
                    <a:lumMod val="50000"/>
                  </a:schemeClr>
                </a:solidFill>
              </a:endParaRPr>
            </a:p>
          </p:txBody>
        </p:sp>
        <p:sp>
          <p:nvSpPr>
            <p:cNvPr id="27" name="Rectangle 40"/>
            <p:cNvSpPr>
              <a:spLocks noChangeArrowheads="1"/>
            </p:cNvSpPr>
            <p:nvPr/>
          </p:nvSpPr>
          <p:spPr bwMode="auto">
            <a:xfrm>
              <a:off x="6707353" y="1980801"/>
              <a:ext cx="759488" cy="44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800" dirty="0">
                  <a:solidFill>
                    <a:schemeClr val="bg1"/>
                  </a:solidFill>
                  <a:latin typeface="New Cicle" pitchFamily="2" charset="0"/>
                </a:rPr>
                <a:t>2017</a:t>
              </a:r>
              <a:endParaRPr lang="bg-BG" altLang="zh-CN" sz="4800" dirty="0">
                <a:solidFill>
                  <a:schemeClr val="bg1"/>
                </a:solidFill>
              </a:endParaRPr>
            </a:p>
          </p:txBody>
        </p:sp>
        <p:sp>
          <p:nvSpPr>
            <p:cNvPr id="28" name="Rectangle 42"/>
            <p:cNvSpPr>
              <a:spLocks noChangeArrowheads="1"/>
            </p:cNvSpPr>
            <p:nvPr/>
          </p:nvSpPr>
          <p:spPr bwMode="auto">
            <a:xfrm>
              <a:off x="1365250" y="3011488"/>
              <a:ext cx="6302375" cy="792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solidFill>
                    <a:schemeClr val="bg1">
                      <a:lumMod val="50000"/>
                    </a:schemeClr>
                  </a:solidFill>
                  <a:latin typeface="GeosansLight" pitchFamily="2" charset="0"/>
                </a:rPr>
                <a:t>Sed ut perspiciatis unde omnis iste natus error sit voluptatem </a:t>
              </a:r>
              <a:r>
                <a:rPr lang="en-US" b="1">
                  <a:solidFill>
                    <a:schemeClr val="bg1">
                      <a:lumMod val="50000"/>
                    </a:schemeClr>
                  </a:solidFill>
                  <a:latin typeface="GeosansLight" pitchFamily="2" charset="0"/>
                </a:rPr>
                <a:t>accusantium doloremque </a:t>
              </a:r>
              <a:r>
                <a:rPr lang="en-US">
                  <a:solidFill>
                    <a:schemeClr val="bg1">
                      <a:lumMod val="50000"/>
                    </a:schemeClr>
                  </a:solidFill>
                  <a:latin typeface="GeosansLight" pitchFamily="2" charset="0"/>
                </a:rPr>
                <a:t>laudantium, totam rem aperiam, eaque ipsa quae ab illo inventore veritatis et quasi architecto beatae vitae dicta sunt explicabo. Nemo enim ipsam voluptatem quia voluptas sit aspernatur aut odit aut fugit, sed quia consequuntur magni dolores eos qui ratione voluptatem sequi nesciunt. Neque porro quisquam est, qui dolorem ipsum quia dolor sit amet, </a:t>
              </a:r>
              <a:endParaRPr lang="bg-BG" altLang="zh-CN">
                <a:solidFill>
                  <a:schemeClr val="bg1">
                    <a:lumMod val="50000"/>
                  </a:schemeClr>
                </a:solidFill>
                <a:latin typeface="WeblySleek UI"/>
              </a:endParaRPr>
            </a:p>
          </p:txBody>
        </p:sp>
        <p:sp>
          <p:nvSpPr>
            <p:cNvPr id="30" name="Rectangle 43"/>
            <p:cNvSpPr>
              <a:spLocks noChangeArrowheads="1"/>
            </p:cNvSpPr>
            <p:nvPr/>
          </p:nvSpPr>
          <p:spPr bwMode="auto">
            <a:xfrm>
              <a:off x="5686425" y="2024063"/>
              <a:ext cx="319205" cy="313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a:solidFill>
                    <a:schemeClr val="bg1">
                      <a:lumMod val="50000"/>
                    </a:schemeClr>
                  </a:solidFill>
                  <a:latin typeface="FontAwesome" pitchFamily="2" charset="0"/>
                </a:rPr>
                <a:t></a:t>
              </a:r>
              <a:endParaRPr lang="bg-BG" altLang="zh-CN" sz="3200">
                <a:solidFill>
                  <a:schemeClr val="bg1">
                    <a:lumMod val="50000"/>
                  </a:schemeClr>
                </a:solidFill>
              </a:endParaRPr>
            </a:p>
          </p:txBody>
        </p:sp>
      </p:grpSp>
    </p:spTree>
    <p:extLst>
      <p:ext uri="{BB962C8B-B14F-4D97-AF65-F5344CB8AC3E}">
        <p14:creationId xmlns:p14="http://schemas.microsoft.com/office/powerpoint/2010/main" val="426306844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sp>
        <p:nvSpPr>
          <p:cNvPr id="12" name="Arc 9"/>
          <p:cNvSpPr/>
          <p:nvPr/>
        </p:nvSpPr>
        <p:spPr>
          <a:xfrm>
            <a:off x="7623100" y="2342824"/>
            <a:ext cx="3257550" cy="3257550"/>
          </a:xfrm>
          <a:prstGeom prst="arc">
            <a:avLst>
              <a:gd name="adj1" fmla="val 16178588"/>
              <a:gd name="adj2" fmla="val 3649785"/>
            </a:avLst>
          </a:prstGeom>
          <a:ln w="254000">
            <a:solidFill>
              <a:srgbClr val="18D2A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0"/>
          <p:cNvSpPr/>
          <p:nvPr/>
        </p:nvSpPr>
        <p:spPr>
          <a:xfrm>
            <a:off x="7894563" y="2614287"/>
            <a:ext cx="2714625" cy="2714625"/>
          </a:xfrm>
          <a:prstGeom prst="arc">
            <a:avLst>
              <a:gd name="adj1" fmla="val 16200006"/>
              <a:gd name="adj2" fmla="val 5273743"/>
            </a:avLst>
          </a:prstGeom>
          <a:ln w="254000">
            <a:solidFill>
              <a:srgbClr val="1983B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Arc 12"/>
          <p:cNvSpPr/>
          <p:nvPr/>
        </p:nvSpPr>
        <p:spPr>
          <a:xfrm>
            <a:off x="8163739" y="2883463"/>
            <a:ext cx="2176272" cy="2176272"/>
          </a:xfrm>
          <a:prstGeom prst="arc">
            <a:avLst>
              <a:gd name="adj1" fmla="val 16200000"/>
              <a:gd name="adj2" fmla="val 7316301"/>
            </a:avLst>
          </a:prstGeom>
          <a:ln w="254000">
            <a:solidFill>
              <a:srgbClr val="18D2A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Arc 13"/>
          <p:cNvSpPr/>
          <p:nvPr/>
        </p:nvSpPr>
        <p:spPr>
          <a:xfrm>
            <a:off x="8433487" y="3153211"/>
            <a:ext cx="1636776" cy="1636776"/>
          </a:xfrm>
          <a:prstGeom prst="arc">
            <a:avLst>
              <a:gd name="adj1" fmla="val 16201532"/>
              <a:gd name="adj2" fmla="val 9499492"/>
            </a:avLst>
          </a:prstGeom>
          <a:ln w="254000">
            <a:solidFill>
              <a:srgbClr val="1983B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p:cNvSpPr txBox="1"/>
          <p:nvPr/>
        </p:nvSpPr>
        <p:spPr>
          <a:xfrm>
            <a:off x="8777293" y="2232645"/>
            <a:ext cx="447558" cy="246221"/>
          </a:xfrm>
          <a:prstGeom prst="rect">
            <a:avLst/>
          </a:prstGeom>
          <a:noFill/>
        </p:spPr>
        <p:txBody>
          <a:bodyPr wrap="none" rtlCol="0">
            <a:spAutoFit/>
          </a:bodyPr>
          <a:lstStyle/>
          <a:p>
            <a:r>
              <a:rPr 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85%</a:t>
            </a:r>
          </a:p>
        </p:txBody>
      </p:sp>
      <p:sp>
        <p:nvSpPr>
          <p:cNvPr id="17" name="TextBox 16"/>
          <p:cNvSpPr txBox="1"/>
          <p:nvPr/>
        </p:nvSpPr>
        <p:spPr>
          <a:xfrm>
            <a:off x="8777293" y="2501832"/>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63%</a:t>
            </a:r>
          </a:p>
        </p:txBody>
      </p:sp>
      <p:sp>
        <p:nvSpPr>
          <p:cNvPr id="18" name="TextBox 17"/>
          <p:cNvSpPr txBox="1"/>
          <p:nvPr/>
        </p:nvSpPr>
        <p:spPr>
          <a:xfrm>
            <a:off x="8777293" y="2771258"/>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78%</a:t>
            </a:r>
          </a:p>
        </p:txBody>
      </p:sp>
      <p:sp>
        <p:nvSpPr>
          <p:cNvPr id="19" name="TextBox 18"/>
          <p:cNvSpPr txBox="1"/>
          <p:nvPr/>
        </p:nvSpPr>
        <p:spPr>
          <a:xfrm>
            <a:off x="8777293" y="3040684"/>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20" name="Rectangle 18"/>
          <p:cNvSpPr/>
          <p:nvPr/>
        </p:nvSpPr>
        <p:spPr>
          <a:xfrm>
            <a:off x="8280907" y="3799674"/>
            <a:ext cx="39946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21" name="Rectangle 19"/>
          <p:cNvSpPr/>
          <p:nvPr/>
        </p:nvSpPr>
        <p:spPr>
          <a:xfrm>
            <a:off x="8308900" y="4626206"/>
            <a:ext cx="39946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22" name="Rectangle 20"/>
          <p:cNvSpPr/>
          <p:nvPr/>
        </p:nvSpPr>
        <p:spPr>
          <a:xfrm>
            <a:off x="8823250" y="5169914"/>
            <a:ext cx="39946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23" name="Rectangle 21"/>
          <p:cNvSpPr/>
          <p:nvPr/>
        </p:nvSpPr>
        <p:spPr>
          <a:xfrm>
            <a:off x="9623350" y="5312006"/>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grpSp>
        <p:nvGrpSpPr>
          <p:cNvPr id="24" name="Group 22"/>
          <p:cNvGrpSpPr/>
          <p:nvPr/>
        </p:nvGrpSpPr>
        <p:grpSpPr>
          <a:xfrm>
            <a:off x="1321984" y="1936623"/>
            <a:ext cx="5029200" cy="4040737"/>
            <a:chOff x="1066800" y="1536573"/>
            <a:chExt cx="5029200" cy="4040737"/>
          </a:xfrm>
        </p:grpSpPr>
        <p:sp>
          <p:nvSpPr>
            <p:cNvPr id="25" name="Rectangle 23"/>
            <p:cNvSpPr/>
            <p:nvPr/>
          </p:nvSpPr>
          <p:spPr>
            <a:xfrm>
              <a:off x="1066800" y="1536573"/>
              <a:ext cx="415498" cy="369332"/>
            </a:xfrm>
            <a:prstGeom prst="rect">
              <a:avLst/>
            </a:prstGeom>
          </p:spPr>
          <p:txBody>
            <a:bodyPr wrap="none">
              <a:spAutoFit/>
            </a:bodyPr>
            <a:lstStyle/>
            <a:p>
              <a:r>
                <a:rPr lang="en-US">
                  <a:solidFill>
                    <a:schemeClr val="bg1">
                      <a:lumMod val="50000"/>
                    </a:schemeClr>
                  </a:solidFill>
                  <a:latin typeface="FontAwesome" pitchFamily="2" charset="0"/>
                </a:rPr>
                <a:t></a:t>
              </a:r>
              <a:endParaRPr lang="en-US">
                <a:solidFill>
                  <a:schemeClr val="bg1">
                    <a:lumMod val="50000"/>
                  </a:schemeClr>
                </a:solidFill>
              </a:endParaRPr>
            </a:p>
          </p:txBody>
        </p:sp>
        <p:sp>
          <p:nvSpPr>
            <p:cNvPr id="26" name="TextBox 25"/>
            <p:cNvSpPr txBox="1"/>
            <p:nvPr/>
          </p:nvSpPr>
          <p:spPr>
            <a:xfrm>
              <a:off x="1466268" y="1598128"/>
              <a:ext cx="154561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SOCIAL: WORK TITLE</a:t>
              </a:r>
            </a:p>
          </p:txBody>
        </p:sp>
        <p:sp>
          <p:nvSpPr>
            <p:cNvPr id="27" name="Rectangle 25"/>
            <p:cNvSpPr/>
            <p:nvPr/>
          </p:nvSpPr>
          <p:spPr>
            <a:xfrm>
              <a:off x="1466268" y="1844349"/>
              <a:ext cx="4629732" cy="421654"/>
            </a:xfrm>
            <a:prstGeom prst="rect">
              <a:avLst/>
            </a:prstGeom>
          </p:spPr>
          <p:txBody>
            <a:bodyPr wrap="square">
              <a:spAutoFit/>
            </a:bodyPr>
            <a:lstStyle/>
            <a:p>
              <a:pPr>
                <a:lnSpc>
                  <a:spcPct val="107000"/>
                </a:lnSpc>
                <a:spcAft>
                  <a:spcPts val="800"/>
                </a:spcAft>
              </a:pPr>
              <a:r>
                <a:rPr lang="en-US" sz="1000">
                  <a:solidFill>
                    <a:schemeClr val="bg1">
                      <a:lumMod val="50000"/>
                    </a:schemeClr>
                  </a:solidFill>
                  <a:latin typeface="Open Sans" panose="020B0606030504020204" pitchFamily="34" charset="0"/>
                  <a:ea typeface="Calibri" panose="020F0502020204030204" pitchFamily="34" charset="0"/>
                  <a:cs typeface="Times New Roman" panose="02020603050405020304" pitchFamily="18" charset="0"/>
                </a:rPr>
                <a:t>Raw denim typewriter Carles irony. Helvetica farers Blue Bottle, distery vero you probably haven’t heard of them disrupt. Pariatur meh vegan.</a:t>
              </a:r>
              <a:endParaRPr lang="en-US" sz="1000">
                <a:solidFill>
                  <a:schemeClr val="bg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8" name="Rectangle 26"/>
            <p:cNvSpPr/>
            <p:nvPr/>
          </p:nvSpPr>
          <p:spPr>
            <a:xfrm>
              <a:off x="1076659" y="2641805"/>
              <a:ext cx="415498" cy="369332"/>
            </a:xfrm>
            <a:prstGeom prst="rect">
              <a:avLst/>
            </a:prstGeom>
          </p:spPr>
          <p:txBody>
            <a:bodyPr wrap="none">
              <a:spAutoFit/>
            </a:bodyPr>
            <a:lstStyle/>
            <a:p>
              <a:r>
                <a:rPr lang="en-US">
                  <a:solidFill>
                    <a:schemeClr val="bg1">
                      <a:lumMod val="50000"/>
                    </a:schemeClr>
                  </a:solidFill>
                  <a:latin typeface="FontAwesome" pitchFamily="2" charset="0"/>
                </a:rPr>
                <a:t></a:t>
              </a:r>
              <a:endParaRPr lang="en-US">
                <a:solidFill>
                  <a:schemeClr val="bg1">
                    <a:lumMod val="50000"/>
                  </a:schemeClr>
                </a:solidFill>
              </a:endParaRPr>
            </a:p>
          </p:txBody>
        </p:sp>
        <p:sp>
          <p:nvSpPr>
            <p:cNvPr id="29" name="TextBox 28"/>
            <p:cNvSpPr txBox="1"/>
            <p:nvPr/>
          </p:nvSpPr>
          <p:spPr>
            <a:xfrm>
              <a:off x="1466268" y="2705803"/>
              <a:ext cx="1838965"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WORK TITLE</a:t>
              </a:r>
            </a:p>
          </p:txBody>
        </p:sp>
        <p:sp>
          <p:nvSpPr>
            <p:cNvPr id="30" name="Rectangle 28"/>
            <p:cNvSpPr/>
            <p:nvPr/>
          </p:nvSpPr>
          <p:spPr>
            <a:xfrm>
              <a:off x="1466268" y="2952024"/>
              <a:ext cx="4629732" cy="421654"/>
            </a:xfrm>
            <a:prstGeom prst="rect">
              <a:avLst/>
            </a:prstGeom>
          </p:spPr>
          <p:txBody>
            <a:bodyPr wrap="square">
              <a:spAutoFit/>
            </a:bodyPr>
            <a:lstStyle/>
            <a:p>
              <a:pPr>
                <a:lnSpc>
                  <a:spcPct val="107000"/>
                </a:lnSpc>
                <a:spcAft>
                  <a:spcPts val="800"/>
                </a:spcAft>
              </a:pPr>
              <a:r>
                <a:rPr lang="en-US" sz="1000">
                  <a:solidFill>
                    <a:schemeClr val="bg1">
                      <a:lumMod val="50000"/>
                    </a:schemeClr>
                  </a:solidFill>
                  <a:latin typeface="Open Sans" panose="020B0606030504020204" pitchFamily="34" charset="0"/>
                  <a:ea typeface="Calibri" panose="020F0502020204030204" pitchFamily="34" charset="0"/>
                  <a:cs typeface="Times New Roman" panose="02020603050405020304" pitchFamily="18" charset="0"/>
                </a:rPr>
                <a:t>Raw denim typewriter Carles irony. Helvetica farers Blue Bottle, distery vero you probably haven’t heard of them disrupt. Pariatur meh vegan.</a:t>
              </a:r>
              <a:endParaRPr lang="en-US" sz="1000">
                <a:solidFill>
                  <a:schemeClr val="bg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1" name="Rectangle 29"/>
            <p:cNvSpPr/>
            <p:nvPr/>
          </p:nvSpPr>
          <p:spPr>
            <a:xfrm>
              <a:off x="1067014" y="3746467"/>
              <a:ext cx="415498" cy="369332"/>
            </a:xfrm>
            <a:prstGeom prst="rect">
              <a:avLst/>
            </a:prstGeom>
          </p:spPr>
          <p:txBody>
            <a:bodyPr wrap="none">
              <a:spAutoFit/>
            </a:bodyPr>
            <a:lstStyle/>
            <a:p>
              <a:r>
                <a:rPr lang="en-US">
                  <a:solidFill>
                    <a:schemeClr val="bg1">
                      <a:lumMod val="50000"/>
                    </a:schemeClr>
                  </a:solidFill>
                  <a:latin typeface="FontAwesome" pitchFamily="2" charset="0"/>
                </a:rPr>
                <a:t></a:t>
              </a:r>
              <a:endParaRPr lang="en-US">
                <a:solidFill>
                  <a:schemeClr val="bg1">
                    <a:lumMod val="50000"/>
                  </a:schemeClr>
                </a:solidFill>
              </a:endParaRPr>
            </a:p>
          </p:txBody>
        </p:sp>
        <p:sp>
          <p:nvSpPr>
            <p:cNvPr id="32" name="TextBox 31"/>
            <p:cNvSpPr txBox="1"/>
            <p:nvPr/>
          </p:nvSpPr>
          <p:spPr>
            <a:xfrm>
              <a:off x="1466268" y="3752451"/>
              <a:ext cx="168026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WEB SITE: WORK TITLE</a:t>
              </a:r>
            </a:p>
          </p:txBody>
        </p:sp>
        <p:sp>
          <p:nvSpPr>
            <p:cNvPr id="33" name="Rectangle 31"/>
            <p:cNvSpPr/>
            <p:nvPr/>
          </p:nvSpPr>
          <p:spPr>
            <a:xfrm>
              <a:off x="1466268" y="3998672"/>
              <a:ext cx="4629732" cy="421654"/>
            </a:xfrm>
            <a:prstGeom prst="rect">
              <a:avLst/>
            </a:prstGeom>
          </p:spPr>
          <p:txBody>
            <a:bodyPr wrap="square">
              <a:spAutoFit/>
            </a:bodyPr>
            <a:lstStyle/>
            <a:p>
              <a:pPr>
                <a:lnSpc>
                  <a:spcPct val="107000"/>
                </a:lnSpc>
                <a:spcAft>
                  <a:spcPts val="800"/>
                </a:spcAft>
              </a:pPr>
              <a:r>
                <a:rPr lang="en-US" sz="1000">
                  <a:solidFill>
                    <a:schemeClr val="bg1">
                      <a:lumMod val="50000"/>
                    </a:schemeClr>
                  </a:solidFill>
                  <a:latin typeface="Open Sans" panose="020B0606030504020204" pitchFamily="34" charset="0"/>
                  <a:ea typeface="Calibri" panose="020F0502020204030204" pitchFamily="34" charset="0"/>
                  <a:cs typeface="Times New Roman" panose="02020603050405020304" pitchFamily="18" charset="0"/>
                </a:rPr>
                <a:t>Raw denim typewriter Carles irony. Helvetica farers Blue Bottle, distery vero you probably haven’t heard of them disrupt. Pariatur meh vegan.</a:t>
              </a:r>
              <a:endParaRPr lang="en-US" sz="1000">
                <a:solidFill>
                  <a:schemeClr val="bg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4" name="Rectangle 32"/>
            <p:cNvSpPr/>
            <p:nvPr/>
          </p:nvSpPr>
          <p:spPr>
            <a:xfrm>
              <a:off x="1094291" y="4851129"/>
              <a:ext cx="415498" cy="369332"/>
            </a:xfrm>
            <a:prstGeom prst="rect">
              <a:avLst/>
            </a:prstGeom>
          </p:spPr>
          <p:txBody>
            <a:bodyPr wrap="none">
              <a:spAutoFit/>
            </a:bodyPr>
            <a:lstStyle/>
            <a:p>
              <a:r>
                <a:rPr lang="en-US">
                  <a:solidFill>
                    <a:schemeClr val="bg1">
                      <a:lumMod val="50000"/>
                    </a:schemeClr>
                  </a:solidFill>
                  <a:latin typeface="FontAwesome" pitchFamily="2" charset="0"/>
                </a:rPr>
                <a:t></a:t>
              </a:r>
              <a:endParaRPr lang="en-US">
                <a:solidFill>
                  <a:schemeClr val="bg1">
                    <a:lumMod val="50000"/>
                  </a:schemeClr>
                </a:solidFill>
              </a:endParaRPr>
            </a:p>
          </p:txBody>
        </p:sp>
        <p:sp>
          <p:nvSpPr>
            <p:cNvPr id="35" name="TextBox 34"/>
            <p:cNvSpPr txBox="1"/>
            <p:nvPr/>
          </p:nvSpPr>
          <p:spPr>
            <a:xfrm>
              <a:off x="1466268" y="4909435"/>
              <a:ext cx="185018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DEVELOPED: WORK TITLE</a:t>
              </a:r>
            </a:p>
          </p:txBody>
        </p:sp>
        <p:sp>
          <p:nvSpPr>
            <p:cNvPr id="36" name="Rectangle 34"/>
            <p:cNvSpPr/>
            <p:nvPr/>
          </p:nvSpPr>
          <p:spPr>
            <a:xfrm>
              <a:off x="1466268" y="5155656"/>
              <a:ext cx="4629732" cy="421654"/>
            </a:xfrm>
            <a:prstGeom prst="rect">
              <a:avLst/>
            </a:prstGeom>
          </p:spPr>
          <p:txBody>
            <a:bodyPr wrap="square">
              <a:spAutoFit/>
            </a:bodyPr>
            <a:lstStyle/>
            <a:p>
              <a:pPr>
                <a:lnSpc>
                  <a:spcPct val="107000"/>
                </a:lnSpc>
                <a:spcAft>
                  <a:spcPts val="800"/>
                </a:spcAft>
              </a:pPr>
              <a:r>
                <a:rPr lang="en-US" sz="1000">
                  <a:solidFill>
                    <a:schemeClr val="bg1">
                      <a:lumMod val="50000"/>
                    </a:schemeClr>
                  </a:solidFill>
                  <a:latin typeface="Open Sans" panose="020B0606030504020204" pitchFamily="34" charset="0"/>
                  <a:ea typeface="Calibri" panose="020F0502020204030204" pitchFamily="34" charset="0"/>
                  <a:cs typeface="Times New Roman" panose="02020603050405020304" pitchFamily="18" charset="0"/>
                </a:rPr>
                <a:t>Raw denim typewriter Carles irony. Helvetica farers Blue Bottle, distery vero you probably haven’t heard of them disrupt. Pariatur meh vegan.</a:t>
              </a:r>
              <a:endParaRPr lang="en-US" sz="1000">
                <a:solidFill>
                  <a:schemeClr val="bg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253768901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anim calcmode="lin" valueType="num">
                                      <p:cBhvr>
                                        <p:cTn id="62" dur="250" fill="hold"/>
                                        <p:tgtEl>
                                          <p:spTgt spid="20"/>
                                        </p:tgtEl>
                                        <p:attrNameLst>
                                          <p:attrName>ppt_x</p:attrName>
                                        </p:attrNameLst>
                                      </p:cBhvr>
                                      <p:tavLst>
                                        <p:tav tm="0">
                                          <p:val>
                                            <p:strVal val="#ppt_x"/>
                                          </p:val>
                                        </p:tav>
                                        <p:tav tm="100000">
                                          <p:val>
                                            <p:strVal val="#ppt_x"/>
                                          </p:val>
                                        </p:tav>
                                      </p:tavLst>
                                    </p:anim>
                                    <p:anim calcmode="lin" valueType="num">
                                      <p:cBhvr>
                                        <p:cTn id="63" dur="25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250"/>
                                        <p:tgtEl>
                                          <p:spTgt spid="21"/>
                                        </p:tgtEl>
                                      </p:cBhvr>
                                    </p:animEffect>
                                    <p:anim calcmode="lin" valueType="num">
                                      <p:cBhvr>
                                        <p:cTn id="68" dur="250" fill="hold"/>
                                        <p:tgtEl>
                                          <p:spTgt spid="21"/>
                                        </p:tgtEl>
                                        <p:attrNameLst>
                                          <p:attrName>ppt_x</p:attrName>
                                        </p:attrNameLst>
                                      </p:cBhvr>
                                      <p:tavLst>
                                        <p:tav tm="0">
                                          <p:val>
                                            <p:strVal val="#ppt_x"/>
                                          </p:val>
                                        </p:tav>
                                        <p:tav tm="100000">
                                          <p:val>
                                            <p:strVal val="#ppt_x"/>
                                          </p:val>
                                        </p:tav>
                                      </p:tavLst>
                                    </p:anim>
                                    <p:anim calcmode="lin" valueType="num">
                                      <p:cBhvr>
                                        <p:cTn id="69" dur="250" fill="hold"/>
                                        <p:tgtEl>
                                          <p:spTgt spid="21"/>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250"/>
                                        <p:tgtEl>
                                          <p:spTgt spid="22"/>
                                        </p:tgtEl>
                                      </p:cBhvr>
                                    </p:animEffect>
                                    <p:anim calcmode="lin" valueType="num">
                                      <p:cBhvr>
                                        <p:cTn id="74" dur="250" fill="hold"/>
                                        <p:tgtEl>
                                          <p:spTgt spid="22"/>
                                        </p:tgtEl>
                                        <p:attrNameLst>
                                          <p:attrName>ppt_x</p:attrName>
                                        </p:attrNameLst>
                                      </p:cBhvr>
                                      <p:tavLst>
                                        <p:tav tm="0">
                                          <p:val>
                                            <p:strVal val="#ppt_x"/>
                                          </p:val>
                                        </p:tav>
                                        <p:tav tm="100000">
                                          <p:val>
                                            <p:strVal val="#ppt_x"/>
                                          </p:val>
                                        </p:tav>
                                      </p:tavLst>
                                    </p:anim>
                                    <p:anim calcmode="lin" valueType="num">
                                      <p:cBhvr>
                                        <p:cTn id="75" dur="25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250"/>
                                        <p:tgtEl>
                                          <p:spTgt spid="23"/>
                                        </p:tgtEl>
                                      </p:cBhvr>
                                    </p:animEffect>
                                    <p:anim calcmode="lin" valueType="num">
                                      <p:cBhvr>
                                        <p:cTn id="80" dur="250" fill="hold"/>
                                        <p:tgtEl>
                                          <p:spTgt spid="23"/>
                                        </p:tgtEl>
                                        <p:attrNameLst>
                                          <p:attrName>ppt_x</p:attrName>
                                        </p:attrNameLst>
                                      </p:cBhvr>
                                      <p:tavLst>
                                        <p:tav tm="0">
                                          <p:val>
                                            <p:strVal val="#ppt_x"/>
                                          </p:val>
                                        </p:tav>
                                        <p:tav tm="100000">
                                          <p:val>
                                            <p:strVal val="#ppt_x"/>
                                          </p:val>
                                        </p:tav>
                                      </p:tavLst>
                                    </p:anim>
                                    <p:anim calcmode="lin" valueType="num">
                                      <p:cBhvr>
                                        <p:cTn id="81" dur="250" fill="hold"/>
                                        <p:tgtEl>
                                          <p:spTgt spid="23"/>
                                        </p:tgtEl>
                                        <p:attrNameLst>
                                          <p:attrName>ppt_y</p:attrName>
                                        </p:attrNameLst>
                                      </p:cBhvr>
                                      <p:tavLst>
                                        <p:tav tm="0">
                                          <p:val>
                                            <p:strVal val="#ppt_y+.1"/>
                                          </p:val>
                                        </p:tav>
                                        <p:tav tm="100000">
                                          <p:val>
                                            <p:strVal val="#ppt_y"/>
                                          </p:val>
                                        </p:tav>
                                      </p:tavLst>
                                    </p:anim>
                                  </p:childTnLst>
                                </p:cTn>
                              </p:par>
                            </p:childTnLst>
                          </p:cTn>
                        </p:par>
                        <p:par>
                          <p:cTn id="82" fill="hold">
                            <p:stCondLst>
                              <p:cond delay="3500"/>
                            </p:stCondLst>
                            <p:childTnLst>
                              <p:par>
                                <p:cTn id="83" presetID="42" presetClass="entr" presetSubtype="0" fill="hold"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250"/>
                                        <p:tgtEl>
                                          <p:spTgt spid="24"/>
                                        </p:tgtEl>
                                      </p:cBhvr>
                                    </p:animEffect>
                                    <p:anim calcmode="lin" valueType="num">
                                      <p:cBhvr>
                                        <p:cTn id="86" dur="250" fill="hold"/>
                                        <p:tgtEl>
                                          <p:spTgt spid="24"/>
                                        </p:tgtEl>
                                        <p:attrNameLst>
                                          <p:attrName>ppt_x</p:attrName>
                                        </p:attrNameLst>
                                      </p:cBhvr>
                                      <p:tavLst>
                                        <p:tav tm="0">
                                          <p:val>
                                            <p:strVal val="#ppt_x"/>
                                          </p:val>
                                        </p:tav>
                                        <p:tav tm="100000">
                                          <p:val>
                                            <p:strVal val="#ppt_x"/>
                                          </p:val>
                                        </p:tav>
                                      </p:tavLst>
                                    </p:anim>
                                    <p:anim calcmode="lin" valueType="num">
                                      <p:cBhvr>
                                        <p:cTn id="87" dur="2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17" grpId="0"/>
      <p:bldP spid="18" grpId="0"/>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sp>
        <p:nvSpPr>
          <p:cNvPr id="12" name="Freeform 6"/>
          <p:cNvSpPr/>
          <p:nvPr/>
        </p:nvSpPr>
        <p:spPr>
          <a:xfrm>
            <a:off x="2379663" y="2094706"/>
            <a:ext cx="265112" cy="1620838"/>
          </a:xfrm>
          <a:custGeom>
            <a:avLst/>
            <a:gdLst>
              <a:gd name="txL" fmla="*/ 0 w 68"/>
              <a:gd name="txT" fmla="*/ 0 h 417"/>
              <a:gd name="txR" fmla="*/ 68 w 68"/>
              <a:gd name="txB" fmla="*/ 417 h 417"/>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BFBFBF">
              <a:alpha val="100000"/>
            </a:srgbClr>
          </a:solidFill>
          <a:ln w="9525">
            <a:noFill/>
          </a:ln>
        </p:spPr>
        <p:txBody>
          <a:bodyPr/>
          <a:lstStyle/>
          <a:p>
            <a:endParaRPr lang="zh-CN" altLang="en-US"/>
          </a:p>
        </p:txBody>
      </p:sp>
      <p:sp>
        <p:nvSpPr>
          <p:cNvPr id="13" name="Freeform 7"/>
          <p:cNvSpPr/>
          <p:nvPr/>
        </p:nvSpPr>
        <p:spPr>
          <a:xfrm>
            <a:off x="2379663" y="3218656"/>
            <a:ext cx="265112" cy="496888"/>
          </a:xfrm>
          <a:custGeom>
            <a:avLst/>
            <a:gdLst>
              <a:gd name="txL" fmla="*/ 0 w 68"/>
              <a:gd name="txT" fmla="*/ 0 h 128"/>
              <a:gd name="txR" fmla="*/ 68 w 68"/>
              <a:gd name="txB" fmla="*/ 128 h 128"/>
            </a:gdLst>
            <a:ahLst/>
            <a:cxnLst>
              <a:cxn ang="0">
                <a:pos x="2147483646" y="0"/>
              </a:cxn>
              <a:cxn ang="0">
                <a:pos x="2147483646" y="0"/>
              </a:cxn>
              <a:cxn ang="0">
                <a:pos x="2147483646" y="2147483646"/>
              </a:cxn>
              <a:cxn ang="0">
                <a:pos x="2147483646" y="2147483646"/>
              </a:cxn>
              <a:cxn ang="0">
                <a:pos x="0" y="2147483646"/>
              </a:cxn>
              <a:cxn ang="0">
                <a:pos x="0" y="2147483646"/>
              </a:cxn>
              <a:cxn ang="0">
                <a:pos x="2147483646" y="0"/>
              </a:cxn>
            </a:cxnLst>
            <a:rect l="txL" t="txT" r="txR" b="tx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18D2A6"/>
          </a:solidFill>
          <a:ln w="9525">
            <a:noFill/>
          </a:ln>
        </p:spPr>
        <p:txBody>
          <a:bodyPr/>
          <a:lstStyle/>
          <a:p>
            <a:endParaRPr lang="zh-CN" altLang="en-US"/>
          </a:p>
        </p:txBody>
      </p:sp>
      <p:sp>
        <p:nvSpPr>
          <p:cNvPr id="14" name="Freeform 8"/>
          <p:cNvSpPr/>
          <p:nvPr/>
        </p:nvSpPr>
        <p:spPr>
          <a:xfrm>
            <a:off x="2717800" y="2094706"/>
            <a:ext cx="266700" cy="1620838"/>
          </a:xfrm>
          <a:custGeom>
            <a:avLst/>
            <a:gdLst>
              <a:gd name="txL" fmla="*/ 0 w 68"/>
              <a:gd name="txT" fmla="*/ 0 h 417"/>
              <a:gd name="txR" fmla="*/ 68 w 68"/>
              <a:gd name="txB" fmla="*/ 417 h 417"/>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BFBFBF">
              <a:alpha val="100000"/>
            </a:srgbClr>
          </a:solidFill>
          <a:ln w="9525">
            <a:noFill/>
          </a:ln>
        </p:spPr>
        <p:txBody>
          <a:bodyPr/>
          <a:lstStyle/>
          <a:p>
            <a:endParaRPr lang="zh-CN" altLang="en-US"/>
          </a:p>
        </p:txBody>
      </p:sp>
      <p:sp>
        <p:nvSpPr>
          <p:cNvPr id="15" name="Freeform 9"/>
          <p:cNvSpPr/>
          <p:nvPr/>
        </p:nvSpPr>
        <p:spPr>
          <a:xfrm>
            <a:off x="3057525" y="2094706"/>
            <a:ext cx="266700" cy="1620838"/>
          </a:xfrm>
          <a:custGeom>
            <a:avLst/>
            <a:gdLst>
              <a:gd name="txL" fmla="*/ 0 w 68"/>
              <a:gd name="txT" fmla="*/ 0 h 417"/>
              <a:gd name="txR" fmla="*/ 68 w 68"/>
              <a:gd name="txB" fmla="*/ 417 h 417"/>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BFBFBF">
              <a:alpha val="100000"/>
            </a:srgbClr>
          </a:solidFill>
          <a:ln w="9525">
            <a:noFill/>
          </a:ln>
        </p:spPr>
        <p:txBody>
          <a:bodyPr/>
          <a:lstStyle/>
          <a:p>
            <a:endParaRPr lang="zh-CN" altLang="en-US"/>
          </a:p>
        </p:txBody>
      </p:sp>
      <p:sp>
        <p:nvSpPr>
          <p:cNvPr id="16" name="Freeform 10"/>
          <p:cNvSpPr/>
          <p:nvPr/>
        </p:nvSpPr>
        <p:spPr>
          <a:xfrm>
            <a:off x="3397250" y="2094706"/>
            <a:ext cx="266700" cy="1620838"/>
          </a:xfrm>
          <a:custGeom>
            <a:avLst/>
            <a:gdLst>
              <a:gd name="txL" fmla="*/ 0 w 68"/>
              <a:gd name="txT" fmla="*/ 0 h 417"/>
              <a:gd name="txR" fmla="*/ 68 w 68"/>
              <a:gd name="txB" fmla="*/ 417 h 417"/>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BFBFBF">
              <a:alpha val="100000"/>
            </a:srgbClr>
          </a:solidFill>
          <a:ln w="9525">
            <a:noFill/>
          </a:ln>
        </p:spPr>
        <p:txBody>
          <a:bodyPr/>
          <a:lstStyle/>
          <a:p>
            <a:endParaRPr lang="zh-CN" altLang="en-US"/>
          </a:p>
        </p:txBody>
      </p:sp>
      <p:sp>
        <p:nvSpPr>
          <p:cNvPr id="17" name="Freeform 11"/>
          <p:cNvSpPr/>
          <p:nvPr/>
        </p:nvSpPr>
        <p:spPr>
          <a:xfrm>
            <a:off x="2717800" y="2880519"/>
            <a:ext cx="266700" cy="836612"/>
          </a:xfrm>
          <a:custGeom>
            <a:avLst/>
            <a:gdLst>
              <a:gd name="txL" fmla="*/ 0 w 68"/>
              <a:gd name="txT" fmla="*/ 0 h 215"/>
              <a:gd name="txR" fmla="*/ 68 w 68"/>
              <a:gd name="txB" fmla="*/ 215 h 215"/>
            </a:gdLst>
            <a:ahLst/>
            <a:cxnLst>
              <a:cxn ang="0">
                <a:pos x="2147483646" y="0"/>
              </a:cxn>
              <a:cxn ang="0">
                <a:pos x="2147483646" y="0"/>
              </a:cxn>
              <a:cxn ang="0">
                <a:pos x="2147483646" y="2147483646"/>
              </a:cxn>
              <a:cxn ang="0">
                <a:pos x="2147483646" y="2147483646"/>
              </a:cxn>
              <a:cxn ang="0">
                <a:pos x="0" y="2147483646"/>
              </a:cxn>
              <a:cxn ang="0">
                <a:pos x="0" y="2147483646"/>
              </a:cxn>
              <a:cxn ang="0">
                <a:pos x="2147483646" y="0"/>
              </a:cxn>
            </a:cxnLst>
            <a:rect l="txL" t="txT" r="txR" b="tx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1983B7"/>
          </a:solidFill>
          <a:ln w="9525">
            <a:noFill/>
          </a:ln>
        </p:spPr>
        <p:txBody>
          <a:bodyPr/>
          <a:lstStyle/>
          <a:p>
            <a:endParaRPr lang="zh-CN" altLang="en-US"/>
          </a:p>
        </p:txBody>
      </p:sp>
      <p:sp>
        <p:nvSpPr>
          <p:cNvPr id="18" name="Freeform 12"/>
          <p:cNvSpPr/>
          <p:nvPr/>
        </p:nvSpPr>
        <p:spPr>
          <a:xfrm>
            <a:off x="3057525" y="2529681"/>
            <a:ext cx="266700" cy="1185863"/>
          </a:xfrm>
          <a:custGeom>
            <a:avLst/>
            <a:gdLst>
              <a:gd name="txL" fmla="*/ 0 w 68"/>
              <a:gd name="txT" fmla="*/ 0 h 305"/>
              <a:gd name="txR" fmla="*/ 68 w 68"/>
              <a:gd name="txB" fmla="*/ 305 h 305"/>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18D2A6"/>
          </a:solidFill>
          <a:ln w="9525">
            <a:noFill/>
          </a:ln>
        </p:spPr>
        <p:txBody>
          <a:bodyPr/>
          <a:lstStyle/>
          <a:p>
            <a:endParaRPr lang="zh-CN" altLang="en-US"/>
          </a:p>
        </p:txBody>
      </p:sp>
      <p:sp>
        <p:nvSpPr>
          <p:cNvPr id="19" name="Freeform 13"/>
          <p:cNvSpPr/>
          <p:nvPr/>
        </p:nvSpPr>
        <p:spPr>
          <a:xfrm>
            <a:off x="3397250" y="2301081"/>
            <a:ext cx="266700" cy="1414463"/>
          </a:xfrm>
          <a:custGeom>
            <a:avLst/>
            <a:gdLst>
              <a:gd name="txL" fmla="*/ 0 w 68"/>
              <a:gd name="txT" fmla="*/ 0 h 364"/>
              <a:gd name="txR" fmla="*/ 68 w 68"/>
              <a:gd name="txB" fmla="*/ 364 h 364"/>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1983B7"/>
          </a:solidFill>
          <a:ln w="9525">
            <a:noFill/>
          </a:ln>
        </p:spPr>
        <p:txBody>
          <a:bodyPr/>
          <a:lstStyle/>
          <a:p>
            <a:endParaRPr lang="zh-CN" altLang="en-US"/>
          </a:p>
        </p:txBody>
      </p:sp>
      <p:sp>
        <p:nvSpPr>
          <p:cNvPr id="20" name="Freeform 14"/>
          <p:cNvSpPr/>
          <p:nvPr/>
        </p:nvSpPr>
        <p:spPr>
          <a:xfrm>
            <a:off x="4443413" y="2094706"/>
            <a:ext cx="265112" cy="1620838"/>
          </a:xfrm>
          <a:custGeom>
            <a:avLst/>
            <a:gdLst>
              <a:gd name="txL" fmla="*/ 0 w 68"/>
              <a:gd name="txT" fmla="*/ 0 h 417"/>
              <a:gd name="txR" fmla="*/ 68 w 68"/>
              <a:gd name="txB" fmla="*/ 417 h 417"/>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BFBFBF">
              <a:alpha val="100000"/>
            </a:srgbClr>
          </a:solidFill>
          <a:ln w="9525">
            <a:noFill/>
          </a:ln>
        </p:spPr>
        <p:txBody>
          <a:bodyPr/>
          <a:lstStyle/>
          <a:p>
            <a:endParaRPr lang="zh-CN" altLang="en-US"/>
          </a:p>
        </p:txBody>
      </p:sp>
      <p:sp>
        <p:nvSpPr>
          <p:cNvPr id="21" name="Freeform 15"/>
          <p:cNvSpPr/>
          <p:nvPr/>
        </p:nvSpPr>
        <p:spPr>
          <a:xfrm>
            <a:off x="4781550" y="2094706"/>
            <a:ext cx="266700" cy="1620838"/>
          </a:xfrm>
          <a:custGeom>
            <a:avLst/>
            <a:gdLst>
              <a:gd name="txL" fmla="*/ 0 w 68"/>
              <a:gd name="txT" fmla="*/ 0 h 417"/>
              <a:gd name="txR" fmla="*/ 68 w 68"/>
              <a:gd name="txB" fmla="*/ 417 h 417"/>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BFBFBF">
              <a:alpha val="100000"/>
            </a:srgbClr>
          </a:solidFill>
          <a:ln w="9525">
            <a:noFill/>
          </a:ln>
        </p:spPr>
        <p:txBody>
          <a:bodyPr/>
          <a:lstStyle/>
          <a:p>
            <a:endParaRPr lang="zh-CN" altLang="en-US"/>
          </a:p>
        </p:txBody>
      </p:sp>
      <p:sp>
        <p:nvSpPr>
          <p:cNvPr id="22" name="Freeform 16"/>
          <p:cNvSpPr/>
          <p:nvPr/>
        </p:nvSpPr>
        <p:spPr>
          <a:xfrm>
            <a:off x="5121275" y="2094706"/>
            <a:ext cx="266700" cy="1620838"/>
          </a:xfrm>
          <a:custGeom>
            <a:avLst/>
            <a:gdLst>
              <a:gd name="txL" fmla="*/ 0 w 68"/>
              <a:gd name="txT" fmla="*/ 0 h 417"/>
              <a:gd name="txR" fmla="*/ 68 w 68"/>
              <a:gd name="txB" fmla="*/ 417 h 417"/>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BFBFBF">
              <a:alpha val="100000"/>
            </a:srgbClr>
          </a:solidFill>
          <a:ln w="9525">
            <a:noFill/>
          </a:ln>
        </p:spPr>
        <p:txBody>
          <a:bodyPr/>
          <a:lstStyle/>
          <a:p>
            <a:endParaRPr lang="zh-CN" altLang="en-US"/>
          </a:p>
        </p:txBody>
      </p:sp>
      <p:sp>
        <p:nvSpPr>
          <p:cNvPr id="23" name="Freeform 17"/>
          <p:cNvSpPr/>
          <p:nvPr/>
        </p:nvSpPr>
        <p:spPr>
          <a:xfrm>
            <a:off x="5461000" y="2094706"/>
            <a:ext cx="266700" cy="1620838"/>
          </a:xfrm>
          <a:custGeom>
            <a:avLst/>
            <a:gdLst>
              <a:gd name="txL" fmla="*/ 0 w 68"/>
              <a:gd name="txT" fmla="*/ 0 h 417"/>
              <a:gd name="txR" fmla="*/ 68 w 68"/>
              <a:gd name="txB" fmla="*/ 417 h 417"/>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BFBFBF">
              <a:alpha val="100000"/>
            </a:srgbClr>
          </a:solidFill>
          <a:ln w="9525">
            <a:noFill/>
          </a:ln>
        </p:spPr>
        <p:txBody>
          <a:bodyPr/>
          <a:lstStyle/>
          <a:p>
            <a:endParaRPr lang="zh-CN" altLang="en-US"/>
          </a:p>
        </p:txBody>
      </p:sp>
      <p:sp>
        <p:nvSpPr>
          <p:cNvPr id="24" name="Freeform 18"/>
          <p:cNvSpPr/>
          <p:nvPr/>
        </p:nvSpPr>
        <p:spPr>
          <a:xfrm>
            <a:off x="4443413" y="3475831"/>
            <a:ext cx="265112" cy="239713"/>
          </a:xfrm>
          <a:custGeom>
            <a:avLst/>
            <a:gdLst>
              <a:gd name="txL" fmla="*/ 0 w 68"/>
              <a:gd name="txT" fmla="*/ 0 h 62"/>
              <a:gd name="txR" fmla="*/ 68 w 68"/>
              <a:gd name="txB" fmla="*/ 62 h 62"/>
            </a:gdLst>
            <a:ahLst/>
            <a:cxnLst>
              <a:cxn ang="0">
                <a:pos x="2147483646" y="0"/>
              </a:cxn>
              <a:cxn ang="0">
                <a:pos x="2147483646" y="0"/>
              </a:cxn>
              <a:cxn ang="0">
                <a:pos x="2147483646" y="2147483646"/>
              </a:cxn>
              <a:cxn ang="0">
                <a:pos x="2147483646" y="2147483646"/>
              </a:cxn>
              <a:cxn ang="0">
                <a:pos x="0" y="2147483646"/>
              </a:cxn>
              <a:cxn ang="0">
                <a:pos x="0" y="2147483646"/>
              </a:cxn>
              <a:cxn ang="0">
                <a:pos x="2147483646" y="0"/>
              </a:cxn>
            </a:cxnLst>
            <a:rect l="txL" t="txT" r="txR" b="tx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1983B7"/>
          </a:solidFill>
          <a:ln w="9525">
            <a:noFill/>
          </a:ln>
        </p:spPr>
        <p:txBody>
          <a:bodyPr/>
          <a:lstStyle/>
          <a:p>
            <a:endParaRPr lang="zh-CN" altLang="en-US"/>
          </a:p>
        </p:txBody>
      </p:sp>
      <p:sp>
        <p:nvSpPr>
          <p:cNvPr id="25" name="Freeform 19"/>
          <p:cNvSpPr/>
          <p:nvPr/>
        </p:nvSpPr>
        <p:spPr>
          <a:xfrm>
            <a:off x="4781550" y="2886869"/>
            <a:ext cx="266700" cy="828675"/>
          </a:xfrm>
          <a:custGeom>
            <a:avLst/>
            <a:gdLst>
              <a:gd name="txL" fmla="*/ 0 w 68"/>
              <a:gd name="txT" fmla="*/ 0 h 213"/>
              <a:gd name="txR" fmla="*/ 68 w 68"/>
              <a:gd name="txB" fmla="*/ 213 h 213"/>
            </a:gdLst>
            <a:ahLst/>
            <a:cxnLst>
              <a:cxn ang="0">
                <a:pos x="2147483646" y="0"/>
              </a:cxn>
              <a:cxn ang="0">
                <a:pos x="2147483646" y="0"/>
              </a:cxn>
              <a:cxn ang="0">
                <a:pos x="2147483646" y="2147483646"/>
              </a:cxn>
              <a:cxn ang="0">
                <a:pos x="2147483646" y="2147483646"/>
              </a:cxn>
              <a:cxn ang="0">
                <a:pos x="0" y="2147483646"/>
              </a:cxn>
              <a:cxn ang="0">
                <a:pos x="0" y="2147483646"/>
              </a:cxn>
              <a:cxn ang="0">
                <a:pos x="2147483646" y="0"/>
              </a:cxn>
            </a:cxnLst>
            <a:rect l="txL" t="txT" r="txR" b="tx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18D2A6"/>
          </a:solidFill>
          <a:ln w="9525">
            <a:noFill/>
          </a:ln>
        </p:spPr>
        <p:txBody>
          <a:bodyPr/>
          <a:lstStyle/>
          <a:p>
            <a:endParaRPr lang="zh-CN" altLang="en-US"/>
          </a:p>
        </p:txBody>
      </p:sp>
      <p:sp>
        <p:nvSpPr>
          <p:cNvPr id="26" name="Freeform 20"/>
          <p:cNvSpPr/>
          <p:nvPr/>
        </p:nvSpPr>
        <p:spPr>
          <a:xfrm>
            <a:off x="5121275" y="2301081"/>
            <a:ext cx="266700" cy="1414463"/>
          </a:xfrm>
          <a:custGeom>
            <a:avLst/>
            <a:gdLst>
              <a:gd name="txL" fmla="*/ 0 w 68"/>
              <a:gd name="txT" fmla="*/ 0 h 364"/>
              <a:gd name="txR" fmla="*/ 68 w 68"/>
              <a:gd name="txB" fmla="*/ 364 h 364"/>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1983B7"/>
          </a:solidFill>
          <a:ln w="9525">
            <a:noFill/>
          </a:ln>
        </p:spPr>
        <p:txBody>
          <a:bodyPr/>
          <a:lstStyle/>
          <a:p>
            <a:endParaRPr lang="zh-CN" altLang="en-US"/>
          </a:p>
        </p:txBody>
      </p:sp>
      <p:sp>
        <p:nvSpPr>
          <p:cNvPr id="27" name="Freeform 21"/>
          <p:cNvSpPr/>
          <p:nvPr/>
        </p:nvSpPr>
        <p:spPr>
          <a:xfrm>
            <a:off x="5461000" y="3094831"/>
            <a:ext cx="266700" cy="622300"/>
          </a:xfrm>
          <a:custGeom>
            <a:avLst/>
            <a:gdLst>
              <a:gd name="txL" fmla="*/ 0 w 68"/>
              <a:gd name="txT" fmla="*/ 0 h 160"/>
              <a:gd name="txR" fmla="*/ 68 w 68"/>
              <a:gd name="txB" fmla="*/ 160 h 160"/>
            </a:gdLst>
            <a:ahLst/>
            <a:cxnLst>
              <a:cxn ang="0">
                <a:pos x="2147483646" y="0"/>
              </a:cxn>
              <a:cxn ang="0">
                <a:pos x="2147483646" y="0"/>
              </a:cxn>
              <a:cxn ang="0">
                <a:pos x="2147483646" y="2147483646"/>
              </a:cxn>
              <a:cxn ang="0">
                <a:pos x="2147483646" y="2147483646"/>
              </a:cxn>
              <a:cxn ang="0">
                <a:pos x="0" y="2147483646"/>
              </a:cxn>
              <a:cxn ang="0">
                <a:pos x="0" y="2147483646"/>
              </a:cxn>
              <a:cxn ang="0">
                <a:pos x="2147483646" y="0"/>
              </a:cxn>
            </a:cxnLst>
            <a:rect l="txL" t="txT" r="txR" b="tx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18D2A6"/>
          </a:solidFill>
          <a:ln w="9525">
            <a:noFill/>
          </a:ln>
        </p:spPr>
        <p:txBody>
          <a:bodyPr/>
          <a:lstStyle/>
          <a:p>
            <a:endParaRPr lang="zh-CN" altLang="en-US"/>
          </a:p>
        </p:txBody>
      </p:sp>
      <p:sp>
        <p:nvSpPr>
          <p:cNvPr id="28" name="Freeform 22"/>
          <p:cNvSpPr/>
          <p:nvPr/>
        </p:nvSpPr>
        <p:spPr>
          <a:xfrm>
            <a:off x="6505575" y="2094706"/>
            <a:ext cx="266700" cy="1620838"/>
          </a:xfrm>
          <a:custGeom>
            <a:avLst/>
            <a:gdLst>
              <a:gd name="txL" fmla="*/ 0 w 68"/>
              <a:gd name="txT" fmla="*/ 0 h 417"/>
              <a:gd name="txR" fmla="*/ 68 w 68"/>
              <a:gd name="txB" fmla="*/ 417 h 417"/>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BFBFBF">
              <a:alpha val="100000"/>
            </a:srgbClr>
          </a:solidFill>
          <a:ln w="9525">
            <a:noFill/>
          </a:ln>
        </p:spPr>
        <p:txBody>
          <a:bodyPr/>
          <a:lstStyle/>
          <a:p>
            <a:endParaRPr lang="zh-CN" altLang="en-US"/>
          </a:p>
        </p:txBody>
      </p:sp>
      <p:sp>
        <p:nvSpPr>
          <p:cNvPr id="29" name="Freeform 23"/>
          <p:cNvSpPr/>
          <p:nvPr/>
        </p:nvSpPr>
        <p:spPr>
          <a:xfrm>
            <a:off x="6845300" y="2094706"/>
            <a:ext cx="266700" cy="1620838"/>
          </a:xfrm>
          <a:custGeom>
            <a:avLst/>
            <a:gdLst>
              <a:gd name="txL" fmla="*/ 0 w 68"/>
              <a:gd name="txT" fmla="*/ 0 h 417"/>
              <a:gd name="txR" fmla="*/ 68 w 68"/>
              <a:gd name="txB" fmla="*/ 417 h 417"/>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BFBFBF">
              <a:alpha val="100000"/>
            </a:srgbClr>
          </a:solidFill>
          <a:ln w="9525">
            <a:noFill/>
          </a:ln>
        </p:spPr>
        <p:txBody>
          <a:bodyPr/>
          <a:lstStyle/>
          <a:p>
            <a:endParaRPr lang="zh-CN" altLang="en-US"/>
          </a:p>
        </p:txBody>
      </p:sp>
      <p:sp>
        <p:nvSpPr>
          <p:cNvPr id="30" name="Freeform 24"/>
          <p:cNvSpPr/>
          <p:nvPr/>
        </p:nvSpPr>
        <p:spPr>
          <a:xfrm>
            <a:off x="7185025" y="2094706"/>
            <a:ext cx="265113" cy="1620838"/>
          </a:xfrm>
          <a:custGeom>
            <a:avLst/>
            <a:gdLst>
              <a:gd name="txL" fmla="*/ 0 w 68"/>
              <a:gd name="txT" fmla="*/ 0 h 417"/>
              <a:gd name="txR" fmla="*/ 68 w 68"/>
              <a:gd name="txB" fmla="*/ 417 h 417"/>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BFBFBF">
              <a:alpha val="100000"/>
            </a:srgbClr>
          </a:solidFill>
          <a:ln w="9525">
            <a:noFill/>
          </a:ln>
        </p:spPr>
        <p:txBody>
          <a:bodyPr/>
          <a:lstStyle/>
          <a:p>
            <a:endParaRPr lang="zh-CN" altLang="en-US"/>
          </a:p>
        </p:txBody>
      </p:sp>
      <p:sp>
        <p:nvSpPr>
          <p:cNvPr id="31" name="Freeform 25"/>
          <p:cNvSpPr/>
          <p:nvPr/>
        </p:nvSpPr>
        <p:spPr>
          <a:xfrm>
            <a:off x="7523163" y="2094706"/>
            <a:ext cx="266700" cy="1620838"/>
          </a:xfrm>
          <a:custGeom>
            <a:avLst/>
            <a:gdLst>
              <a:gd name="txL" fmla="*/ 0 w 68"/>
              <a:gd name="txT" fmla="*/ 0 h 417"/>
              <a:gd name="txR" fmla="*/ 68 w 68"/>
              <a:gd name="txB" fmla="*/ 417 h 417"/>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BFBFBF">
              <a:alpha val="100000"/>
            </a:srgbClr>
          </a:solidFill>
          <a:ln w="9525">
            <a:noFill/>
          </a:ln>
        </p:spPr>
        <p:txBody>
          <a:bodyPr/>
          <a:lstStyle/>
          <a:p>
            <a:endParaRPr lang="zh-CN" altLang="en-US"/>
          </a:p>
        </p:txBody>
      </p:sp>
      <p:sp>
        <p:nvSpPr>
          <p:cNvPr id="32" name="Freeform 26"/>
          <p:cNvSpPr/>
          <p:nvPr/>
        </p:nvSpPr>
        <p:spPr>
          <a:xfrm>
            <a:off x="7523163" y="2293144"/>
            <a:ext cx="266700" cy="1422400"/>
          </a:xfrm>
          <a:custGeom>
            <a:avLst/>
            <a:gdLst>
              <a:gd name="txL" fmla="*/ 0 w 68"/>
              <a:gd name="txT" fmla="*/ 0 h 366"/>
              <a:gd name="txR" fmla="*/ 68 w 68"/>
              <a:gd name="txB" fmla="*/ 366 h 366"/>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18D2A6"/>
          </a:solidFill>
          <a:ln w="9525">
            <a:noFill/>
          </a:ln>
        </p:spPr>
        <p:txBody>
          <a:bodyPr/>
          <a:lstStyle/>
          <a:p>
            <a:endParaRPr lang="zh-CN" altLang="en-US"/>
          </a:p>
        </p:txBody>
      </p:sp>
      <p:sp>
        <p:nvSpPr>
          <p:cNvPr id="33" name="Freeform 27"/>
          <p:cNvSpPr/>
          <p:nvPr/>
        </p:nvSpPr>
        <p:spPr>
          <a:xfrm>
            <a:off x="7185025" y="2556669"/>
            <a:ext cx="265113" cy="1158875"/>
          </a:xfrm>
          <a:custGeom>
            <a:avLst/>
            <a:gdLst>
              <a:gd name="txL" fmla="*/ 0 w 68"/>
              <a:gd name="txT" fmla="*/ 0 h 298"/>
              <a:gd name="txR" fmla="*/ 68 w 68"/>
              <a:gd name="txB" fmla="*/ 298 h 298"/>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1983B7"/>
          </a:solidFill>
          <a:ln w="9525">
            <a:noFill/>
          </a:ln>
        </p:spPr>
        <p:txBody>
          <a:bodyPr/>
          <a:lstStyle/>
          <a:p>
            <a:endParaRPr lang="zh-CN" altLang="en-US"/>
          </a:p>
        </p:txBody>
      </p:sp>
      <p:sp>
        <p:nvSpPr>
          <p:cNvPr id="34" name="Freeform 28"/>
          <p:cNvSpPr/>
          <p:nvPr/>
        </p:nvSpPr>
        <p:spPr>
          <a:xfrm>
            <a:off x="6845300" y="2886869"/>
            <a:ext cx="266700" cy="828675"/>
          </a:xfrm>
          <a:custGeom>
            <a:avLst/>
            <a:gdLst>
              <a:gd name="txL" fmla="*/ 0 w 68"/>
              <a:gd name="txT" fmla="*/ 0 h 213"/>
              <a:gd name="txR" fmla="*/ 68 w 68"/>
              <a:gd name="txB" fmla="*/ 213 h 213"/>
            </a:gdLst>
            <a:ahLst/>
            <a:cxnLst>
              <a:cxn ang="0">
                <a:pos x="2147483646" y="0"/>
              </a:cxn>
              <a:cxn ang="0">
                <a:pos x="2147483646" y="0"/>
              </a:cxn>
              <a:cxn ang="0">
                <a:pos x="2147483646" y="2147483646"/>
              </a:cxn>
              <a:cxn ang="0">
                <a:pos x="2147483646" y="2147483646"/>
              </a:cxn>
              <a:cxn ang="0">
                <a:pos x="0" y="2147483646"/>
              </a:cxn>
              <a:cxn ang="0">
                <a:pos x="0" y="2147483646"/>
              </a:cxn>
              <a:cxn ang="0">
                <a:pos x="2147483646" y="0"/>
              </a:cxn>
            </a:cxnLst>
            <a:rect l="txL" t="txT" r="txR" b="tx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18D2A6"/>
          </a:solidFill>
          <a:ln w="9525">
            <a:noFill/>
          </a:ln>
        </p:spPr>
        <p:txBody>
          <a:bodyPr/>
          <a:lstStyle/>
          <a:p>
            <a:endParaRPr lang="zh-CN" altLang="en-US"/>
          </a:p>
        </p:txBody>
      </p:sp>
      <p:sp>
        <p:nvSpPr>
          <p:cNvPr id="35" name="Freeform 29"/>
          <p:cNvSpPr/>
          <p:nvPr/>
        </p:nvSpPr>
        <p:spPr>
          <a:xfrm>
            <a:off x="6505575" y="3229769"/>
            <a:ext cx="266700" cy="485775"/>
          </a:xfrm>
          <a:custGeom>
            <a:avLst/>
            <a:gdLst>
              <a:gd name="txL" fmla="*/ 0 w 68"/>
              <a:gd name="txT" fmla="*/ 0 h 125"/>
              <a:gd name="txR" fmla="*/ 68 w 68"/>
              <a:gd name="txB" fmla="*/ 125 h 125"/>
            </a:gdLst>
            <a:ahLst/>
            <a:cxnLst>
              <a:cxn ang="0">
                <a:pos x="2147483646" y="0"/>
              </a:cxn>
              <a:cxn ang="0">
                <a:pos x="2147483646" y="0"/>
              </a:cxn>
              <a:cxn ang="0">
                <a:pos x="2147483646" y="2147483646"/>
              </a:cxn>
              <a:cxn ang="0">
                <a:pos x="2147483646" y="2147483646"/>
              </a:cxn>
              <a:cxn ang="0">
                <a:pos x="0" y="2147483646"/>
              </a:cxn>
              <a:cxn ang="0">
                <a:pos x="0" y="2147483646"/>
              </a:cxn>
              <a:cxn ang="0">
                <a:pos x="2147483646" y="0"/>
              </a:cxn>
            </a:cxnLst>
            <a:rect l="txL" t="txT" r="txR" b="tx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1983B7"/>
          </a:solidFill>
          <a:ln w="9525">
            <a:noFill/>
          </a:ln>
        </p:spPr>
        <p:txBody>
          <a:bodyPr/>
          <a:lstStyle/>
          <a:p>
            <a:endParaRPr lang="zh-CN" altLang="en-US"/>
          </a:p>
        </p:txBody>
      </p:sp>
      <p:sp>
        <p:nvSpPr>
          <p:cNvPr id="36" name="Freeform 30"/>
          <p:cNvSpPr/>
          <p:nvPr/>
        </p:nvSpPr>
        <p:spPr>
          <a:xfrm>
            <a:off x="8569325" y="2094706"/>
            <a:ext cx="266700" cy="1620838"/>
          </a:xfrm>
          <a:custGeom>
            <a:avLst/>
            <a:gdLst>
              <a:gd name="txL" fmla="*/ 0 w 68"/>
              <a:gd name="txT" fmla="*/ 0 h 417"/>
              <a:gd name="txR" fmla="*/ 68 w 68"/>
              <a:gd name="txB" fmla="*/ 417 h 417"/>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BFBFBF">
              <a:alpha val="100000"/>
            </a:srgbClr>
          </a:solidFill>
          <a:ln w="9525">
            <a:noFill/>
          </a:ln>
        </p:spPr>
        <p:txBody>
          <a:bodyPr/>
          <a:lstStyle/>
          <a:p>
            <a:endParaRPr lang="zh-CN" altLang="en-US"/>
          </a:p>
        </p:txBody>
      </p:sp>
      <p:sp>
        <p:nvSpPr>
          <p:cNvPr id="37" name="Freeform 31"/>
          <p:cNvSpPr/>
          <p:nvPr/>
        </p:nvSpPr>
        <p:spPr>
          <a:xfrm>
            <a:off x="8909050" y="2094706"/>
            <a:ext cx="266700" cy="1620838"/>
          </a:xfrm>
          <a:custGeom>
            <a:avLst/>
            <a:gdLst>
              <a:gd name="txL" fmla="*/ 0 w 68"/>
              <a:gd name="txT" fmla="*/ 0 h 417"/>
              <a:gd name="txR" fmla="*/ 68 w 68"/>
              <a:gd name="txB" fmla="*/ 417 h 417"/>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BFBFBF">
              <a:alpha val="100000"/>
            </a:srgbClr>
          </a:solidFill>
          <a:ln w="9525">
            <a:noFill/>
          </a:ln>
        </p:spPr>
        <p:txBody>
          <a:bodyPr/>
          <a:lstStyle/>
          <a:p>
            <a:endParaRPr lang="zh-CN" altLang="en-US"/>
          </a:p>
        </p:txBody>
      </p:sp>
      <p:sp>
        <p:nvSpPr>
          <p:cNvPr id="38" name="Freeform 32"/>
          <p:cNvSpPr/>
          <p:nvPr/>
        </p:nvSpPr>
        <p:spPr>
          <a:xfrm>
            <a:off x="9248775" y="2094706"/>
            <a:ext cx="265113" cy="1620838"/>
          </a:xfrm>
          <a:custGeom>
            <a:avLst/>
            <a:gdLst>
              <a:gd name="txL" fmla="*/ 0 w 68"/>
              <a:gd name="txT" fmla="*/ 0 h 417"/>
              <a:gd name="txR" fmla="*/ 68 w 68"/>
              <a:gd name="txB" fmla="*/ 417 h 417"/>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BFBFBF">
              <a:alpha val="100000"/>
            </a:srgbClr>
          </a:solidFill>
          <a:ln w="9525">
            <a:noFill/>
          </a:ln>
        </p:spPr>
        <p:txBody>
          <a:bodyPr/>
          <a:lstStyle/>
          <a:p>
            <a:endParaRPr lang="zh-CN" altLang="en-US"/>
          </a:p>
        </p:txBody>
      </p:sp>
      <p:sp>
        <p:nvSpPr>
          <p:cNvPr id="39" name="Freeform 33"/>
          <p:cNvSpPr/>
          <p:nvPr/>
        </p:nvSpPr>
        <p:spPr>
          <a:xfrm>
            <a:off x="9586913" y="2094706"/>
            <a:ext cx="265112" cy="1620838"/>
          </a:xfrm>
          <a:custGeom>
            <a:avLst/>
            <a:gdLst>
              <a:gd name="txL" fmla="*/ 0 w 68"/>
              <a:gd name="txT" fmla="*/ 0 h 417"/>
              <a:gd name="txR" fmla="*/ 68 w 68"/>
              <a:gd name="txB" fmla="*/ 417 h 417"/>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BFBFBF">
              <a:alpha val="100000"/>
            </a:srgbClr>
          </a:solidFill>
          <a:ln w="9525">
            <a:noFill/>
          </a:ln>
        </p:spPr>
        <p:txBody>
          <a:bodyPr/>
          <a:lstStyle/>
          <a:p>
            <a:endParaRPr lang="zh-CN" altLang="en-US"/>
          </a:p>
        </p:txBody>
      </p:sp>
      <p:sp>
        <p:nvSpPr>
          <p:cNvPr id="40" name="Freeform 34"/>
          <p:cNvSpPr/>
          <p:nvPr/>
        </p:nvSpPr>
        <p:spPr>
          <a:xfrm>
            <a:off x="9586913" y="2309019"/>
            <a:ext cx="265112" cy="1406525"/>
          </a:xfrm>
          <a:custGeom>
            <a:avLst/>
            <a:gdLst>
              <a:gd name="txL" fmla="*/ 0 w 68"/>
              <a:gd name="txT" fmla="*/ 0 h 362"/>
              <a:gd name="txR" fmla="*/ 68 w 68"/>
              <a:gd name="txB" fmla="*/ 362 h 362"/>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18D2A6"/>
          </a:solidFill>
          <a:ln w="9525">
            <a:noFill/>
          </a:ln>
        </p:spPr>
        <p:txBody>
          <a:bodyPr/>
          <a:lstStyle/>
          <a:p>
            <a:endParaRPr lang="zh-CN" altLang="en-US"/>
          </a:p>
        </p:txBody>
      </p:sp>
      <p:sp>
        <p:nvSpPr>
          <p:cNvPr id="41" name="Freeform 35"/>
          <p:cNvSpPr/>
          <p:nvPr/>
        </p:nvSpPr>
        <p:spPr>
          <a:xfrm>
            <a:off x="9248775" y="2432844"/>
            <a:ext cx="265113" cy="1284287"/>
          </a:xfrm>
          <a:custGeom>
            <a:avLst/>
            <a:gdLst>
              <a:gd name="txL" fmla="*/ 0 w 68"/>
              <a:gd name="txT" fmla="*/ 0 h 330"/>
              <a:gd name="txR" fmla="*/ 68 w 68"/>
              <a:gd name="txB" fmla="*/ 330 h 330"/>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1983B7"/>
          </a:solidFill>
          <a:ln w="9525">
            <a:noFill/>
          </a:ln>
        </p:spPr>
        <p:txBody>
          <a:bodyPr/>
          <a:lstStyle/>
          <a:p>
            <a:endParaRPr lang="zh-CN" altLang="en-US"/>
          </a:p>
        </p:txBody>
      </p:sp>
      <p:sp>
        <p:nvSpPr>
          <p:cNvPr id="42" name="Freeform 36"/>
          <p:cNvSpPr/>
          <p:nvPr/>
        </p:nvSpPr>
        <p:spPr>
          <a:xfrm>
            <a:off x="8909050" y="3371056"/>
            <a:ext cx="266700" cy="344488"/>
          </a:xfrm>
          <a:custGeom>
            <a:avLst/>
            <a:gdLst>
              <a:gd name="txL" fmla="*/ 0 w 68"/>
              <a:gd name="txT" fmla="*/ 0 h 89"/>
              <a:gd name="txR" fmla="*/ 68 w 68"/>
              <a:gd name="txB" fmla="*/ 89 h 89"/>
            </a:gdLst>
            <a:ahLst/>
            <a:cxnLst>
              <a:cxn ang="0">
                <a:pos x="2147483646" y="0"/>
              </a:cxn>
              <a:cxn ang="0">
                <a:pos x="2147483646" y="0"/>
              </a:cxn>
              <a:cxn ang="0">
                <a:pos x="2147483646" y="2147483646"/>
              </a:cxn>
              <a:cxn ang="0">
                <a:pos x="2147483646" y="2147483646"/>
              </a:cxn>
              <a:cxn ang="0">
                <a:pos x="0" y="2147483646"/>
              </a:cxn>
              <a:cxn ang="0">
                <a:pos x="0" y="2147483646"/>
              </a:cxn>
              <a:cxn ang="0">
                <a:pos x="2147483646" y="0"/>
              </a:cxn>
            </a:cxnLst>
            <a:rect l="txL" t="txT" r="txR" b="tx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18D2A6"/>
          </a:solidFill>
          <a:ln w="9525">
            <a:noFill/>
          </a:ln>
        </p:spPr>
        <p:txBody>
          <a:bodyPr/>
          <a:lstStyle/>
          <a:p>
            <a:endParaRPr lang="zh-CN" altLang="en-US"/>
          </a:p>
        </p:txBody>
      </p:sp>
      <p:sp>
        <p:nvSpPr>
          <p:cNvPr id="43" name="Freeform 37"/>
          <p:cNvSpPr/>
          <p:nvPr/>
        </p:nvSpPr>
        <p:spPr>
          <a:xfrm>
            <a:off x="8569325" y="2728119"/>
            <a:ext cx="266700" cy="987425"/>
          </a:xfrm>
          <a:custGeom>
            <a:avLst/>
            <a:gdLst>
              <a:gd name="txL" fmla="*/ 0 w 68"/>
              <a:gd name="txT" fmla="*/ 0 h 254"/>
              <a:gd name="txR" fmla="*/ 68 w 68"/>
              <a:gd name="txB" fmla="*/ 254 h 254"/>
            </a:gdLst>
            <a:ahLst/>
            <a:cxnLst>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0" y="2147483646"/>
              </a:cxn>
              <a:cxn ang="0">
                <a:pos x="2147483646" y="0"/>
              </a:cxn>
            </a:cxnLst>
            <a:rect l="txL" t="txT" r="txR" b="tx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1983B7"/>
          </a:solidFill>
          <a:ln w="9525">
            <a:noFill/>
          </a:ln>
        </p:spPr>
        <p:txBody>
          <a:bodyPr/>
          <a:lstStyle/>
          <a:p>
            <a:endParaRPr lang="zh-CN" altLang="en-US"/>
          </a:p>
        </p:txBody>
      </p:sp>
      <p:sp>
        <p:nvSpPr>
          <p:cNvPr id="44" name="Oval 38"/>
          <p:cNvSpPr/>
          <p:nvPr/>
        </p:nvSpPr>
        <p:spPr>
          <a:xfrm>
            <a:off x="2676525" y="3987006"/>
            <a:ext cx="673100" cy="669925"/>
          </a:xfrm>
          <a:prstGeom prst="ellipse">
            <a:avLst/>
          </a:prstGeom>
          <a:solidFill>
            <a:schemeClr val="bg1"/>
          </a:solidFill>
          <a:ln w="12700" cap="flat" cmpd="sng">
            <a:solidFill>
              <a:schemeClr val="bg1">
                <a:lumMod val="50000"/>
              </a:schemeClr>
            </a:solidFill>
            <a:prstDash val="solid"/>
            <a:headEnd type="none" w="med" len="med"/>
            <a:tailEnd type="none" w="med" len="med"/>
          </a:ln>
        </p:spPr>
        <p:txBody>
          <a:bodyPr lIns="81887" tIns="40943" rIns="81887" bIns="40943"/>
          <a:lstStyle/>
          <a:p>
            <a:pPr lvl="0" eaLnBrk="1" hangingPunct="1">
              <a:buNone/>
            </a:pPr>
            <a:endParaRPr lang="zh-CN" altLang="zh-CN" dirty="0">
              <a:solidFill>
                <a:srgbClr val="000000"/>
              </a:solidFill>
              <a:latin typeface="Calibri" pitchFamily="34" charset="0"/>
              <a:ea typeface="宋体" pitchFamily="2" charset="-122"/>
              <a:sym typeface="宋体" pitchFamily="2" charset="-122"/>
            </a:endParaRPr>
          </a:p>
        </p:txBody>
      </p:sp>
      <p:sp>
        <p:nvSpPr>
          <p:cNvPr id="45" name="Freeform 39"/>
          <p:cNvSpPr>
            <a:spLocks noEditPoints="1"/>
          </p:cNvSpPr>
          <p:nvPr/>
        </p:nvSpPr>
        <p:spPr>
          <a:xfrm>
            <a:off x="2836863" y="4142581"/>
            <a:ext cx="357187" cy="358775"/>
          </a:xfrm>
          <a:custGeom>
            <a:avLst/>
            <a:gdLst>
              <a:gd name="txL" fmla="*/ 0 w 57"/>
              <a:gd name="txT" fmla="*/ 0 h 58"/>
              <a:gd name="txR" fmla="*/ 57 w 57"/>
              <a:gd name="txB" fmla="*/ 58 h 58"/>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50000"/>
            </a:schemeClr>
          </a:solidFill>
          <a:ln w="9525">
            <a:noFill/>
          </a:ln>
        </p:spPr>
        <p:txBody>
          <a:bodyPr/>
          <a:lstStyle/>
          <a:p>
            <a:endParaRPr lang="zh-CN" altLang="en-US"/>
          </a:p>
        </p:txBody>
      </p:sp>
      <p:sp>
        <p:nvSpPr>
          <p:cNvPr id="46" name="Oval 40"/>
          <p:cNvSpPr/>
          <p:nvPr/>
        </p:nvSpPr>
        <p:spPr>
          <a:xfrm>
            <a:off x="4737100" y="3987006"/>
            <a:ext cx="674688" cy="669925"/>
          </a:xfrm>
          <a:prstGeom prst="ellipse">
            <a:avLst/>
          </a:prstGeom>
          <a:solidFill>
            <a:schemeClr val="bg1"/>
          </a:solidFill>
          <a:ln w="12700" cap="flat" cmpd="sng">
            <a:solidFill>
              <a:schemeClr val="bg1">
                <a:lumMod val="50000"/>
              </a:schemeClr>
            </a:solidFill>
            <a:prstDash val="solid"/>
            <a:headEnd type="none" w="med" len="med"/>
            <a:tailEnd type="none" w="med" len="med"/>
          </a:ln>
        </p:spPr>
        <p:txBody>
          <a:bodyPr lIns="81887" tIns="40943" rIns="81887" bIns="40943"/>
          <a:lstStyle/>
          <a:p>
            <a:pPr lvl="0" eaLnBrk="1" hangingPunct="1">
              <a:buNone/>
            </a:pPr>
            <a:endParaRPr lang="zh-CN" altLang="zh-CN" dirty="0">
              <a:solidFill>
                <a:srgbClr val="000000"/>
              </a:solidFill>
              <a:latin typeface="Calibri" pitchFamily="34" charset="0"/>
              <a:ea typeface="宋体" pitchFamily="2" charset="-122"/>
              <a:sym typeface="宋体" pitchFamily="2" charset="-122"/>
            </a:endParaRPr>
          </a:p>
        </p:txBody>
      </p:sp>
      <p:sp>
        <p:nvSpPr>
          <p:cNvPr id="47" name="Oval 41"/>
          <p:cNvSpPr/>
          <p:nvPr/>
        </p:nvSpPr>
        <p:spPr>
          <a:xfrm>
            <a:off x="6804025" y="3987006"/>
            <a:ext cx="673100" cy="669925"/>
          </a:xfrm>
          <a:prstGeom prst="ellipse">
            <a:avLst/>
          </a:prstGeom>
          <a:solidFill>
            <a:schemeClr val="bg1"/>
          </a:solidFill>
          <a:ln w="12700" cap="flat" cmpd="sng">
            <a:solidFill>
              <a:schemeClr val="bg1">
                <a:lumMod val="50000"/>
              </a:schemeClr>
            </a:solidFill>
            <a:prstDash val="solid"/>
            <a:headEnd type="none" w="med" len="med"/>
            <a:tailEnd type="none" w="med" len="med"/>
          </a:ln>
        </p:spPr>
        <p:txBody>
          <a:bodyPr lIns="81887" tIns="40943" rIns="81887" bIns="40943"/>
          <a:lstStyle/>
          <a:p>
            <a:pPr lvl="0" eaLnBrk="1" hangingPunct="1">
              <a:buNone/>
            </a:pPr>
            <a:endParaRPr lang="zh-CN" altLang="zh-CN" dirty="0">
              <a:solidFill>
                <a:srgbClr val="000000"/>
              </a:solidFill>
              <a:latin typeface="Calibri" pitchFamily="34" charset="0"/>
              <a:ea typeface="宋体" pitchFamily="2" charset="-122"/>
              <a:sym typeface="宋体" pitchFamily="2" charset="-122"/>
            </a:endParaRPr>
          </a:p>
        </p:txBody>
      </p:sp>
      <p:sp>
        <p:nvSpPr>
          <p:cNvPr id="48" name="Oval 42"/>
          <p:cNvSpPr/>
          <p:nvPr/>
        </p:nvSpPr>
        <p:spPr>
          <a:xfrm>
            <a:off x="8875713" y="3987006"/>
            <a:ext cx="673100" cy="669925"/>
          </a:xfrm>
          <a:prstGeom prst="ellipse">
            <a:avLst/>
          </a:prstGeom>
          <a:solidFill>
            <a:schemeClr val="bg1"/>
          </a:solidFill>
          <a:ln w="12700" cap="flat" cmpd="sng">
            <a:solidFill>
              <a:schemeClr val="bg1">
                <a:lumMod val="50000"/>
              </a:schemeClr>
            </a:solidFill>
            <a:prstDash val="solid"/>
            <a:headEnd type="none" w="med" len="med"/>
            <a:tailEnd type="none" w="med" len="med"/>
          </a:ln>
        </p:spPr>
        <p:txBody>
          <a:bodyPr lIns="81887" tIns="40943" rIns="81887" bIns="40943"/>
          <a:lstStyle/>
          <a:p>
            <a:pPr lvl="0" eaLnBrk="1" hangingPunct="1">
              <a:buNone/>
            </a:pPr>
            <a:endParaRPr lang="zh-CN" altLang="zh-CN" dirty="0">
              <a:solidFill>
                <a:srgbClr val="000000"/>
              </a:solidFill>
              <a:latin typeface="Calibri" pitchFamily="34" charset="0"/>
              <a:ea typeface="宋体" pitchFamily="2" charset="-122"/>
              <a:sym typeface="宋体" pitchFamily="2" charset="-122"/>
            </a:endParaRPr>
          </a:p>
        </p:txBody>
      </p:sp>
      <p:sp>
        <p:nvSpPr>
          <p:cNvPr id="49" name="Freeform 43"/>
          <p:cNvSpPr>
            <a:spLocks noEditPoints="1"/>
          </p:cNvSpPr>
          <p:nvPr/>
        </p:nvSpPr>
        <p:spPr>
          <a:xfrm>
            <a:off x="7000875" y="4209256"/>
            <a:ext cx="279400" cy="223838"/>
          </a:xfrm>
          <a:custGeom>
            <a:avLst/>
            <a:gdLst>
              <a:gd name="txL" fmla="*/ 0 w 45"/>
              <a:gd name="txT" fmla="*/ 0 h 36"/>
              <a:gd name="txR" fmla="*/ 45 w 45"/>
              <a:gd name="txB" fmla="*/ 36 h 36"/>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Lst>
            <a:rect l="txL" t="txT" r="txR" b="tx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bg1">
              <a:lumMod val="50000"/>
            </a:schemeClr>
          </a:solidFill>
          <a:ln w="9525">
            <a:noFill/>
          </a:ln>
        </p:spPr>
        <p:txBody>
          <a:bodyPr/>
          <a:lstStyle/>
          <a:p>
            <a:endParaRPr lang="zh-CN" altLang="en-US"/>
          </a:p>
        </p:txBody>
      </p:sp>
      <p:sp>
        <p:nvSpPr>
          <p:cNvPr id="50" name="Freeform 44"/>
          <p:cNvSpPr>
            <a:spLocks noEditPoints="1"/>
          </p:cNvSpPr>
          <p:nvPr/>
        </p:nvSpPr>
        <p:spPr>
          <a:xfrm>
            <a:off x="4879975" y="4155281"/>
            <a:ext cx="387350" cy="334963"/>
          </a:xfrm>
          <a:custGeom>
            <a:avLst/>
            <a:gdLst>
              <a:gd name="txL" fmla="*/ 0 w 62"/>
              <a:gd name="txT" fmla="*/ 0 h 54"/>
              <a:gd name="txR" fmla="*/ 62 w 62"/>
              <a:gd name="txB" fmla="*/ 54 h 54"/>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50000"/>
            </a:schemeClr>
          </a:solidFill>
          <a:ln w="9525">
            <a:noFill/>
          </a:ln>
        </p:spPr>
        <p:txBody>
          <a:bodyPr/>
          <a:lstStyle/>
          <a:p>
            <a:endParaRPr lang="zh-CN" altLang="en-US"/>
          </a:p>
        </p:txBody>
      </p:sp>
      <p:sp>
        <p:nvSpPr>
          <p:cNvPr id="51" name="Freeform 45"/>
          <p:cNvSpPr>
            <a:spLocks noEditPoints="1"/>
          </p:cNvSpPr>
          <p:nvPr/>
        </p:nvSpPr>
        <p:spPr>
          <a:xfrm>
            <a:off x="9053513" y="4161631"/>
            <a:ext cx="285750" cy="315913"/>
          </a:xfrm>
          <a:custGeom>
            <a:avLst/>
            <a:gdLst>
              <a:gd name="txL" fmla="*/ 0 w 46"/>
              <a:gd name="txT" fmla="*/ 0 h 51"/>
              <a:gd name="txR" fmla="*/ 46 w 46"/>
              <a:gd name="txB" fmla="*/ 51 h 5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50000"/>
            </a:schemeClr>
          </a:solidFill>
          <a:ln w="9525">
            <a:noFill/>
          </a:ln>
        </p:spPr>
        <p:txBody>
          <a:bodyPr/>
          <a:lstStyle/>
          <a:p>
            <a:endParaRPr lang="zh-CN" altLang="en-US"/>
          </a:p>
        </p:txBody>
      </p:sp>
      <p:sp>
        <p:nvSpPr>
          <p:cNvPr id="52" name="TextBox 96"/>
          <p:cNvSpPr/>
          <p:nvPr/>
        </p:nvSpPr>
        <p:spPr>
          <a:xfrm>
            <a:off x="2071688" y="5095081"/>
            <a:ext cx="1884362" cy="1384986"/>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您的内容打在这里，或者通过复制您的文本后。您的内容打在这里，或者通过复制您的文本后。</a:t>
            </a:r>
            <a:endParaRPr lang="zh-CN" altLang="en-US" dirty="0">
              <a:solidFill>
                <a:schemeClr val="bg1">
                  <a:lumMod val="50000"/>
                </a:schemeClr>
              </a:solidFill>
              <a:latin typeface="Arial" pitchFamily="34" charset="0"/>
              <a:ea typeface="宋体" pitchFamily="2" charset="-122"/>
            </a:endParaRPr>
          </a:p>
        </p:txBody>
      </p:sp>
      <p:sp>
        <p:nvSpPr>
          <p:cNvPr id="53" name="TextBox 97"/>
          <p:cNvSpPr/>
          <p:nvPr/>
        </p:nvSpPr>
        <p:spPr>
          <a:xfrm>
            <a:off x="2408238" y="4752181"/>
            <a:ext cx="1209675" cy="40005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rPr>
              <a:t>添加标题</a:t>
            </a:r>
            <a:endParaRPr lang="zh-CN" altLang="en-US" dirty="0">
              <a:solidFill>
                <a:schemeClr val="bg1">
                  <a:lumMod val="50000"/>
                </a:schemeClr>
              </a:solidFill>
              <a:latin typeface="Arial" pitchFamily="34" charset="0"/>
              <a:ea typeface="宋体" pitchFamily="2" charset="-122"/>
            </a:endParaRPr>
          </a:p>
        </p:txBody>
      </p:sp>
      <p:sp>
        <p:nvSpPr>
          <p:cNvPr id="54" name="TextBox 98"/>
          <p:cNvSpPr/>
          <p:nvPr/>
        </p:nvSpPr>
        <p:spPr>
          <a:xfrm>
            <a:off x="4151313" y="5095081"/>
            <a:ext cx="1884362" cy="1374775"/>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您的内容打在这里，或者通过复制您的文本后。您的内容打在这里，或者通过复制您的文本后。</a:t>
            </a:r>
            <a:endParaRPr lang="zh-CN" altLang="en-US" dirty="0">
              <a:solidFill>
                <a:schemeClr val="bg1">
                  <a:lumMod val="50000"/>
                </a:schemeClr>
              </a:solidFill>
              <a:latin typeface="Arial" pitchFamily="34" charset="0"/>
              <a:ea typeface="宋体" pitchFamily="2" charset="-122"/>
            </a:endParaRPr>
          </a:p>
        </p:txBody>
      </p:sp>
      <p:sp>
        <p:nvSpPr>
          <p:cNvPr id="55" name="TextBox 99"/>
          <p:cNvSpPr/>
          <p:nvPr/>
        </p:nvSpPr>
        <p:spPr>
          <a:xfrm>
            <a:off x="4487863" y="4787106"/>
            <a:ext cx="1211262" cy="40005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rPr>
              <a:t>添加标题</a:t>
            </a:r>
            <a:endParaRPr lang="zh-CN" altLang="en-US" dirty="0">
              <a:solidFill>
                <a:schemeClr val="bg1">
                  <a:lumMod val="50000"/>
                </a:schemeClr>
              </a:solidFill>
              <a:latin typeface="Arial" pitchFamily="34" charset="0"/>
              <a:ea typeface="宋体" pitchFamily="2" charset="-122"/>
            </a:endParaRPr>
          </a:p>
        </p:txBody>
      </p:sp>
      <p:sp>
        <p:nvSpPr>
          <p:cNvPr id="56" name="TextBox 100"/>
          <p:cNvSpPr/>
          <p:nvPr/>
        </p:nvSpPr>
        <p:spPr>
          <a:xfrm>
            <a:off x="6230938" y="5095081"/>
            <a:ext cx="1884362" cy="1374775"/>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您的内容打在这里，或者通过复制您的文本后。您的内容打在这里，或者通过复制您的文本后。</a:t>
            </a:r>
            <a:endParaRPr lang="zh-CN" altLang="en-US" dirty="0">
              <a:solidFill>
                <a:schemeClr val="bg1">
                  <a:lumMod val="50000"/>
                </a:schemeClr>
              </a:solidFill>
              <a:latin typeface="Arial" pitchFamily="34" charset="0"/>
              <a:ea typeface="宋体" pitchFamily="2" charset="-122"/>
            </a:endParaRPr>
          </a:p>
        </p:txBody>
      </p:sp>
      <p:sp>
        <p:nvSpPr>
          <p:cNvPr id="57" name="TextBox 101"/>
          <p:cNvSpPr/>
          <p:nvPr/>
        </p:nvSpPr>
        <p:spPr>
          <a:xfrm>
            <a:off x="6567488" y="4787106"/>
            <a:ext cx="1211262" cy="40005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rPr>
              <a:t>添加标题</a:t>
            </a:r>
            <a:endParaRPr lang="zh-CN" altLang="en-US" dirty="0">
              <a:solidFill>
                <a:schemeClr val="bg1">
                  <a:lumMod val="50000"/>
                </a:schemeClr>
              </a:solidFill>
              <a:latin typeface="Arial" pitchFamily="34" charset="0"/>
              <a:ea typeface="宋体" pitchFamily="2" charset="-122"/>
            </a:endParaRPr>
          </a:p>
        </p:txBody>
      </p:sp>
      <p:sp>
        <p:nvSpPr>
          <p:cNvPr id="58" name="TextBox 102"/>
          <p:cNvSpPr/>
          <p:nvPr/>
        </p:nvSpPr>
        <p:spPr>
          <a:xfrm>
            <a:off x="8278813" y="5095081"/>
            <a:ext cx="1884362" cy="1374775"/>
          </a:xfrm>
          <a:prstGeom prst="rect">
            <a:avLst/>
          </a:prstGeom>
          <a:noFill/>
          <a:ln w="9525">
            <a:noFill/>
            <a:miter/>
          </a:ln>
        </p:spPr>
        <p:txBody>
          <a:bodyPr lIns="81887" tIns="40943" rIns="81887" bIns="40943">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您的内容打在这里，或者通过复制您的文本后。您的内容打在这里，或者通过复制您的文本后。</a:t>
            </a:r>
            <a:endParaRPr lang="zh-CN" altLang="en-US" dirty="0">
              <a:solidFill>
                <a:schemeClr val="bg1">
                  <a:lumMod val="50000"/>
                </a:schemeClr>
              </a:solidFill>
              <a:latin typeface="Arial" pitchFamily="34" charset="0"/>
              <a:ea typeface="宋体" pitchFamily="2" charset="-122"/>
            </a:endParaRPr>
          </a:p>
        </p:txBody>
      </p:sp>
      <p:sp>
        <p:nvSpPr>
          <p:cNvPr id="59" name="TextBox 103"/>
          <p:cNvSpPr/>
          <p:nvPr/>
        </p:nvSpPr>
        <p:spPr>
          <a:xfrm>
            <a:off x="8615363" y="4787106"/>
            <a:ext cx="1211262" cy="40005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rPr>
              <a:t>添加标题</a:t>
            </a:r>
            <a:endParaRPr lang="zh-CN" altLang="en-US" dirty="0">
              <a:solidFill>
                <a:schemeClr val="bg1">
                  <a:lumMod val="50000"/>
                </a:schemeClr>
              </a:solidFill>
              <a:latin typeface="Arial" pitchFamily="34" charset="0"/>
              <a:ea typeface="宋体" pitchFamily="2" charset="-122"/>
            </a:endParaRPr>
          </a:p>
        </p:txBody>
      </p:sp>
    </p:spTree>
    <p:extLst>
      <p:ext uri="{BB962C8B-B14F-4D97-AF65-F5344CB8AC3E}">
        <p14:creationId xmlns:p14="http://schemas.microsoft.com/office/powerpoint/2010/main" val="426306844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5" presetClass="entr" presetSubtype="0"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filter="fade">
                                      <p:cBhvr>
                                        <p:cTn id="13" dur="500"/>
                                        <p:tgtEl>
                                          <p:spTgt spid="44"/>
                                        </p:tgtEl>
                                      </p:cBhvr>
                                    </p:animEffect>
                                    <p:anim calcmode="lin" valueType="num">
                                      <p:cBhvr>
                                        <p:cTn id="14" dur="500" fill="hold"/>
                                        <p:tgtEl>
                                          <p:spTgt spid="44"/>
                                        </p:tgtEl>
                                        <p:attrNameLst>
                                          <p:attrName>ppt_w</p:attrName>
                                        </p:attrNameLst>
                                      </p:cBhvr>
                                      <p:tavLst>
                                        <p:tav tm="0" fmla="#ppt_w*sin(2.5*pi*$)">
                                          <p:val>
                                            <p:fltVal val="0"/>
                                          </p:val>
                                        </p:tav>
                                        <p:tav tm="100000">
                                          <p:val>
                                            <p:fltVal val="1"/>
                                          </p:val>
                                        </p:tav>
                                      </p:tavLst>
                                    </p:anim>
                                    <p:anim calcmode="lin" valueType="num">
                                      <p:cBhvr>
                                        <p:cTn id="15" dur="500" fill="hold"/>
                                        <p:tgtEl>
                                          <p:spTgt spid="44"/>
                                        </p:tgtEl>
                                        <p:attrNameLst>
                                          <p:attrName>ppt_h</p:attrName>
                                        </p:attrNameLst>
                                      </p:cBhvr>
                                      <p:tavLst>
                                        <p:tav tm="0">
                                          <p:val>
                                            <p:strVal val="#ppt_h"/>
                                          </p:val>
                                        </p:tav>
                                        <p:tav tm="100000">
                                          <p:val>
                                            <p:strVal val="#ppt_h"/>
                                          </p:val>
                                        </p:tav>
                                      </p:tavLst>
                                    </p:anim>
                                  </p:childTnLst>
                                </p:cTn>
                              </p:par>
                              <p:par>
                                <p:cTn id="16" presetID="45" presetClass="entr" presetSubtype="0" fill="hold"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filter="fade">
                                      <p:cBhvr>
                                        <p:cTn id="18" dur="500"/>
                                        <p:tgtEl>
                                          <p:spTgt spid="45"/>
                                        </p:tgtEl>
                                      </p:cBhvr>
                                    </p:animEffect>
                                    <p:anim calcmode="lin" valueType="num">
                                      <p:cBhvr>
                                        <p:cTn id="19" dur="500" fill="hold"/>
                                        <p:tgtEl>
                                          <p:spTgt spid="45"/>
                                        </p:tgtEl>
                                        <p:attrNameLst>
                                          <p:attrName>ppt_w</p:attrName>
                                        </p:attrNameLst>
                                      </p:cBhvr>
                                      <p:tavLst>
                                        <p:tav tm="0" fmla="#ppt_w*sin(2.5*pi*$)">
                                          <p:val>
                                            <p:fltVal val="0"/>
                                          </p:val>
                                        </p:tav>
                                        <p:tav tm="100000">
                                          <p:val>
                                            <p:fltVal val="1"/>
                                          </p:val>
                                        </p:tav>
                                      </p:tavLst>
                                    </p:anim>
                                    <p:anim calcmode="lin" valueType="num">
                                      <p:cBhvr>
                                        <p:cTn id="20" dur="500" fill="hold"/>
                                        <p:tgtEl>
                                          <p:spTgt spid="45"/>
                                        </p:tgtEl>
                                        <p:attrNameLst>
                                          <p:attrName>ppt_h</p:attrName>
                                        </p:attrNameLst>
                                      </p:cBhvr>
                                      <p:tavLst>
                                        <p:tav tm="0">
                                          <p:val>
                                            <p:strVal val="#ppt_h"/>
                                          </p:val>
                                        </p:tav>
                                        <p:tav tm="100000">
                                          <p:val>
                                            <p:strVal val="#ppt_h"/>
                                          </p:val>
                                        </p:tav>
                                      </p:tavLst>
                                    </p:anim>
                                  </p:childTnLst>
                                </p:cTn>
                              </p:par>
                            </p:childTnLst>
                          </p:cTn>
                        </p:par>
                        <p:par>
                          <p:cTn id="21" fill="hold">
                            <p:stCondLst>
                              <p:cond delay="1000"/>
                            </p:stCondLst>
                            <p:childTnLst>
                              <p:par>
                                <p:cTn id="22" presetID="47" presetClass="entr" presetSubtype="0"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filter="fade">
                                      <p:cBhvr>
                                        <p:cTn id="24" dur="1000"/>
                                        <p:tgtEl>
                                          <p:spTgt spid="53"/>
                                        </p:tgtEl>
                                      </p:cBhvr>
                                    </p:animEffect>
                                    <p:anim calcmode="lin" valueType="num">
                                      <p:cBhvr>
                                        <p:cTn id="25" dur="1000" fill="hold"/>
                                        <p:tgtEl>
                                          <p:spTgt spid="53"/>
                                        </p:tgtEl>
                                        <p:attrNameLst>
                                          <p:attrName>ppt_x</p:attrName>
                                        </p:attrNameLst>
                                      </p:cBhvr>
                                      <p:tavLst>
                                        <p:tav tm="0">
                                          <p:val>
                                            <p:strVal val="#ppt_x"/>
                                          </p:val>
                                        </p:tav>
                                        <p:tav tm="100000">
                                          <p:val>
                                            <p:strVal val="#ppt_x"/>
                                          </p:val>
                                        </p:tav>
                                      </p:tavLst>
                                    </p:anim>
                                    <p:anim calcmode="lin" valueType="num">
                                      <p:cBhvr>
                                        <p:cTn id="26" dur="1000" fill="hold"/>
                                        <p:tgtEl>
                                          <p:spTgt spid="5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filter="fade">
                                      <p:cBhvr>
                                        <p:cTn id="29" dur="1000"/>
                                        <p:tgtEl>
                                          <p:spTgt spid="52"/>
                                        </p:tgtEl>
                                      </p:cBhvr>
                                    </p:animEffect>
                                    <p:anim calcmode="lin" valueType="num">
                                      <p:cBhvr>
                                        <p:cTn id="30" dur="1000" fill="hold"/>
                                        <p:tgtEl>
                                          <p:spTgt spid="52"/>
                                        </p:tgtEl>
                                        <p:attrNameLst>
                                          <p:attrName>ppt_x</p:attrName>
                                        </p:attrNameLst>
                                      </p:cBhvr>
                                      <p:tavLst>
                                        <p:tav tm="0">
                                          <p:val>
                                            <p:strVal val="#ppt_x"/>
                                          </p:val>
                                        </p:tav>
                                        <p:tav tm="100000">
                                          <p:val>
                                            <p:strVal val="#ppt_x"/>
                                          </p:val>
                                        </p:tav>
                                      </p:tavLst>
                                    </p:anim>
                                    <p:anim calcmode="lin" valueType="num">
                                      <p:cBhvr>
                                        <p:cTn id="31" dur="1000" fill="hold"/>
                                        <p:tgtEl>
                                          <p:spTgt spid="52"/>
                                        </p:tgtEl>
                                        <p:attrNameLst>
                                          <p:attrName>ppt_y</p:attrName>
                                        </p:attrNameLst>
                                      </p:cBhvr>
                                      <p:tavLst>
                                        <p:tav tm="0">
                                          <p:val>
                                            <p:strVal val="#ppt_y-.1"/>
                                          </p:val>
                                        </p:tav>
                                        <p:tav tm="100000">
                                          <p:val>
                                            <p:strVal val="#ppt_y"/>
                                          </p:val>
                                        </p:tav>
                                      </p:tavLst>
                                    </p:anim>
                                  </p:childTnLst>
                                </p:cTn>
                              </p:par>
                              <p:par>
                                <p:cTn id="32" presetID="22" presetClass="entr" presetSubtype="4"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filter="wipe(down)">
                                      <p:cBhvr>
                                        <p:cTn id="34" dur="500"/>
                                        <p:tgtEl>
                                          <p:spTgt spid="12"/>
                                        </p:tgtEl>
                                      </p:cBhvr>
                                    </p:animEffect>
                                  </p:childTnLst>
                                </p:cTn>
                              </p:par>
                              <p:par>
                                <p:cTn id="35" presetID="22" presetClass="entr" presetSubtype="4" fill="hold" nodeType="withEffect">
                                  <p:stCondLst>
                                    <p:cond delay="200"/>
                                  </p:stCondLst>
                                  <p:childTnLst>
                                    <p:set>
                                      <p:cBhvr>
                                        <p:cTn id="36" dur="1" fill="hold">
                                          <p:stCondLst>
                                            <p:cond delay="0"/>
                                          </p:stCondLst>
                                        </p:cTn>
                                        <p:tgtEl>
                                          <p:spTgt spid="14"/>
                                        </p:tgtEl>
                                        <p:attrNameLst>
                                          <p:attrName>style.visibility</p:attrName>
                                        </p:attrNameLst>
                                      </p:cBhvr>
                                      <p:to>
                                        <p:strVal val="visible"/>
                                      </p:to>
                                    </p:set>
                                    <p:animEffect filter="wipe(down)">
                                      <p:cBhvr>
                                        <p:cTn id="37" dur="500"/>
                                        <p:tgtEl>
                                          <p:spTgt spid="14"/>
                                        </p:tgtEl>
                                      </p:cBhvr>
                                    </p:animEffect>
                                  </p:childTnLst>
                                </p:cTn>
                              </p:par>
                              <p:par>
                                <p:cTn id="38" presetID="22" presetClass="entr" presetSubtype="4" fill="hold" nodeType="withEffect">
                                  <p:stCondLst>
                                    <p:cond delay="400"/>
                                  </p:stCondLst>
                                  <p:childTnLst>
                                    <p:set>
                                      <p:cBhvr>
                                        <p:cTn id="39" dur="1" fill="hold">
                                          <p:stCondLst>
                                            <p:cond delay="0"/>
                                          </p:stCondLst>
                                        </p:cTn>
                                        <p:tgtEl>
                                          <p:spTgt spid="15"/>
                                        </p:tgtEl>
                                        <p:attrNameLst>
                                          <p:attrName>style.visibility</p:attrName>
                                        </p:attrNameLst>
                                      </p:cBhvr>
                                      <p:to>
                                        <p:strVal val="visible"/>
                                      </p:to>
                                    </p:set>
                                    <p:animEffect filter="wipe(down)">
                                      <p:cBhvr>
                                        <p:cTn id="40" dur="500"/>
                                        <p:tgtEl>
                                          <p:spTgt spid="15"/>
                                        </p:tgtEl>
                                      </p:cBhvr>
                                    </p:animEffect>
                                  </p:childTnLst>
                                </p:cTn>
                              </p:par>
                              <p:par>
                                <p:cTn id="41" presetID="22" presetClass="entr" presetSubtype="4" fill="hold" nodeType="withEffect">
                                  <p:stCondLst>
                                    <p:cond delay="600"/>
                                  </p:stCondLst>
                                  <p:childTnLst>
                                    <p:set>
                                      <p:cBhvr>
                                        <p:cTn id="42" dur="1" fill="hold">
                                          <p:stCondLst>
                                            <p:cond delay="0"/>
                                          </p:stCondLst>
                                        </p:cTn>
                                        <p:tgtEl>
                                          <p:spTgt spid="16"/>
                                        </p:tgtEl>
                                        <p:attrNameLst>
                                          <p:attrName>style.visibility</p:attrName>
                                        </p:attrNameLst>
                                      </p:cBhvr>
                                      <p:to>
                                        <p:strVal val="visible"/>
                                      </p:to>
                                    </p:set>
                                    <p:animEffect filter="wipe(down)">
                                      <p:cBhvr>
                                        <p:cTn id="43" dur="500"/>
                                        <p:tgtEl>
                                          <p:spTgt spid="16"/>
                                        </p:tgtEl>
                                      </p:cBhvr>
                                    </p:animEffect>
                                  </p:childTnLst>
                                </p:cTn>
                              </p:par>
                            </p:childTnLst>
                          </p:cTn>
                        </p:par>
                        <p:par>
                          <p:cTn id="44" fill="hold">
                            <p:stCondLst>
                              <p:cond delay="2100"/>
                            </p:stCondLst>
                            <p:childTnLst>
                              <p:par>
                                <p:cTn id="45" presetID="22" presetClass="entr" presetSubtype="4"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filter="wipe(down)">
                                      <p:cBhvr>
                                        <p:cTn id="47" dur="500"/>
                                        <p:tgtEl>
                                          <p:spTgt spid="13"/>
                                        </p:tgtEl>
                                      </p:cBhvr>
                                    </p:animEffect>
                                  </p:childTnLst>
                                </p:cTn>
                              </p:par>
                              <p:par>
                                <p:cTn id="48" presetID="22" presetClass="entr" presetSubtype="4"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filter="wipe(down)">
                                      <p:cBhvr>
                                        <p:cTn id="50" dur="500"/>
                                        <p:tgtEl>
                                          <p:spTgt spid="17"/>
                                        </p:tgtEl>
                                      </p:cBhvr>
                                    </p:animEffect>
                                  </p:childTnLst>
                                </p:cTn>
                              </p:par>
                              <p:par>
                                <p:cTn id="51" presetID="22" presetClass="entr" presetSubtype="4"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filter="wipe(down)">
                                      <p:cBhvr>
                                        <p:cTn id="53" dur="500"/>
                                        <p:tgtEl>
                                          <p:spTgt spid="18"/>
                                        </p:tgtEl>
                                      </p:cBhvr>
                                    </p:animEffect>
                                  </p:childTnLst>
                                </p:cTn>
                              </p:par>
                              <p:par>
                                <p:cTn id="54" presetID="22" presetClass="entr" presetSubtype="4" fill="hold"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filter="wipe(down)">
                                      <p:cBhvr>
                                        <p:cTn id="56" dur="500"/>
                                        <p:tgtEl>
                                          <p:spTgt spid="19"/>
                                        </p:tgtEl>
                                      </p:cBhvr>
                                    </p:animEffect>
                                  </p:childTnLst>
                                </p:cTn>
                              </p:par>
                            </p:childTnLst>
                          </p:cTn>
                        </p:par>
                        <p:par>
                          <p:cTn id="57" fill="hold">
                            <p:stCondLst>
                              <p:cond delay="2600"/>
                            </p:stCondLst>
                            <p:childTnLst>
                              <p:par>
                                <p:cTn id="58" presetID="45" presetClass="entr" presetSubtype="0"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filter="fade">
                                      <p:cBhvr>
                                        <p:cTn id="60" dur="500"/>
                                        <p:tgtEl>
                                          <p:spTgt spid="46"/>
                                        </p:tgtEl>
                                      </p:cBhvr>
                                    </p:animEffect>
                                    <p:anim calcmode="lin" valueType="num">
                                      <p:cBhvr>
                                        <p:cTn id="61" dur="500" fill="hold"/>
                                        <p:tgtEl>
                                          <p:spTgt spid="46"/>
                                        </p:tgtEl>
                                        <p:attrNameLst>
                                          <p:attrName>ppt_w</p:attrName>
                                        </p:attrNameLst>
                                      </p:cBhvr>
                                      <p:tavLst>
                                        <p:tav tm="0" fmla="#ppt_w*sin(2.5*pi*$)">
                                          <p:val>
                                            <p:fltVal val="0"/>
                                          </p:val>
                                        </p:tav>
                                        <p:tav tm="100000">
                                          <p:val>
                                            <p:fltVal val="1"/>
                                          </p:val>
                                        </p:tav>
                                      </p:tavLst>
                                    </p:anim>
                                    <p:anim calcmode="lin" valueType="num">
                                      <p:cBhvr>
                                        <p:cTn id="62" dur="500" fill="hold"/>
                                        <p:tgtEl>
                                          <p:spTgt spid="46"/>
                                        </p:tgtEl>
                                        <p:attrNameLst>
                                          <p:attrName>ppt_h</p:attrName>
                                        </p:attrNameLst>
                                      </p:cBhvr>
                                      <p:tavLst>
                                        <p:tav tm="0">
                                          <p:val>
                                            <p:strVal val="#ppt_h"/>
                                          </p:val>
                                        </p:tav>
                                        <p:tav tm="100000">
                                          <p:val>
                                            <p:strVal val="#ppt_h"/>
                                          </p:val>
                                        </p:tav>
                                      </p:tavLst>
                                    </p:anim>
                                  </p:childTnLst>
                                </p:cTn>
                              </p:par>
                              <p:par>
                                <p:cTn id="63" presetID="45" presetClass="entr" presetSubtype="0" fill="hold" nodeType="withEffect">
                                  <p:stCondLst>
                                    <p:cond delay="0"/>
                                  </p:stCondLst>
                                  <p:childTnLst>
                                    <p:set>
                                      <p:cBhvr>
                                        <p:cTn id="64" dur="1" fill="hold">
                                          <p:stCondLst>
                                            <p:cond delay="0"/>
                                          </p:stCondLst>
                                        </p:cTn>
                                        <p:tgtEl>
                                          <p:spTgt spid="50"/>
                                        </p:tgtEl>
                                        <p:attrNameLst>
                                          <p:attrName>style.visibility</p:attrName>
                                        </p:attrNameLst>
                                      </p:cBhvr>
                                      <p:to>
                                        <p:strVal val="visible"/>
                                      </p:to>
                                    </p:set>
                                    <p:animEffect filter="fade">
                                      <p:cBhvr>
                                        <p:cTn id="65" dur="500"/>
                                        <p:tgtEl>
                                          <p:spTgt spid="50"/>
                                        </p:tgtEl>
                                      </p:cBhvr>
                                    </p:animEffect>
                                    <p:anim calcmode="lin" valueType="num">
                                      <p:cBhvr>
                                        <p:cTn id="66" dur="500" fill="hold"/>
                                        <p:tgtEl>
                                          <p:spTgt spid="50"/>
                                        </p:tgtEl>
                                        <p:attrNameLst>
                                          <p:attrName>ppt_w</p:attrName>
                                        </p:attrNameLst>
                                      </p:cBhvr>
                                      <p:tavLst>
                                        <p:tav tm="0" fmla="#ppt_w*sin(2.5*pi*$)">
                                          <p:val>
                                            <p:fltVal val="0"/>
                                          </p:val>
                                        </p:tav>
                                        <p:tav tm="100000">
                                          <p:val>
                                            <p:fltVal val="1"/>
                                          </p:val>
                                        </p:tav>
                                      </p:tavLst>
                                    </p:anim>
                                    <p:anim calcmode="lin" valueType="num">
                                      <p:cBhvr>
                                        <p:cTn id="67" dur="500" fill="hold"/>
                                        <p:tgtEl>
                                          <p:spTgt spid="50"/>
                                        </p:tgtEl>
                                        <p:attrNameLst>
                                          <p:attrName>ppt_h</p:attrName>
                                        </p:attrNameLst>
                                      </p:cBhvr>
                                      <p:tavLst>
                                        <p:tav tm="0">
                                          <p:val>
                                            <p:strVal val="#ppt_h"/>
                                          </p:val>
                                        </p:tav>
                                        <p:tav tm="100000">
                                          <p:val>
                                            <p:strVal val="#ppt_h"/>
                                          </p:val>
                                        </p:tav>
                                      </p:tavLst>
                                    </p:anim>
                                  </p:childTnLst>
                                </p:cTn>
                              </p:par>
                            </p:childTnLst>
                          </p:cTn>
                        </p:par>
                        <p:par>
                          <p:cTn id="68" fill="hold">
                            <p:stCondLst>
                              <p:cond delay="3100"/>
                            </p:stCondLst>
                            <p:childTnLst>
                              <p:par>
                                <p:cTn id="69" presetID="47" presetClass="entr" presetSubtype="0" fill="hold" grpId="0" nodeType="afterEffect">
                                  <p:stCondLst>
                                    <p:cond delay="0"/>
                                  </p:stCondLst>
                                  <p:childTnLst>
                                    <p:set>
                                      <p:cBhvr>
                                        <p:cTn id="70" dur="1" fill="hold">
                                          <p:stCondLst>
                                            <p:cond delay="0"/>
                                          </p:stCondLst>
                                        </p:cTn>
                                        <p:tgtEl>
                                          <p:spTgt spid="55"/>
                                        </p:tgtEl>
                                        <p:attrNameLst>
                                          <p:attrName>style.visibility</p:attrName>
                                        </p:attrNameLst>
                                      </p:cBhvr>
                                      <p:to>
                                        <p:strVal val="visible"/>
                                      </p:to>
                                    </p:set>
                                    <p:animEffect filter="fade">
                                      <p:cBhvr>
                                        <p:cTn id="71" dur="1000"/>
                                        <p:tgtEl>
                                          <p:spTgt spid="55"/>
                                        </p:tgtEl>
                                      </p:cBhvr>
                                    </p:animEffect>
                                    <p:anim calcmode="lin" valueType="num">
                                      <p:cBhvr>
                                        <p:cTn id="72" dur="1000" fill="hold"/>
                                        <p:tgtEl>
                                          <p:spTgt spid="55"/>
                                        </p:tgtEl>
                                        <p:attrNameLst>
                                          <p:attrName>ppt_x</p:attrName>
                                        </p:attrNameLst>
                                      </p:cBhvr>
                                      <p:tavLst>
                                        <p:tav tm="0">
                                          <p:val>
                                            <p:strVal val="#ppt_x"/>
                                          </p:val>
                                        </p:tav>
                                        <p:tav tm="100000">
                                          <p:val>
                                            <p:strVal val="#ppt_x"/>
                                          </p:val>
                                        </p:tav>
                                      </p:tavLst>
                                    </p:anim>
                                    <p:anim calcmode="lin" valueType="num">
                                      <p:cBhvr>
                                        <p:cTn id="73" dur="1000" fill="hold"/>
                                        <p:tgtEl>
                                          <p:spTgt spid="55"/>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54"/>
                                        </p:tgtEl>
                                        <p:attrNameLst>
                                          <p:attrName>style.visibility</p:attrName>
                                        </p:attrNameLst>
                                      </p:cBhvr>
                                      <p:to>
                                        <p:strVal val="visible"/>
                                      </p:to>
                                    </p:set>
                                    <p:animEffect filter="fade">
                                      <p:cBhvr>
                                        <p:cTn id="76" dur="1000"/>
                                        <p:tgtEl>
                                          <p:spTgt spid="54"/>
                                        </p:tgtEl>
                                      </p:cBhvr>
                                    </p:animEffect>
                                    <p:anim calcmode="lin" valueType="num">
                                      <p:cBhvr>
                                        <p:cTn id="77" dur="1000" fill="hold"/>
                                        <p:tgtEl>
                                          <p:spTgt spid="54"/>
                                        </p:tgtEl>
                                        <p:attrNameLst>
                                          <p:attrName>ppt_x</p:attrName>
                                        </p:attrNameLst>
                                      </p:cBhvr>
                                      <p:tavLst>
                                        <p:tav tm="0">
                                          <p:val>
                                            <p:strVal val="#ppt_x"/>
                                          </p:val>
                                        </p:tav>
                                        <p:tav tm="100000">
                                          <p:val>
                                            <p:strVal val="#ppt_x"/>
                                          </p:val>
                                        </p:tav>
                                      </p:tavLst>
                                    </p:anim>
                                    <p:anim calcmode="lin" valueType="num">
                                      <p:cBhvr>
                                        <p:cTn id="78" dur="1000" fill="hold"/>
                                        <p:tgtEl>
                                          <p:spTgt spid="54"/>
                                        </p:tgtEl>
                                        <p:attrNameLst>
                                          <p:attrName>ppt_y</p:attrName>
                                        </p:attrNameLst>
                                      </p:cBhvr>
                                      <p:tavLst>
                                        <p:tav tm="0">
                                          <p:val>
                                            <p:strVal val="#ppt_y-.1"/>
                                          </p:val>
                                        </p:tav>
                                        <p:tav tm="100000">
                                          <p:val>
                                            <p:strVal val="#ppt_y"/>
                                          </p:val>
                                        </p:tav>
                                      </p:tavLst>
                                    </p:anim>
                                  </p:childTnLst>
                                </p:cTn>
                              </p:par>
                              <p:par>
                                <p:cTn id="79" presetID="22" presetClass="entr" presetSubtype="4" fill="hold" nodeType="withEffect">
                                  <p:stCondLst>
                                    <p:cond delay="0"/>
                                  </p:stCondLst>
                                  <p:childTnLst>
                                    <p:set>
                                      <p:cBhvr>
                                        <p:cTn id="80" dur="1" fill="hold">
                                          <p:stCondLst>
                                            <p:cond delay="0"/>
                                          </p:stCondLst>
                                        </p:cTn>
                                        <p:tgtEl>
                                          <p:spTgt spid="20"/>
                                        </p:tgtEl>
                                        <p:attrNameLst>
                                          <p:attrName>style.visibility</p:attrName>
                                        </p:attrNameLst>
                                      </p:cBhvr>
                                      <p:to>
                                        <p:strVal val="visible"/>
                                      </p:to>
                                    </p:set>
                                    <p:animEffect filter="wipe(down)">
                                      <p:cBhvr>
                                        <p:cTn id="81" dur="500"/>
                                        <p:tgtEl>
                                          <p:spTgt spid="20"/>
                                        </p:tgtEl>
                                      </p:cBhvr>
                                    </p:animEffect>
                                  </p:childTnLst>
                                </p:cTn>
                              </p:par>
                              <p:par>
                                <p:cTn id="82" presetID="22" presetClass="entr" presetSubtype="4" fill="hold" nodeType="withEffect">
                                  <p:stCondLst>
                                    <p:cond delay="200"/>
                                  </p:stCondLst>
                                  <p:childTnLst>
                                    <p:set>
                                      <p:cBhvr>
                                        <p:cTn id="83" dur="1" fill="hold">
                                          <p:stCondLst>
                                            <p:cond delay="0"/>
                                          </p:stCondLst>
                                        </p:cTn>
                                        <p:tgtEl>
                                          <p:spTgt spid="21"/>
                                        </p:tgtEl>
                                        <p:attrNameLst>
                                          <p:attrName>style.visibility</p:attrName>
                                        </p:attrNameLst>
                                      </p:cBhvr>
                                      <p:to>
                                        <p:strVal val="visible"/>
                                      </p:to>
                                    </p:set>
                                    <p:animEffect filter="wipe(down)">
                                      <p:cBhvr>
                                        <p:cTn id="84" dur="500"/>
                                        <p:tgtEl>
                                          <p:spTgt spid="21"/>
                                        </p:tgtEl>
                                      </p:cBhvr>
                                    </p:animEffect>
                                  </p:childTnLst>
                                </p:cTn>
                              </p:par>
                              <p:par>
                                <p:cTn id="85" presetID="22" presetClass="entr" presetSubtype="4" fill="hold" nodeType="withEffect">
                                  <p:stCondLst>
                                    <p:cond delay="400"/>
                                  </p:stCondLst>
                                  <p:childTnLst>
                                    <p:set>
                                      <p:cBhvr>
                                        <p:cTn id="86" dur="1" fill="hold">
                                          <p:stCondLst>
                                            <p:cond delay="0"/>
                                          </p:stCondLst>
                                        </p:cTn>
                                        <p:tgtEl>
                                          <p:spTgt spid="22"/>
                                        </p:tgtEl>
                                        <p:attrNameLst>
                                          <p:attrName>style.visibility</p:attrName>
                                        </p:attrNameLst>
                                      </p:cBhvr>
                                      <p:to>
                                        <p:strVal val="visible"/>
                                      </p:to>
                                    </p:set>
                                    <p:animEffect filter="wipe(down)">
                                      <p:cBhvr>
                                        <p:cTn id="87" dur="500"/>
                                        <p:tgtEl>
                                          <p:spTgt spid="22"/>
                                        </p:tgtEl>
                                      </p:cBhvr>
                                    </p:animEffect>
                                  </p:childTnLst>
                                </p:cTn>
                              </p:par>
                              <p:par>
                                <p:cTn id="88" presetID="22" presetClass="entr" presetSubtype="4" fill="hold" nodeType="withEffect">
                                  <p:stCondLst>
                                    <p:cond delay="600"/>
                                  </p:stCondLst>
                                  <p:childTnLst>
                                    <p:set>
                                      <p:cBhvr>
                                        <p:cTn id="89" dur="1" fill="hold">
                                          <p:stCondLst>
                                            <p:cond delay="0"/>
                                          </p:stCondLst>
                                        </p:cTn>
                                        <p:tgtEl>
                                          <p:spTgt spid="23"/>
                                        </p:tgtEl>
                                        <p:attrNameLst>
                                          <p:attrName>style.visibility</p:attrName>
                                        </p:attrNameLst>
                                      </p:cBhvr>
                                      <p:to>
                                        <p:strVal val="visible"/>
                                      </p:to>
                                    </p:set>
                                    <p:animEffect filter="wipe(down)">
                                      <p:cBhvr>
                                        <p:cTn id="90" dur="500"/>
                                        <p:tgtEl>
                                          <p:spTgt spid="23"/>
                                        </p:tgtEl>
                                      </p:cBhvr>
                                    </p:animEffect>
                                  </p:childTnLst>
                                </p:cTn>
                              </p:par>
                            </p:childTnLst>
                          </p:cTn>
                        </p:par>
                        <p:par>
                          <p:cTn id="91" fill="hold">
                            <p:stCondLst>
                              <p:cond delay="4200"/>
                            </p:stCondLst>
                            <p:childTnLst>
                              <p:par>
                                <p:cTn id="92" presetID="22" presetClass="entr" presetSubtype="4" fill="hold"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filter="wipe(down)">
                                      <p:cBhvr>
                                        <p:cTn id="94" dur="500"/>
                                        <p:tgtEl>
                                          <p:spTgt spid="24"/>
                                        </p:tgtEl>
                                      </p:cBhvr>
                                    </p:animEffect>
                                  </p:childTnLst>
                                </p:cTn>
                              </p:par>
                              <p:par>
                                <p:cTn id="95" presetID="22" presetClass="entr" presetSubtype="4" fill="hold"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filter="wipe(down)">
                                      <p:cBhvr>
                                        <p:cTn id="97" dur="500"/>
                                        <p:tgtEl>
                                          <p:spTgt spid="25"/>
                                        </p:tgtEl>
                                      </p:cBhvr>
                                    </p:animEffect>
                                  </p:childTnLst>
                                </p:cTn>
                              </p:par>
                              <p:par>
                                <p:cTn id="98" presetID="22" presetClass="entr" presetSubtype="4" fill="hold"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filter="wipe(down)">
                                      <p:cBhvr>
                                        <p:cTn id="100" dur="500"/>
                                        <p:tgtEl>
                                          <p:spTgt spid="26"/>
                                        </p:tgtEl>
                                      </p:cBhvr>
                                    </p:animEffect>
                                  </p:childTnLst>
                                </p:cTn>
                              </p:par>
                              <p:par>
                                <p:cTn id="101" presetID="22" presetClass="entr" presetSubtype="4" fill="hold"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filter="wipe(down)">
                                      <p:cBhvr>
                                        <p:cTn id="103" dur="500"/>
                                        <p:tgtEl>
                                          <p:spTgt spid="27"/>
                                        </p:tgtEl>
                                      </p:cBhvr>
                                    </p:animEffect>
                                  </p:childTnLst>
                                </p:cTn>
                              </p:par>
                            </p:childTnLst>
                          </p:cTn>
                        </p:par>
                        <p:par>
                          <p:cTn id="104" fill="hold">
                            <p:stCondLst>
                              <p:cond delay="4700"/>
                            </p:stCondLst>
                            <p:childTnLst>
                              <p:par>
                                <p:cTn id="105" presetID="45" presetClass="entr" presetSubtype="0" fill="hold" grpId="0" nodeType="afterEffect">
                                  <p:stCondLst>
                                    <p:cond delay="0"/>
                                  </p:stCondLst>
                                  <p:childTnLst>
                                    <p:set>
                                      <p:cBhvr>
                                        <p:cTn id="106" dur="1" fill="hold">
                                          <p:stCondLst>
                                            <p:cond delay="0"/>
                                          </p:stCondLst>
                                        </p:cTn>
                                        <p:tgtEl>
                                          <p:spTgt spid="47"/>
                                        </p:tgtEl>
                                        <p:attrNameLst>
                                          <p:attrName>style.visibility</p:attrName>
                                        </p:attrNameLst>
                                      </p:cBhvr>
                                      <p:to>
                                        <p:strVal val="visible"/>
                                      </p:to>
                                    </p:set>
                                    <p:animEffect filter="fade">
                                      <p:cBhvr>
                                        <p:cTn id="107" dur="500"/>
                                        <p:tgtEl>
                                          <p:spTgt spid="47"/>
                                        </p:tgtEl>
                                      </p:cBhvr>
                                    </p:animEffect>
                                    <p:anim calcmode="lin" valueType="num">
                                      <p:cBhvr>
                                        <p:cTn id="108" dur="500" fill="hold"/>
                                        <p:tgtEl>
                                          <p:spTgt spid="47"/>
                                        </p:tgtEl>
                                        <p:attrNameLst>
                                          <p:attrName>ppt_w</p:attrName>
                                        </p:attrNameLst>
                                      </p:cBhvr>
                                      <p:tavLst>
                                        <p:tav tm="0" fmla="#ppt_w*sin(2.5*pi*$)">
                                          <p:val>
                                            <p:fltVal val="0"/>
                                          </p:val>
                                        </p:tav>
                                        <p:tav tm="100000">
                                          <p:val>
                                            <p:fltVal val="1"/>
                                          </p:val>
                                        </p:tav>
                                      </p:tavLst>
                                    </p:anim>
                                    <p:anim calcmode="lin" valueType="num">
                                      <p:cBhvr>
                                        <p:cTn id="109" dur="500" fill="hold"/>
                                        <p:tgtEl>
                                          <p:spTgt spid="47"/>
                                        </p:tgtEl>
                                        <p:attrNameLst>
                                          <p:attrName>ppt_h</p:attrName>
                                        </p:attrNameLst>
                                      </p:cBhvr>
                                      <p:tavLst>
                                        <p:tav tm="0">
                                          <p:val>
                                            <p:strVal val="#ppt_h"/>
                                          </p:val>
                                        </p:tav>
                                        <p:tav tm="100000">
                                          <p:val>
                                            <p:strVal val="#ppt_h"/>
                                          </p:val>
                                        </p:tav>
                                      </p:tavLst>
                                    </p:anim>
                                  </p:childTnLst>
                                </p:cTn>
                              </p:par>
                              <p:par>
                                <p:cTn id="110" presetID="45" presetClass="entr" presetSubtype="0" fill="hold" nodeType="withEffect">
                                  <p:stCondLst>
                                    <p:cond delay="0"/>
                                  </p:stCondLst>
                                  <p:childTnLst>
                                    <p:set>
                                      <p:cBhvr>
                                        <p:cTn id="111" dur="1" fill="hold">
                                          <p:stCondLst>
                                            <p:cond delay="0"/>
                                          </p:stCondLst>
                                        </p:cTn>
                                        <p:tgtEl>
                                          <p:spTgt spid="49"/>
                                        </p:tgtEl>
                                        <p:attrNameLst>
                                          <p:attrName>style.visibility</p:attrName>
                                        </p:attrNameLst>
                                      </p:cBhvr>
                                      <p:to>
                                        <p:strVal val="visible"/>
                                      </p:to>
                                    </p:set>
                                    <p:animEffect filter="fade">
                                      <p:cBhvr>
                                        <p:cTn id="112" dur="500"/>
                                        <p:tgtEl>
                                          <p:spTgt spid="49"/>
                                        </p:tgtEl>
                                      </p:cBhvr>
                                    </p:animEffect>
                                    <p:anim calcmode="lin" valueType="num">
                                      <p:cBhvr>
                                        <p:cTn id="113" dur="500" fill="hold"/>
                                        <p:tgtEl>
                                          <p:spTgt spid="49"/>
                                        </p:tgtEl>
                                        <p:attrNameLst>
                                          <p:attrName>ppt_w</p:attrName>
                                        </p:attrNameLst>
                                      </p:cBhvr>
                                      <p:tavLst>
                                        <p:tav tm="0" fmla="#ppt_w*sin(2.5*pi*$)">
                                          <p:val>
                                            <p:fltVal val="0"/>
                                          </p:val>
                                        </p:tav>
                                        <p:tav tm="100000">
                                          <p:val>
                                            <p:fltVal val="1"/>
                                          </p:val>
                                        </p:tav>
                                      </p:tavLst>
                                    </p:anim>
                                    <p:anim calcmode="lin" valueType="num">
                                      <p:cBhvr>
                                        <p:cTn id="114" dur="500" fill="hold"/>
                                        <p:tgtEl>
                                          <p:spTgt spid="49"/>
                                        </p:tgtEl>
                                        <p:attrNameLst>
                                          <p:attrName>ppt_h</p:attrName>
                                        </p:attrNameLst>
                                      </p:cBhvr>
                                      <p:tavLst>
                                        <p:tav tm="0">
                                          <p:val>
                                            <p:strVal val="#ppt_h"/>
                                          </p:val>
                                        </p:tav>
                                        <p:tav tm="100000">
                                          <p:val>
                                            <p:strVal val="#ppt_h"/>
                                          </p:val>
                                        </p:tav>
                                      </p:tavLst>
                                    </p:anim>
                                  </p:childTnLst>
                                </p:cTn>
                              </p:par>
                            </p:childTnLst>
                          </p:cTn>
                        </p:par>
                        <p:par>
                          <p:cTn id="115" fill="hold">
                            <p:stCondLst>
                              <p:cond delay="5200"/>
                            </p:stCondLst>
                            <p:childTnLst>
                              <p:par>
                                <p:cTn id="116" presetID="47" presetClass="entr" presetSubtype="0" fill="hold" grpId="0" nodeType="afterEffect">
                                  <p:stCondLst>
                                    <p:cond delay="0"/>
                                  </p:stCondLst>
                                  <p:childTnLst>
                                    <p:set>
                                      <p:cBhvr>
                                        <p:cTn id="117" dur="1" fill="hold">
                                          <p:stCondLst>
                                            <p:cond delay="0"/>
                                          </p:stCondLst>
                                        </p:cTn>
                                        <p:tgtEl>
                                          <p:spTgt spid="57"/>
                                        </p:tgtEl>
                                        <p:attrNameLst>
                                          <p:attrName>style.visibility</p:attrName>
                                        </p:attrNameLst>
                                      </p:cBhvr>
                                      <p:to>
                                        <p:strVal val="visible"/>
                                      </p:to>
                                    </p:set>
                                    <p:animEffect filter="fade">
                                      <p:cBhvr>
                                        <p:cTn id="118" dur="1000"/>
                                        <p:tgtEl>
                                          <p:spTgt spid="57"/>
                                        </p:tgtEl>
                                      </p:cBhvr>
                                    </p:animEffect>
                                    <p:anim calcmode="lin" valueType="num">
                                      <p:cBhvr>
                                        <p:cTn id="119" dur="1000" fill="hold"/>
                                        <p:tgtEl>
                                          <p:spTgt spid="57"/>
                                        </p:tgtEl>
                                        <p:attrNameLst>
                                          <p:attrName>ppt_x</p:attrName>
                                        </p:attrNameLst>
                                      </p:cBhvr>
                                      <p:tavLst>
                                        <p:tav tm="0">
                                          <p:val>
                                            <p:strVal val="#ppt_x"/>
                                          </p:val>
                                        </p:tav>
                                        <p:tav tm="100000">
                                          <p:val>
                                            <p:strVal val="#ppt_x"/>
                                          </p:val>
                                        </p:tav>
                                      </p:tavLst>
                                    </p:anim>
                                    <p:anim calcmode="lin" valueType="num">
                                      <p:cBhvr>
                                        <p:cTn id="120" dur="1000" fill="hold"/>
                                        <p:tgtEl>
                                          <p:spTgt spid="57"/>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0"/>
                                  </p:stCondLst>
                                  <p:childTnLst>
                                    <p:set>
                                      <p:cBhvr>
                                        <p:cTn id="122" dur="1" fill="hold">
                                          <p:stCondLst>
                                            <p:cond delay="0"/>
                                          </p:stCondLst>
                                        </p:cTn>
                                        <p:tgtEl>
                                          <p:spTgt spid="56"/>
                                        </p:tgtEl>
                                        <p:attrNameLst>
                                          <p:attrName>style.visibility</p:attrName>
                                        </p:attrNameLst>
                                      </p:cBhvr>
                                      <p:to>
                                        <p:strVal val="visible"/>
                                      </p:to>
                                    </p:set>
                                    <p:animEffect filter="fade">
                                      <p:cBhvr>
                                        <p:cTn id="123" dur="1000"/>
                                        <p:tgtEl>
                                          <p:spTgt spid="56"/>
                                        </p:tgtEl>
                                      </p:cBhvr>
                                    </p:animEffect>
                                    <p:anim calcmode="lin" valueType="num">
                                      <p:cBhvr>
                                        <p:cTn id="124" dur="1000" fill="hold"/>
                                        <p:tgtEl>
                                          <p:spTgt spid="56"/>
                                        </p:tgtEl>
                                        <p:attrNameLst>
                                          <p:attrName>ppt_x</p:attrName>
                                        </p:attrNameLst>
                                      </p:cBhvr>
                                      <p:tavLst>
                                        <p:tav tm="0">
                                          <p:val>
                                            <p:strVal val="#ppt_x"/>
                                          </p:val>
                                        </p:tav>
                                        <p:tav tm="100000">
                                          <p:val>
                                            <p:strVal val="#ppt_x"/>
                                          </p:val>
                                        </p:tav>
                                      </p:tavLst>
                                    </p:anim>
                                    <p:anim calcmode="lin" valueType="num">
                                      <p:cBhvr>
                                        <p:cTn id="125" dur="1000" fill="hold"/>
                                        <p:tgtEl>
                                          <p:spTgt spid="56"/>
                                        </p:tgtEl>
                                        <p:attrNameLst>
                                          <p:attrName>ppt_y</p:attrName>
                                        </p:attrNameLst>
                                      </p:cBhvr>
                                      <p:tavLst>
                                        <p:tav tm="0">
                                          <p:val>
                                            <p:strVal val="#ppt_y-.1"/>
                                          </p:val>
                                        </p:tav>
                                        <p:tav tm="100000">
                                          <p:val>
                                            <p:strVal val="#ppt_y"/>
                                          </p:val>
                                        </p:tav>
                                      </p:tavLst>
                                    </p:anim>
                                  </p:childTnLst>
                                </p:cTn>
                              </p:par>
                              <p:par>
                                <p:cTn id="126" presetID="22" presetClass="entr" presetSubtype="4" fill="hold" nodeType="withEffect">
                                  <p:stCondLst>
                                    <p:cond delay="0"/>
                                  </p:stCondLst>
                                  <p:childTnLst>
                                    <p:set>
                                      <p:cBhvr>
                                        <p:cTn id="127" dur="1" fill="hold">
                                          <p:stCondLst>
                                            <p:cond delay="0"/>
                                          </p:stCondLst>
                                        </p:cTn>
                                        <p:tgtEl>
                                          <p:spTgt spid="28"/>
                                        </p:tgtEl>
                                        <p:attrNameLst>
                                          <p:attrName>style.visibility</p:attrName>
                                        </p:attrNameLst>
                                      </p:cBhvr>
                                      <p:to>
                                        <p:strVal val="visible"/>
                                      </p:to>
                                    </p:set>
                                    <p:animEffect filter="wipe(down)">
                                      <p:cBhvr>
                                        <p:cTn id="128" dur="500"/>
                                        <p:tgtEl>
                                          <p:spTgt spid="28"/>
                                        </p:tgtEl>
                                      </p:cBhvr>
                                    </p:animEffect>
                                  </p:childTnLst>
                                </p:cTn>
                              </p:par>
                              <p:par>
                                <p:cTn id="129" presetID="22" presetClass="entr" presetSubtype="4" fill="hold" nodeType="withEffect">
                                  <p:stCondLst>
                                    <p:cond delay="200"/>
                                  </p:stCondLst>
                                  <p:childTnLst>
                                    <p:set>
                                      <p:cBhvr>
                                        <p:cTn id="130" dur="1" fill="hold">
                                          <p:stCondLst>
                                            <p:cond delay="0"/>
                                          </p:stCondLst>
                                        </p:cTn>
                                        <p:tgtEl>
                                          <p:spTgt spid="29"/>
                                        </p:tgtEl>
                                        <p:attrNameLst>
                                          <p:attrName>style.visibility</p:attrName>
                                        </p:attrNameLst>
                                      </p:cBhvr>
                                      <p:to>
                                        <p:strVal val="visible"/>
                                      </p:to>
                                    </p:set>
                                    <p:animEffect filter="wipe(down)">
                                      <p:cBhvr>
                                        <p:cTn id="131" dur="500"/>
                                        <p:tgtEl>
                                          <p:spTgt spid="29"/>
                                        </p:tgtEl>
                                      </p:cBhvr>
                                    </p:animEffect>
                                  </p:childTnLst>
                                </p:cTn>
                              </p:par>
                              <p:par>
                                <p:cTn id="132" presetID="22" presetClass="entr" presetSubtype="4" fill="hold" nodeType="withEffect">
                                  <p:stCondLst>
                                    <p:cond delay="400"/>
                                  </p:stCondLst>
                                  <p:childTnLst>
                                    <p:set>
                                      <p:cBhvr>
                                        <p:cTn id="133" dur="1" fill="hold">
                                          <p:stCondLst>
                                            <p:cond delay="0"/>
                                          </p:stCondLst>
                                        </p:cTn>
                                        <p:tgtEl>
                                          <p:spTgt spid="30"/>
                                        </p:tgtEl>
                                        <p:attrNameLst>
                                          <p:attrName>style.visibility</p:attrName>
                                        </p:attrNameLst>
                                      </p:cBhvr>
                                      <p:to>
                                        <p:strVal val="visible"/>
                                      </p:to>
                                    </p:set>
                                    <p:animEffect filter="wipe(down)">
                                      <p:cBhvr>
                                        <p:cTn id="134" dur="500"/>
                                        <p:tgtEl>
                                          <p:spTgt spid="30"/>
                                        </p:tgtEl>
                                      </p:cBhvr>
                                    </p:animEffect>
                                  </p:childTnLst>
                                </p:cTn>
                              </p:par>
                              <p:par>
                                <p:cTn id="135" presetID="22" presetClass="entr" presetSubtype="4" fill="hold" nodeType="withEffect">
                                  <p:stCondLst>
                                    <p:cond delay="600"/>
                                  </p:stCondLst>
                                  <p:childTnLst>
                                    <p:set>
                                      <p:cBhvr>
                                        <p:cTn id="136" dur="1" fill="hold">
                                          <p:stCondLst>
                                            <p:cond delay="0"/>
                                          </p:stCondLst>
                                        </p:cTn>
                                        <p:tgtEl>
                                          <p:spTgt spid="31"/>
                                        </p:tgtEl>
                                        <p:attrNameLst>
                                          <p:attrName>style.visibility</p:attrName>
                                        </p:attrNameLst>
                                      </p:cBhvr>
                                      <p:to>
                                        <p:strVal val="visible"/>
                                      </p:to>
                                    </p:set>
                                    <p:animEffect filter="wipe(down)">
                                      <p:cBhvr>
                                        <p:cTn id="137" dur="500"/>
                                        <p:tgtEl>
                                          <p:spTgt spid="31"/>
                                        </p:tgtEl>
                                      </p:cBhvr>
                                    </p:animEffect>
                                  </p:childTnLst>
                                </p:cTn>
                              </p:par>
                            </p:childTnLst>
                          </p:cTn>
                        </p:par>
                        <p:par>
                          <p:cTn id="138" fill="hold">
                            <p:stCondLst>
                              <p:cond delay="6300"/>
                            </p:stCondLst>
                            <p:childTnLst>
                              <p:par>
                                <p:cTn id="139" presetID="22" presetClass="entr" presetSubtype="4" fill="hold" nodeType="afterEffect">
                                  <p:stCondLst>
                                    <p:cond delay="0"/>
                                  </p:stCondLst>
                                  <p:childTnLst>
                                    <p:set>
                                      <p:cBhvr>
                                        <p:cTn id="140" dur="1" fill="hold">
                                          <p:stCondLst>
                                            <p:cond delay="0"/>
                                          </p:stCondLst>
                                        </p:cTn>
                                        <p:tgtEl>
                                          <p:spTgt spid="35"/>
                                        </p:tgtEl>
                                        <p:attrNameLst>
                                          <p:attrName>style.visibility</p:attrName>
                                        </p:attrNameLst>
                                      </p:cBhvr>
                                      <p:to>
                                        <p:strVal val="visible"/>
                                      </p:to>
                                    </p:set>
                                    <p:animEffect filter="wipe(down)">
                                      <p:cBhvr>
                                        <p:cTn id="141" dur="500"/>
                                        <p:tgtEl>
                                          <p:spTgt spid="35"/>
                                        </p:tgtEl>
                                      </p:cBhvr>
                                    </p:animEffect>
                                  </p:childTnLst>
                                </p:cTn>
                              </p:par>
                              <p:par>
                                <p:cTn id="142" presetID="22" presetClass="entr" presetSubtype="4" fill="hold"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filter="wipe(down)">
                                      <p:cBhvr>
                                        <p:cTn id="144" dur="500"/>
                                        <p:tgtEl>
                                          <p:spTgt spid="34"/>
                                        </p:tgtEl>
                                      </p:cBhvr>
                                    </p:animEffect>
                                  </p:childTnLst>
                                </p:cTn>
                              </p:par>
                              <p:par>
                                <p:cTn id="145" presetID="22" presetClass="entr" presetSubtype="4" fill="hold" nodeType="withEffect">
                                  <p:stCondLst>
                                    <p:cond delay="0"/>
                                  </p:stCondLst>
                                  <p:childTnLst>
                                    <p:set>
                                      <p:cBhvr>
                                        <p:cTn id="146" dur="1" fill="hold">
                                          <p:stCondLst>
                                            <p:cond delay="0"/>
                                          </p:stCondLst>
                                        </p:cTn>
                                        <p:tgtEl>
                                          <p:spTgt spid="33"/>
                                        </p:tgtEl>
                                        <p:attrNameLst>
                                          <p:attrName>style.visibility</p:attrName>
                                        </p:attrNameLst>
                                      </p:cBhvr>
                                      <p:to>
                                        <p:strVal val="visible"/>
                                      </p:to>
                                    </p:set>
                                    <p:animEffect filter="wipe(down)">
                                      <p:cBhvr>
                                        <p:cTn id="147" dur="500"/>
                                        <p:tgtEl>
                                          <p:spTgt spid="33"/>
                                        </p:tgtEl>
                                      </p:cBhvr>
                                    </p:animEffect>
                                  </p:childTnLst>
                                </p:cTn>
                              </p:par>
                              <p:par>
                                <p:cTn id="148" presetID="22" presetClass="entr" presetSubtype="4" fill="hold" nodeType="withEffect">
                                  <p:stCondLst>
                                    <p:cond delay="0"/>
                                  </p:stCondLst>
                                  <p:childTnLst>
                                    <p:set>
                                      <p:cBhvr>
                                        <p:cTn id="149" dur="1" fill="hold">
                                          <p:stCondLst>
                                            <p:cond delay="0"/>
                                          </p:stCondLst>
                                        </p:cTn>
                                        <p:tgtEl>
                                          <p:spTgt spid="32"/>
                                        </p:tgtEl>
                                        <p:attrNameLst>
                                          <p:attrName>style.visibility</p:attrName>
                                        </p:attrNameLst>
                                      </p:cBhvr>
                                      <p:to>
                                        <p:strVal val="visible"/>
                                      </p:to>
                                    </p:set>
                                    <p:animEffect filter="wipe(down)">
                                      <p:cBhvr>
                                        <p:cTn id="150" dur="500"/>
                                        <p:tgtEl>
                                          <p:spTgt spid="32"/>
                                        </p:tgtEl>
                                      </p:cBhvr>
                                    </p:animEffect>
                                  </p:childTnLst>
                                </p:cTn>
                              </p:par>
                            </p:childTnLst>
                          </p:cTn>
                        </p:par>
                        <p:par>
                          <p:cTn id="151" fill="hold">
                            <p:stCondLst>
                              <p:cond delay="6800"/>
                            </p:stCondLst>
                            <p:childTnLst>
                              <p:par>
                                <p:cTn id="152" presetID="45" presetClass="entr" presetSubtype="0" fill="hold" grpId="0" nodeType="afterEffect">
                                  <p:stCondLst>
                                    <p:cond delay="0"/>
                                  </p:stCondLst>
                                  <p:childTnLst>
                                    <p:set>
                                      <p:cBhvr>
                                        <p:cTn id="153" dur="1" fill="hold">
                                          <p:stCondLst>
                                            <p:cond delay="0"/>
                                          </p:stCondLst>
                                        </p:cTn>
                                        <p:tgtEl>
                                          <p:spTgt spid="48"/>
                                        </p:tgtEl>
                                        <p:attrNameLst>
                                          <p:attrName>style.visibility</p:attrName>
                                        </p:attrNameLst>
                                      </p:cBhvr>
                                      <p:to>
                                        <p:strVal val="visible"/>
                                      </p:to>
                                    </p:set>
                                    <p:animEffect filter="fade">
                                      <p:cBhvr>
                                        <p:cTn id="154" dur="500"/>
                                        <p:tgtEl>
                                          <p:spTgt spid="48"/>
                                        </p:tgtEl>
                                      </p:cBhvr>
                                    </p:animEffect>
                                    <p:anim calcmode="lin" valueType="num">
                                      <p:cBhvr>
                                        <p:cTn id="155" dur="500" fill="hold"/>
                                        <p:tgtEl>
                                          <p:spTgt spid="48"/>
                                        </p:tgtEl>
                                        <p:attrNameLst>
                                          <p:attrName>ppt_w</p:attrName>
                                        </p:attrNameLst>
                                      </p:cBhvr>
                                      <p:tavLst>
                                        <p:tav tm="0" fmla="#ppt_w*sin(2.5*pi*$)">
                                          <p:val>
                                            <p:fltVal val="0"/>
                                          </p:val>
                                        </p:tav>
                                        <p:tav tm="100000">
                                          <p:val>
                                            <p:fltVal val="1"/>
                                          </p:val>
                                        </p:tav>
                                      </p:tavLst>
                                    </p:anim>
                                    <p:anim calcmode="lin" valueType="num">
                                      <p:cBhvr>
                                        <p:cTn id="156" dur="500" fill="hold"/>
                                        <p:tgtEl>
                                          <p:spTgt spid="48"/>
                                        </p:tgtEl>
                                        <p:attrNameLst>
                                          <p:attrName>ppt_h</p:attrName>
                                        </p:attrNameLst>
                                      </p:cBhvr>
                                      <p:tavLst>
                                        <p:tav tm="0">
                                          <p:val>
                                            <p:strVal val="#ppt_h"/>
                                          </p:val>
                                        </p:tav>
                                        <p:tav tm="100000">
                                          <p:val>
                                            <p:strVal val="#ppt_h"/>
                                          </p:val>
                                        </p:tav>
                                      </p:tavLst>
                                    </p:anim>
                                  </p:childTnLst>
                                </p:cTn>
                              </p:par>
                              <p:par>
                                <p:cTn id="157" presetID="45" presetClass="entr" presetSubtype="0" fill="hold" nodeType="withEffect">
                                  <p:stCondLst>
                                    <p:cond delay="0"/>
                                  </p:stCondLst>
                                  <p:childTnLst>
                                    <p:set>
                                      <p:cBhvr>
                                        <p:cTn id="158" dur="1" fill="hold">
                                          <p:stCondLst>
                                            <p:cond delay="0"/>
                                          </p:stCondLst>
                                        </p:cTn>
                                        <p:tgtEl>
                                          <p:spTgt spid="51"/>
                                        </p:tgtEl>
                                        <p:attrNameLst>
                                          <p:attrName>style.visibility</p:attrName>
                                        </p:attrNameLst>
                                      </p:cBhvr>
                                      <p:to>
                                        <p:strVal val="visible"/>
                                      </p:to>
                                    </p:set>
                                    <p:animEffect filter="fade">
                                      <p:cBhvr>
                                        <p:cTn id="159" dur="500"/>
                                        <p:tgtEl>
                                          <p:spTgt spid="51"/>
                                        </p:tgtEl>
                                      </p:cBhvr>
                                    </p:animEffect>
                                    <p:anim calcmode="lin" valueType="num">
                                      <p:cBhvr>
                                        <p:cTn id="160" dur="500" fill="hold"/>
                                        <p:tgtEl>
                                          <p:spTgt spid="51"/>
                                        </p:tgtEl>
                                        <p:attrNameLst>
                                          <p:attrName>ppt_w</p:attrName>
                                        </p:attrNameLst>
                                      </p:cBhvr>
                                      <p:tavLst>
                                        <p:tav tm="0" fmla="#ppt_w*sin(2.5*pi*$)">
                                          <p:val>
                                            <p:fltVal val="0"/>
                                          </p:val>
                                        </p:tav>
                                        <p:tav tm="100000">
                                          <p:val>
                                            <p:fltVal val="1"/>
                                          </p:val>
                                        </p:tav>
                                      </p:tavLst>
                                    </p:anim>
                                    <p:anim calcmode="lin" valueType="num">
                                      <p:cBhvr>
                                        <p:cTn id="161" dur="500" fill="hold"/>
                                        <p:tgtEl>
                                          <p:spTgt spid="51"/>
                                        </p:tgtEl>
                                        <p:attrNameLst>
                                          <p:attrName>ppt_h</p:attrName>
                                        </p:attrNameLst>
                                      </p:cBhvr>
                                      <p:tavLst>
                                        <p:tav tm="0">
                                          <p:val>
                                            <p:strVal val="#ppt_h"/>
                                          </p:val>
                                        </p:tav>
                                        <p:tav tm="100000">
                                          <p:val>
                                            <p:strVal val="#ppt_h"/>
                                          </p:val>
                                        </p:tav>
                                      </p:tavLst>
                                    </p:anim>
                                  </p:childTnLst>
                                </p:cTn>
                              </p:par>
                            </p:childTnLst>
                          </p:cTn>
                        </p:par>
                        <p:par>
                          <p:cTn id="162" fill="hold">
                            <p:stCondLst>
                              <p:cond delay="7300"/>
                            </p:stCondLst>
                            <p:childTnLst>
                              <p:par>
                                <p:cTn id="163" presetID="47" presetClass="entr" presetSubtype="0" fill="hold" grpId="0" nodeType="afterEffect">
                                  <p:stCondLst>
                                    <p:cond delay="0"/>
                                  </p:stCondLst>
                                  <p:childTnLst>
                                    <p:set>
                                      <p:cBhvr>
                                        <p:cTn id="164" dur="1" fill="hold">
                                          <p:stCondLst>
                                            <p:cond delay="0"/>
                                          </p:stCondLst>
                                        </p:cTn>
                                        <p:tgtEl>
                                          <p:spTgt spid="59"/>
                                        </p:tgtEl>
                                        <p:attrNameLst>
                                          <p:attrName>style.visibility</p:attrName>
                                        </p:attrNameLst>
                                      </p:cBhvr>
                                      <p:to>
                                        <p:strVal val="visible"/>
                                      </p:to>
                                    </p:set>
                                    <p:animEffect filter="fade">
                                      <p:cBhvr>
                                        <p:cTn id="165" dur="1000"/>
                                        <p:tgtEl>
                                          <p:spTgt spid="59"/>
                                        </p:tgtEl>
                                      </p:cBhvr>
                                    </p:animEffect>
                                    <p:anim calcmode="lin" valueType="num">
                                      <p:cBhvr>
                                        <p:cTn id="166" dur="1000" fill="hold"/>
                                        <p:tgtEl>
                                          <p:spTgt spid="59"/>
                                        </p:tgtEl>
                                        <p:attrNameLst>
                                          <p:attrName>ppt_x</p:attrName>
                                        </p:attrNameLst>
                                      </p:cBhvr>
                                      <p:tavLst>
                                        <p:tav tm="0">
                                          <p:val>
                                            <p:strVal val="#ppt_x"/>
                                          </p:val>
                                        </p:tav>
                                        <p:tav tm="100000">
                                          <p:val>
                                            <p:strVal val="#ppt_x"/>
                                          </p:val>
                                        </p:tav>
                                      </p:tavLst>
                                    </p:anim>
                                    <p:anim calcmode="lin" valueType="num">
                                      <p:cBhvr>
                                        <p:cTn id="167" dur="1000" fill="hold"/>
                                        <p:tgtEl>
                                          <p:spTgt spid="59"/>
                                        </p:tgtEl>
                                        <p:attrNameLst>
                                          <p:attrName>ppt_y</p:attrName>
                                        </p:attrNameLst>
                                      </p:cBhvr>
                                      <p:tavLst>
                                        <p:tav tm="0">
                                          <p:val>
                                            <p:strVal val="#ppt_y-.1"/>
                                          </p:val>
                                        </p:tav>
                                        <p:tav tm="100000">
                                          <p:val>
                                            <p:strVal val="#ppt_y"/>
                                          </p:val>
                                        </p:tav>
                                      </p:tavLst>
                                    </p:anim>
                                  </p:childTnLst>
                                </p:cTn>
                              </p:par>
                              <p:par>
                                <p:cTn id="168" presetID="47" presetClass="entr" presetSubtype="0" fill="hold" grpId="0" nodeType="withEffect">
                                  <p:stCondLst>
                                    <p:cond delay="0"/>
                                  </p:stCondLst>
                                  <p:childTnLst>
                                    <p:set>
                                      <p:cBhvr>
                                        <p:cTn id="169" dur="1" fill="hold">
                                          <p:stCondLst>
                                            <p:cond delay="0"/>
                                          </p:stCondLst>
                                        </p:cTn>
                                        <p:tgtEl>
                                          <p:spTgt spid="58"/>
                                        </p:tgtEl>
                                        <p:attrNameLst>
                                          <p:attrName>style.visibility</p:attrName>
                                        </p:attrNameLst>
                                      </p:cBhvr>
                                      <p:to>
                                        <p:strVal val="visible"/>
                                      </p:to>
                                    </p:set>
                                    <p:animEffect filter="fade">
                                      <p:cBhvr>
                                        <p:cTn id="170" dur="1000"/>
                                        <p:tgtEl>
                                          <p:spTgt spid="58"/>
                                        </p:tgtEl>
                                      </p:cBhvr>
                                    </p:animEffect>
                                    <p:anim calcmode="lin" valueType="num">
                                      <p:cBhvr>
                                        <p:cTn id="171" dur="1000" fill="hold"/>
                                        <p:tgtEl>
                                          <p:spTgt spid="58"/>
                                        </p:tgtEl>
                                        <p:attrNameLst>
                                          <p:attrName>ppt_x</p:attrName>
                                        </p:attrNameLst>
                                      </p:cBhvr>
                                      <p:tavLst>
                                        <p:tav tm="0">
                                          <p:val>
                                            <p:strVal val="#ppt_x"/>
                                          </p:val>
                                        </p:tav>
                                        <p:tav tm="100000">
                                          <p:val>
                                            <p:strVal val="#ppt_x"/>
                                          </p:val>
                                        </p:tav>
                                      </p:tavLst>
                                    </p:anim>
                                    <p:anim calcmode="lin" valueType="num">
                                      <p:cBhvr>
                                        <p:cTn id="172" dur="1000" fill="hold"/>
                                        <p:tgtEl>
                                          <p:spTgt spid="58"/>
                                        </p:tgtEl>
                                        <p:attrNameLst>
                                          <p:attrName>ppt_y</p:attrName>
                                        </p:attrNameLst>
                                      </p:cBhvr>
                                      <p:tavLst>
                                        <p:tav tm="0">
                                          <p:val>
                                            <p:strVal val="#ppt_y-.1"/>
                                          </p:val>
                                        </p:tav>
                                        <p:tav tm="100000">
                                          <p:val>
                                            <p:strVal val="#ppt_y"/>
                                          </p:val>
                                        </p:tav>
                                      </p:tavLst>
                                    </p:anim>
                                  </p:childTnLst>
                                </p:cTn>
                              </p:par>
                              <p:par>
                                <p:cTn id="173" presetID="22" presetClass="entr" presetSubtype="4" fill="hold" nodeType="withEffect">
                                  <p:stCondLst>
                                    <p:cond delay="0"/>
                                  </p:stCondLst>
                                  <p:childTnLst>
                                    <p:set>
                                      <p:cBhvr>
                                        <p:cTn id="174" dur="1" fill="hold">
                                          <p:stCondLst>
                                            <p:cond delay="0"/>
                                          </p:stCondLst>
                                        </p:cTn>
                                        <p:tgtEl>
                                          <p:spTgt spid="36"/>
                                        </p:tgtEl>
                                        <p:attrNameLst>
                                          <p:attrName>style.visibility</p:attrName>
                                        </p:attrNameLst>
                                      </p:cBhvr>
                                      <p:to>
                                        <p:strVal val="visible"/>
                                      </p:to>
                                    </p:set>
                                    <p:animEffect filter="wipe(down)">
                                      <p:cBhvr>
                                        <p:cTn id="175" dur="500"/>
                                        <p:tgtEl>
                                          <p:spTgt spid="36"/>
                                        </p:tgtEl>
                                      </p:cBhvr>
                                    </p:animEffect>
                                  </p:childTnLst>
                                </p:cTn>
                              </p:par>
                              <p:par>
                                <p:cTn id="176" presetID="22" presetClass="entr" presetSubtype="4" fill="hold" nodeType="withEffect">
                                  <p:stCondLst>
                                    <p:cond delay="200"/>
                                  </p:stCondLst>
                                  <p:childTnLst>
                                    <p:set>
                                      <p:cBhvr>
                                        <p:cTn id="177" dur="1" fill="hold">
                                          <p:stCondLst>
                                            <p:cond delay="0"/>
                                          </p:stCondLst>
                                        </p:cTn>
                                        <p:tgtEl>
                                          <p:spTgt spid="37"/>
                                        </p:tgtEl>
                                        <p:attrNameLst>
                                          <p:attrName>style.visibility</p:attrName>
                                        </p:attrNameLst>
                                      </p:cBhvr>
                                      <p:to>
                                        <p:strVal val="visible"/>
                                      </p:to>
                                    </p:set>
                                    <p:animEffect filter="wipe(down)">
                                      <p:cBhvr>
                                        <p:cTn id="178" dur="500"/>
                                        <p:tgtEl>
                                          <p:spTgt spid="37"/>
                                        </p:tgtEl>
                                      </p:cBhvr>
                                    </p:animEffect>
                                  </p:childTnLst>
                                </p:cTn>
                              </p:par>
                              <p:par>
                                <p:cTn id="179" presetID="22" presetClass="entr" presetSubtype="4" fill="hold" nodeType="withEffect">
                                  <p:stCondLst>
                                    <p:cond delay="400"/>
                                  </p:stCondLst>
                                  <p:childTnLst>
                                    <p:set>
                                      <p:cBhvr>
                                        <p:cTn id="180" dur="1" fill="hold">
                                          <p:stCondLst>
                                            <p:cond delay="0"/>
                                          </p:stCondLst>
                                        </p:cTn>
                                        <p:tgtEl>
                                          <p:spTgt spid="38"/>
                                        </p:tgtEl>
                                        <p:attrNameLst>
                                          <p:attrName>style.visibility</p:attrName>
                                        </p:attrNameLst>
                                      </p:cBhvr>
                                      <p:to>
                                        <p:strVal val="visible"/>
                                      </p:to>
                                    </p:set>
                                    <p:animEffect filter="wipe(down)">
                                      <p:cBhvr>
                                        <p:cTn id="181" dur="500"/>
                                        <p:tgtEl>
                                          <p:spTgt spid="38"/>
                                        </p:tgtEl>
                                      </p:cBhvr>
                                    </p:animEffect>
                                  </p:childTnLst>
                                </p:cTn>
                              </p:par>
                              <p:par>
                                <p:cTn id="182" presetID="22" presetClass="entr" presetSubtype="4" fill="hold" nodeType="withEffect">
                                  <p:stCondLst>
                                    <p:cond delay="600"/>
                                  </p:stCondLst>
                                  <p:childTnLst>
                                    <p:set>
                                      <p:cBhvr>
                                        <p:cTn id="183" dur="1" fill="hold">
                                          <p:stCondLst>
                                            <p:cond delay="0"/>
                                          </p:stCondLst>
                                        </p:cTn>
                                        <p:tgtEl>
                                          <p:spTgt spid="39"/>
                                        </p:tgtEl>
                                        <p:attrNameLst>
                                          <p:attrName>style.visibility</p:attrName>
                                        </p:attrNameLst>
                                      </p:cBhvr>
                                      <p:to>
                                        <p:strVal val="visible"/>
                                      </p:to>
                                    </p:set>
                                    <p:animEffect filter="wipe(down)">
                                      <p:cBhvr>
                                        <p:cTn id="184" dur="500"/>
                                        <p:tgtEl>
                                          <p:spTgt spid="39"/>
                                        </p:tgtEl>
                                      </p:cBhvr>
                                    </p:animEffect>
                                  </p:childTnLst>
                                </p:cTn>
                              </p:par>
                            </p:childTnLst>
                          </p:cTn>
                        </p:par>
                        <p:par>
                          <p:cTn id="185" fill="hold">
                            <p:stCondLst>
                              <p:cond delay="8400"/>
                            </p:stCondLst>
                            <p:childTnLst>
                              <p:par>
                                <p:cTn id="186" presetID="22" presetClass="entr" presetSubtype="4" fill="hold" nodeType="afterEffect">
                                  <p:stCondLst>
                                    <p:cond delay="0"/>
                                  </p:stCondLst>
                                  <p:childTnLst>
                                    <p:set>
                                      <p:cBhvr>
                                        <p:cTn id="187" dur="1" fill="hold">
                                          <p:stCondLst>
                                            <p:cond delay="0"/>
                                          </p:stCondLst>
                                        </p:cTn>
                                        <p:tgtEl>
                                          <p:spTgt spid="43"/>
                                        </p:tgtEl>
                                        <p:attrNameLst>
                                          <p:attrName>style.visibility</p:attrName>
                                        </p:attrNameLst>
                                      </p:cBhvr>
                                      <p:to>
                                        <p:strVal val="visible"/>
                                      </p:to>
                                    </p:set>
                                    <p:animEffect filter="wipe(down)">
                                      <p:cBhvr>
                                        <p:cTn id="188" dur="500"/>
                                        <p:tgtEl>
                                          <p:spTgt spid="43"/>
                                        </p:tgtEl>
                                      </p:cBhvr>
                                    </p:animEffect>
                                  </p:childTnLst>
                                </p:cTn>
                              </p:par>
                              <p:par>
                                <p:cTn id="189" presetID="22" presetClass="entr" presetSubtype="4" fill="hold" nodeType="withEffect">
                                  <p:stCondLst>
                                    <p:cond delay="0"/>
                                  </p:stCondLst>
                                  <p:childTnLst>
                                    <p:set>
                                      <p:cBhvr>
                                        <p:cTn id="190" dur="1" fill="hold">
                                          <p:stCondLst>
                                            <p:cond delay="0"/>
                                          </p:stCondLst>
                                        </p:cTn>
                                        <p:tgtEl>
                                          <p:spTgt spid="42"/>
                                        </p:tgtEl>
                                        <p:attrNameLst>
                                          <p:attrName>style.visibility</p:attrName>
                                        </p:attrNameLst>
                                      </p:cBhvr>
                                      <p:to>
                                        <p:strVal val="visible"/>
                                      </p:to>
                                    </p:set>
                                    <p:animEffect filter="wipe(down)">
                                      <p:cBhvr>
                                        <p:cTn id="191" dur="500"/>
                                        <p:tgtEl>
                                          <p:spTgt spid="42"/>
                                        </p:tgtEl>
                                      </p:cBhvr>
                                    </p:animEffect>
                                  </p:childTnLst>
                                </p:cTn>
                              </p:par>
                              <p:par>
                                <p:cTn id="192" presetID="22" presetClass="entr" presetSubtype="4" fill="hold" nodeType="withEffect">
                                  <p:stCondLst>
                                    <p:cond delay="0"/>
                                  </p:stCondLst>
                                  <p:childTnLst>
                                    <p:set>
                                      <p:cBhvr>
                                        <p:cTn id="193" dur="1" fill="hold">
                                          <p:stCondLst>
                                            <p:cond delay="0"/>
                                          </p:stCondLst>
                                        </p:cTn>
                                        <p:tgtEl>
                                          <p:spTgt spid="41"/>
                                        </p:tgtEl>
                                        <p:attrNameLst>
                                          <p:attrName>style.visibility</p:attrName>
                                        </p:attrNameLst>
                                      </p:cBhvr>
                                      <p:to>
                                        <p:strVal val="visible"/>
                                      </p:to>
                                    </p:set>
                                    <p:animEffect filter="wipe(down)">
                                      <p:cBhvr>
                                        <p:cTn id="194" dur="500"/>
                                        <p:tgtEl>
                                          <p:spTgt spid="41"/>
                                        </p:tgtEl>
                                      </p:cBhvr>
                                    </p:animEffect>
                                  </p:childTnLst>
                                </p:cTn>
                              </p:par>
                              <p:par>
                                <p:cTn id="195" presetID="22" presetClass="entr" presetSubtype="4" fill="hold" nodeType="withEffect">
                                  <p:stCondLst>
                                    <p:cond delay="0"/>
                                  </p:stCondLst>
                                  <p:childTnLst>
                                    <p:set>
                                      <p:cBhvr>
                                        <p:cTn id="196" dur="1" fill="hold">
                                          <p:stCondLst>
                                            <p:cond delay="0"/>
                                          </p:stCondLst>
                                        </p:cTn>
                                        <p:tgtEl>
                                          <p:spTgt spid="40"/>
                                        </p:tgtEl>
                                        <p:attrNameLst>
                                          <p:attrName>style.visibility</p:attrName>
                                        </p:attrNameLst>
                                      </p:cBhvr>
                                      <p:to>
                                        <p:strVal val="visible"/>
                                      </p:to>
                                    </p:set>
                                    <p:animEffect filter="wipe(down)">
                                      <p:cBhvr>
                                        <p:cTn id="19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46" grpId="0" bldLvl="0" animBg="1"/>
      <p:bldP spid="47" grpId="0" bldLvl="0" animBg="1"/>
      <p:bldP spid="48" grpId="0" bldLvl="0" animBg="1"/>
      <p:bldP spid="52" grpId="0" bldLvl="0"/>
      <p:bldP spid="53" grpId="0" bldLvl="0"/>
      <p:bldP spid="54" grpId="0" bldLvl="0"/>
      <p:bldP spid="55" grpId="0" bldLvl="0"/>
      <p:bldP spid="56" grpId="0" bldLvl="0"/>
      <p:bldP spid="57" grpId="0" bldLvl="0"/>
      <p:bldP spid="58" grpId="0" bldLvl="0"/>
      <p:bldP spid="59"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Box 76"/>
          <p:cNvSpPr txBox="1"/>
          <p:nvPr/>
        </p:nvSpPr>
        <p:spPr>
          <a:xfrm>
            <a:off x="1752600" y="2705721"/>
            <a:ext cx="5032690" cy="461665"/>
          </a:xfrm>
          <a:prstGeom prst="rect">
            <a:avLst/>
          </a:prstGeom>
          <a:noFill/>
        </p:spPr>
        <p:txBody>
          <a:bodyPr wrap="square" rtlCol="0">
            <a:spAutoFit/>
          </a:bodyPr>
          <a:lstStyle/>
          <a:p>
            <a:r>
              <a:rPr lang="zh-CN" altLang="en-US" sz="2400" b="1" dirty="0">
                <a:solidFill>
                  <a:schemeClr val="bg1">
                    <a:lumMod val="65000"/>
                  </a:schemeClr>
                </a:solidFill>
                <a:latin typeface="微软雅黑" pitchFamily="34" charset="-122"/>
                <a:ea typeface="微软雅黑" pitchFamily="34" charset="-122"/>
              </a:rPr>
              <a:t>加入你的标题：</a:t>
            </a:r>
            <a:r>
              <a:rPr lang="zh-CN" altLang="en-US" dirty="0">
                <a:solidFill>
                  <a:schemeClr val="bg1">
                    <a:lumMod val="65000"/>
                  </a:schemeClr>
                </a:solidFill>
                <a:latin typeface="微软雅黑" pitchFamily="34" charset="-122"/>
                <a:ea typeface="微软雅黑" pitchFamily="34" charset="-122"/>
              </a:rPr>
              <a:t>此处添加说明文字</a:t>
            </a:r>
          </a:p>
        </p:txBody>
      </p:sp>
      <p:sp>
        <p:nvSpPr>
          <p:cNvPr id="78" name="TextBox 77"/>
          <p:cNvSpPr txBox="1"/>
          <p:nvPr/>
        </p:nvSpPr>
        <p:spPr>
          <a:xfrm>
            <a:off x="1752600" y="3780255"/>
            <a:ext cx="5032690" cy="461665"/>
          </a:xfrm>
          <a:prstGeom prst="rect">
            <a:avLst/>
          </a:prstGeom>
          <a:noFill/>
        </p:spPr>
        <p:txBody>
          <a:bodyPr wrap="square" rtlCol="0">
            <a:spAutoFit/>
          </a:bodyPr>
          <a:lstStyle/>
          <a:p>
            <a:pPr lvl="0"/>
            <a:r>
              <a:rPr lang="zh-CN" altLang="en-US" sz="2400" b="1" dirty="0">
                <a:solidFill>
                  <a:schemeClr val="bg1">
                    <a:lumMod val="65000"/>
                  </a:schemeClr>
                </a:solidFill>
                <a:latin typeface="微软雅黑" pitchFamily="34" charset="-122"/>
                <a:ea typeface="微软雅黑" pitchFamily="34" charset="-122"/>
              </a:rPr>
              <a:t>加入你的标题：</a:t>
            </a:r>
            <a:r>
              <a:rPr lang="zh-CN" altLang="en-US" dirty="0">
                <a:solidFill>
                  <a:schemeClr val="bg1">
                    <a:lumMod val="65000"/>
                  </a:schemeClr>
                </a:solidFill>
                <a:latin typeface="微软雅黑" pitchFamily="34" charset="-122"/>
                <a:ea typeface="微软雅黑" pitchFamily="34" charset="-122"/>
              </a:rPr>
              <a:t>此处添加说明文字</a:t>
            </a:r>
          </a:p>
        </p:txBody>
      </p:sp>
      <p:sp>
        <p:nvSpPr>
          <p:cNvPr id="79" name="TextBox 78"/>
          <p:cNvSpPr txBox="1"/>
          <p:nvPr/>
        </p:nvSpPr>
        <p:spPr>
          <a:xfrm>
            <a:off x="7385442" y="2705721"/>
            <a:ext cx="5032690" cy="461665"/>
          </a:xfrm>
          <a:prstGeom prst="rect">
            <a:avLst/>
          </a:prstGeom>
          <a:noFill/>
        </p:spPr>
        <p:txBody>
          <a:bodyPr wrap="square" rtlCol="0">
            <a:spAutoFit/>
          </a:bodyPr>
          <a:lstStyle/>
          <a:p>
            <a:pPr lvl="0"/>
            <a:r>
              <a:rPr lang="zh-CN" altLang="en-US" sz="2400" b="1" dirty="0">
                <a:solidFill>
                  <a:schemeClr val="bg1">
                    <a:lumMod val="65000"/>
                  </a:schemeClr>
                </a:solidFill>
                <a:latin typeface="微软雅黑" pitchFamily="34" charset="-122"/>
                <a:ea typeface="微软雅黑" pitchFamily="34" charset="-122"/>
              </a:rPr>
              <a:t>加入你的标题：</a:t>
            </a:r>
            <a:r>
              <a:rPr lang="zh-CN" altLang="en-US" dirty="0">
                <a:solidFill>
                  <a:schemeClr val="bg1">
                    <a:lumMod val="65000"/>
                  </a:schemeClr>
                </a:solidFill>
                <a:latin typeface="微软雅黑" pitchFamily="34" charset="-122"/>
                <a:ea typeface="微软雅黑" pitchFamily="34" charset="-122"/>
              </a:rPr>
              <a:t>此处添加说明文字</a:t>
            </a:r>
          </a:p>
        </p:txBody>
      </p:sp>
      <p:sp>
        <p:nvSpPr>
          <p:cNvPr id="80" name="TextBox 79"/>
          <p:cNvSpPr txBox="1"/>
          <p:nvPr/>
        </p:nvSpPr>
        <p:spPr>
          <a:xfrm>
            <a:off x="7385442" y="3780255"/>
            <a:ext cx="5032690" cy="461665"/>
          </a:xfrm>
          <a:prstGeom prst="rect">
            <a:avLst/>
          </a:prstGeom>
          <a:noFill/>
        </p:spPr>
        <p:txBody>
          <a:bodyPr wrap="square" rtlCol="0">
            <a:spAutoFit/>
          </a:bodyPr>
          <a:lstStyle/>
          <a:p>
            <a:pPr lvl="0"/>
            <a:r>
              <a:rPr lang="zh-CN" altLang="en-US" sz="2400" b="1" dirty="0">
                <a:solidFill>
                  <a:schemeClr val="bg1">
                    <a:lumMod val="65000"/>
                  </a:schemeClr>
                </a:solidFill>
                <a:latin typeface="微软雅黑" pitchFamily="34" charset="-122"/>
                <a:ea typeface="微软雅黑" pitchFamily="34" charset="-122"/>
              </a:rPr>
              <a:t>加入你的标题：</a:t>
            </a:r>
            <a:r>
              <a:rPr lang="zh-CN" altLang="en-US" dirty="0">
                <a:solidFill>
                  <a:schemeClr val="bg1">
                    <a:lumMod val="65000"/>
                  </a:schemeClr>
                </a:solidFill>
                <a:latin typeface="微软雅黑" pitchFamily="34" charset="-122"/>
                <a:ea typeface="微软雅黑" pitchFamily="34" charset="-122"/>
              </a:rPr>
              <a:t>此处添加说明文字</a:t>
            </a:r>
          </a:p>
        </p:txBody>
      </p:sp>
      <p:grpSp>
        <p:nvGrpSpPr>
          <p:cNvPr id="81" name="组合 80"/>
          <p:cNvGrpSpPr/>
          <p:nvPr/>
        </p:nvGrpSpPr>
        <p:grpSpPr>
          <a:xfrm>
            <a:off x="992694" y="2636279"/>
            <a:ext cx="624684" cy="600549"/>
            <a:chOff x="2215144" y="982844"/>
            <a:chExt cx="1120898" cy="842780"/>
          </a:xfrm>
        </p:grpSpPr>
        <p:sp>
          <p:nvSpPr>
            <p:cNvPr id="82" name="平行四边形 81"/>
            <p:cNvSpPr/>
            <p:nvPr/>
          </p:nvSpPr>
          <p:spPr>
            <a:xfrm>
              <a:off x="2215144" y="982844"/>
              <a:ext cx="1120898" cy="842780"/>
            </a:xfrm>
            <a:prstGeom prst="parallelogram">
              <a:avLst>
                <a:gd name="adj" fmla="val 0"/>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83" name="文本框 9"/>
            <p:cNvSpPr txBox="1"/>
            <p:nvPr/>
          </p:nvSpPr>
          <p:spPr>
            <a:xfrm>
              <a:off x="2245058" y="1046848"/>
              <a:ext cx="1066799" cy="73426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84" name="组合 83"/>
          <p:cNvGrpSpPr/>
          <p:nvPr/>
        </p:nvGrpSpPr>
        <p:grpSpPr>
          <a:xfrm>
            <a:off x="6623554" y="2636279"/>
            <a:ext cx="624684" cy="600549"/>
            <a:chOff x="2215144" y="982844"/>
            <a:chExt cx="1120898" cy="842780"/>
          </a:xfrm>
        </p:grpSpPr>
        <p:sp>
          <p:nvSpPr>
            <p:cNvPr id="85" name="平行四边形 84"/>
            <p:cNvSpPr/>
            <p:nvPr/>
          </p:nvSpPr>
          <p:spPr>
            <a:xfrm>
              <a:off x="2215144" y="982844"/>
              <a:ext cx="1120898" cy="842780"/>
            </a:xfrm>
            <a:prstGeom prst="parallelogram">
              <a:avLst>
                <a:gd name="adj" fmla="val 0"/>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86" name="文本框 9"/>
            <p:cNvSpPr txBox="1"/>
            <p:nvPr/>
          </p:nvSpPr>
          <p:spPr>
            <a:xfrm>
              <a:off x="2245058" y="1046848"/>
              <a:ext cx="1066799" cy="73426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87" name="组合 86"/>
          <p:cNvGrpSpPr/>
          <p:nvPr/>
        </p:nvGrpSpPr>
        <p:grpSpPr>
          <a:xfrm>
            <a:off x="1009365" y="3710813"/>
            <a:ext cx="624684" cy="600549"/>
            <a:chOff x="2215144" y="982844"/>
            <a:chExt cx="1120898" cy="842780"/>
          </a:xfrm>
        </p:grpSpPr>
        <p:sp>
          <p:nvSpPr>
            <p:cNvPr id="88" name="平行四边形 87"/>
            <p:cNvSpPr/>
            <p:nvPr/>
          </p:nvSpPr>
          <p:spPr>
            <a:xfrm>
              <a:off x="2215144" y="982844"/>
              <a:ext cx="1120898" cy="842780"/>
            </a:xfrm>
            <a:prstGeom prst="parallelogram">
              <a:avLst>
                <a:gd name="adj" fmla="val 0"/>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89" name="文本框 9"/>
            <p:cNvSpPr txBox="1"/>
            <p:nvPr/>
          </p:nvSpPr>
          <p:spPr>
            <a:xfrm>
              <a:off x="2245058" y="1046848"/>
              <a:ext cx="1066799" cy="73426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90" name="组合 89"/>
          <p:cNvGrpSpPr/>
          <p:nvPr/>
        </p:nvGrpSpPr>
        <p:grpSpPr>
          <a:xfrm>
            <a:off x="6640225" y="3710813"/>
            <a:ext cx="624684" cy="600549"/>
            <a:chOff x="2215144" y="982844"/>
            <a:chExt cx="1120898" cy="842780"/>
          </a:xfrm>
        </p:grpSpPr>
        <p:sp>
          <p:nvSpPr>
            <p:cNvPr id="91" name="平行四边形 90"/>
            <p:cNvSpPr/>
            <p:nvPr/>
          </p:nvSpPr>
          <p:spPr>
            <a:xfrm>
              <a:off x="2215144" y="982844"/>
              <a:ext cx="1120898" cy="842780"/>
            </a:xfrm>
            <a:prstGeom prst="parallelogram">
              <a:avLst>
                <a:gd name="adj" fmla="val 0"/>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92" name="文本框 9"/>
            <p:cNvSpPr txBox="1"/>
            <p:nvPr/>
          </p:nvSpPr>
          <p:spPr>
            <a:xfrm>
              <a:off x="2245058" y="1046848"/>
              <a:ext cx="1066799" cy="73426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sp>
        <p:nvSpPr>
          <p:cNvPr id="69" name="矩形 68"/>
          <p:cNvSpPr/>
          <p:nvPr/>
        </p:nvSpPr>
        <p:spPr>
          <a:xfrm flipH="1">
            <a:off x="5002212" y="0"/>
            <a:ext cx="2185988" cy="1879600"/>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283"/>
          <p:cNvSpPr txBox="1"/>
          <p:nvPr/>
        </p:nvSpPr>
        <p:spPr>
          <a:xfrm>
            <a:off x="5121949" y="456337"/>
            <a:ext cx="1946514" cy="923330"/>
          </a:xfrm>
          <a:prstGeom prst="rect">
            <a:avLst/>
          </a:prstGeom>
          <a:noFill/>
        </p:spPr>
        <p:txBody>
          <a:bodyPr wrap="square" rtlCol="0">
            <a:spAutoFit/>
          </a:bodyPr>
          <a:lstStyle/>
          <a:p>
            <a:pPr algn="ctr"/>
            <a:r>
              <a:rPr lang="zh-CN" altLang="en-US" sz="5400" b="1" dirty="0">
                <a:solidFill>
                  <a:schemeClr val="bg1"/>
                </a:solidFill>
                <a:latin typeface="微软雅黑" pitchFamily="34" charset="-122"/>
                <a:ea typeface="微软雅黑" pitchFamily="34" charset="-122"/>
              </a:rPr>
              <a:t>目录</a:t>
            </a:r>
            <a:endParaRPr lang="en-US" altLang="zh-CN" sz="5400" dirty="0">
              <a:solidFill>
                <a:schemeClr val="bg1"/>
              </a:solidFill>
              <a:latin typeface="微软雅黑" pitchFamily="34" charset="-122"/>
              <a:ea typeface="微软雅黑" pitchFamily="34" charset="-122"/>
            </a:endParaRPr>
          </a:p>
        </p:txBody>
      </p:sp>
      <p:grpSp>
        <p:nvGrpSpPr>
          <p:cNvPr id="70" name="组合 69"/>
          <p:cNvGrpSpPr/>
          <p:nvPr/>
        </p:nvGrpSpPr>
        <p:grpSpPr>
          <a:xfrm>
            <a:off x="0" y="4896042"/>
            <a:ext cx="12190414" cy="4843505"/>
            <a:chOff x="0" y="4292079"/>
            <a:chExt cx="12190414" cy="4843505"/>
          </a:xfrm>
        </p:grpSpPr>
        <p:grpSp>
          <p:nvGrpSpPr>
            <p:cNvPr id="71" name="组合 70"/>
            <p:cNvGrpSpPr/>
            <p:nvPr/>
          </p:nvGrpSpPr>
          <p:grpSpPr>
            <a:xfrm>
              <a:off x="0" y="4692834"/>
              <a:ext cx="12190414" cy="4442750"/>
              <a:chOff x="0" y="5400390"/>
              <a:chExt cx="12190414" cy="4442750"/>
            </a:xfrm>
          </p:grpSpPr>
          <p:grpSp>
            <p:nvGrpSpPr>
              <p:cNvPr id="96" name="组合 95"/>
              <p:cNvGrpSpPr/>
              <p:nvPr/>
            </p:nvGrpSpPr>
            <p:grpSpPr>
              <a:xfrm>
                <a:off x="0" y="5403580"/>
                <a:ext cx="6095207" cy="4439560"/>
                <a:chOff x="0" y="5320120"/>
                <a:chExt cx="12190413" cy="4439560"/>
              </a:xfrm>
            </p:grpSpPr>
            <p:sp>
              <p:nvSpPr>
                <p:cNvPr id="100" name="波形 99"/>
                <p:cNvSpPr/>
                <p:nvPr/>
              </p:nvSpPr>
              <p:spPr>
                <a:xfrm>
                  <a:off x="0" y="5320120"/>
                  <a:ext cx="12190413" cy="4419600"/>
                </a:xfrm>
                <a:prstGeom prst="wave">
                  <a:avLst/>
                </a:prstGeom>
                <a:solidFill>
                  <a:srgbClr val="1983B7">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波形 100"/>
                <p:cNvSpPr/>
                <p:nvPr/>
              </p:nvSpPr>
              <p:spPr>
                <a:xfrm flipH="1">
                  <a:off x="0" y="5340080"/>
                  <a:ext cx="12190413" cy="4419600"/>
                </a:xfrm>
                <a:prstGeom prst="wave">
                  <a:avLst/>
                </a:prstGeom>
                <a:solidFill>
                  <a:srgbClr val="18D2A6">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6095207" y="5400390"/>
                <a:ext cx="6095207" cy="4439560"/>
                <a:chOff x="0" y="5320120"/>
                <a:chExt cx="12190413" cy="4439560"/>
              </a:xfrm>
            </p:grpSpPr>
            <p:sp>
              <p:nvSpPr>
                <p:cNvPr id="98" name="波形 97"/>
                <p:cNvSpPr/>
                <p:nvPr/>
              </p:nvSpPr>
              <p:spPr>
                <a:xfrm>
                  <a:off x="0" y="5320120"/>
                  <a:ext cx="12190413" cy="4419600"/>
                </a:xfrm>
                <a:prstGeom prst="wave">
                  <a:avLst/>
                </a:prstGeom>
                <a:solidFill>
                  <a:srgbClr val="1983B7">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波形 98"/>
                <p:cNvSpPr/>
                <p:nvPr/>
              </p:nvSpPr>
              <p:spPr>
                <a:xfrm flipH="1">
                  <a:off x="0" y="5340080"/>
                  <a:ext cx="12190413" cy="4419600"/>
                </a:xfrm>
                <a:prstGeom prst="wave">
                  <a:avLst/>
                </a:prstGeom>
                <a:solidFill>
                  <a:srgbClr val="18D2A6">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2" name="组合 71"/>
            <p:cNvGrpSpPr/>
            <p:nvPr/>
          </p:nvGrpSpPr>
          <p:grpSpPr>
            <a:xfrm>
              <a:off x="0" y="4292079"/>
              <a:ext cx="12190414" cy="4442750"/>
              <a:chOff x="0" y="5400390"/>
              <a:chExt cx="12190414" cy="4442750"/>
            </a:xfrm>
          </p:grpSpPr>
          <p:grpSp>
            <p:nvGrpSpPr>
              <p:cNvPr id="74" name="组合 73"/>
              <p:cNvGrpSpPr/>
              <p:nvPr/>
            </p:nvGrpSpPr>
            <p:grpSpPr>
              <a:xfrm>
                <a:off x="0" y="5403580"/>
                <a:ext cx="6095207" cy="4439560"/>
                <a:chOff x="0" y="5320120"/>
                <a:chExt cx="12190413" cy="4439560"/>
              </a:xfrm>
            </p:grpSpPr>
            <p:sp>
              <p:nvSpPr>
                <p:cNvPr id="94" name="波形 93"/>
                <p:cNvSpPr/>
                <p:nvPr/>
              </p:nvSpPr>
              <p:spPr>
                <a:xfrm>
                  <a:off x="0" y="5320120"/>
                  <a:ext cx="12190413" cy="4419600"/>
                </a:xfrm>
                <a:prstGeom prst="wave">
                  <a:avLst/>
                </a:prstGeom>
                <a:solidFill>
                  <a:srgbClr val="1983B7">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波形 94"/>
                <p:cNvSpPr/>
                <p:nvPr/>
              </p:nvSpPr>
              <p:spPr>
                <a:xfrm flipH="1">
                  <a:off x="0" y="5340080"/>
                  <a:ext cx="12190413" cy="4419600"/>
                </a:xfrm>
                <a:prstGeom prst="wave">
                  <a:avLst/>
                </a:prstGeom>
                <a:solidFill>
                  <a:srgbClr val="18D2A6">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095207" y="5400390"/>
                <a:ext cx="6095207" cy="4439560"/>
                <a:chOff x="0" y="5320120"/>
                <a:chExt cx="12190413" cy="4439560"/>
              </a:xfrm>
            </p:grpSpPr>
            <p:sp>
              <p:nvSpPr>
                <p:cNvPr id="76" name="波形 75"/>
                <p:cNvSpPr/>
                <p:nvPr/>
              </p:nvSpPr>
              <p:spPr>
                <a:xfrm>
                  <a:off x="0" y="5320120"/>
                  <a:ext cx="12190413" cy="4419600"/>
                </a:xfrm>
                <a:prstGeom prst="wave">
                  <a:avLst/>
                </a:prstGeom>
                <a:solidFill>
                  <a:srgbClr val="1983B7">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波形 92"/>
                <p:cNvSpPr/>
                <p:nvPr/>
              </p:nvSpPr>
              <p:spPr>
                <a:xfrm flipH="1">
                  <a:off x="0" y="5340080"/>
                  <a:ext cx="12190413" cy="4419600"/>
                </a:xfrm>
                <a:prstGeom prst="wave">
                  <a:avLst/>
                </a:prstGeom>
                <a:solidFill>
                  <a:srgbClr val="18D2A6">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3518821097"/>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250"/>
                                        <p:tgtEl>
                                          <p:spTgt spid="70"/>
                                        </p:tgtEl>
                                      </p:cBhvr>
                                    </p:animEffect>
                                    <p:anim calcmode="lin" valueType="num">
                                      <p:cBhvr>
                                        <p:cTn id="8" dur="1250" fill="hold"/>
                                        <p:tgtEl>
                                          <p:spTgt spid="70"/>
                                        </p:tgtEl>
                                        <p:attrNameLst>
                                          <p:attrName>ppt_x</p:attrName>
                                        </p:attrNameLst>
                                      </p:cBhvr>
                                      <p:tavLst>
                                        <p:tav tm="0">
                                          <p:val>
                                            <p:strVal val="#ppt_x"/>
                                          </p:val>
                                        </p:tav>
                                        <p:tav tm="100000">
                                          <p:val>
                                            <p:strVal val="#ppt_x"/>
                                          </p:val>
                                        </p:tav>
                                      </p:tavLst>
                                    </p:anim>
                                    <p:anim calcmode="lin" valueType="num">
                                      <p:cBhvr>
                                        <p:cTn id="9" dur="1250" fill="hold"/>
                                        <p:tgtEl>
                                          <p:spTgt spid="70"/>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750"/>
                                  </p:stCondLst>
                                  <p:childTnLst>
                                    <p:set>
                                      <p:cBhvr>
                                        <p:cTn id="11" dur="1" fill="hold">
                                          <p:stCondLst>
                                            <p:cond delay="0"/>
                                          </p:stCondLst>
                                        </p:cTn>
                                        <p:tgtEl>
                                          <p:spTgt spid="69"/>
                                        </p:tgtEl>
                                        <p:attrNameLst>
                                          <p:attrName>style.visibility</p:attrName>
                                        </p:attrNameLst>
                                      </p:cBhvr>
                                      <p:to>
                                        <p:strVal val="visible"/>
                                      </p:to>
                                    </p:set>
                                    <p:animEffect transition="in" filter="wipe(up)">
                                      <p:cBhvr>
                                        <p:cTn id="12" dur="500"/>
                                        <p:tgtEl>
                                          <p:spTgt spid="69"/>
                                        </p:tgtEl>
                                      </p:cBhvr>
                                    </p:animEffect>
                                  </p:childTnLst>
                                </p:cTn>
                              </p:par>
                              <p:par>
                                <p:cTn id="13" presetID="42" presetClass="entr" presetSubtype="0" fill="hold" grpId="0" nodeType="withEffect">
                                  <p:stCondLst>
                                    <p:cond delay="1000"/>
                                  </p:stCondLst>
                                  <p:childTnLst>
                                    <p:set>
                                      <p:cBhvr>
                                        <p:cTn id="14" dur="1" fill="hold">
                                          <p:stCondLst>
                                            <p:cond delay="0"/>
                                          </p:stCondLst>
                                        </p:cTn>
                                        <p:tgtEl>
                                          <p:spTgt spid="73"/>
                                        </p:tgtEl>
                                        <p:attrNameLst>
                                          <p:attrName>style.visibility</p:attrName>
                                        </p:attrNameLst>
                                      </p:cBhvr>
                                      <p:to>
                                        <p:strVal val="visible"/>
                                      </p:to>
                                    </p:set>
                                    <p:animEffect transition="in" filter="fade">
                                      <p:cBhvr>
                                        <p:cTn id="15" dur="1000"/>
                                        <p:tgtEl>
                                          <p:spTgt spid="73"/>
                                        </p:tgtEl>
                                      </p:cBhvr>
                                    </p:animEffect>
                                    <p:anim calcmode="lin" valueType="num">
                                      <p:cBhvr>
                                        <p:cTn id="16" dur="1000" fill="hold"/>
                                        <p:tgtEl>
                                          <p:spTgt spid="73"/>
                                        </p:tgtEl>
                                        <p:attrNameLst>
                                          <p:attrName>ppt_x</p:attrName>
                                        </p:attrNameLst>
                                      </p:cBhvr>
                                      <p:tavLst>
                                        <p:tav tm="0">
                                          <p:val>
                                            <p:strVal val="#ppt_x"/>
                                          </p:val>
                                        </p:tav>
                                        <p:tav tm="100000">
                                          <p:val>
                                            <p:strVal val="#ppt_x"/>
                                          </p:val>
                                        </p:tav>
                                      </p:tavLst>
                                    </p:anim>
                                    <p:anim calcmode="lin" valueType="num">
                                      <p:cBhvr>
                                        <p:cTn id="17" dur="1000" fill="hold"/>
                                        <p:tgtEl>
                                          <p:spTgt spid="7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81"/>
                                        </p:tgtEl>
                                        <p:attrNameLst>
                                          <p:attrName>style.visibility</p:attrName>
                                        </p:attrNameLst>
                                      </p:cBhvr>
                                      <p:to>
                                        <p:strVal val="visible"/>
                                      </p:to>
                                    </p:set>
                                    <p:anim calcmode="lin" valueType="num">
                                      <p:cBhvr additive="base">
                                        <p:cTn id="21" dur="500" fill="hold"/>
                                        <p:tgtEl>
                                          <p:spTgt spid="81"/>
                                        </p:tgtEl>
                                        <p:attrNameLst>
                                          <p:attrName>ppt_x</p:attrName>
                                        </p:attrNameLst>
                                      </p:cBhvr>
                                      <p:tavLst>
                                        <p:tav tm="0">
                                          <p:val>
                                            <p:strVal val="0-#ppt_w/2"/>
                                          </p:val>
                                        </p:tav>
                                        <p:tav tm="100000">
                                          <p:val>
                                            <p:strVal val="#ppt_x"/>
                                          </p:val>
                                        </p:tav>
                                      </p:tavLst>
                                    </p:anim>
                                    <p:anim calcmode="lin" valueType="num">
                                      <p:cBhvr additive="base">
                                        <p:cTn id="22" dur="500" fill="hold"/>
                                        <p:tgtEl>
                                          <p:spTgt spid="81"/>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84"/>
                                        </p:tgtEl>
                                        <p:attrNameLst>
                                          <p:attrName>style.visibility</p:attrName>
                                        </p:attrNameLst>
                                      </p:cBhvr>
                                      <p:to>
                                        <p:strVal val="visible"/>
                                      </p:to>
                                    </p:set>
                                    <p:anim calcmode="lin" valueType="num">
                                      <p:cBhvr additive="base">
                                        <p:cTn id="25" dur="500" fill="hold"/>
                                        <p:tgtEl>
                                          <p:spTgt spid="84"/>
                                        </p:tgtEl>
                                        <p:attrNameLst>
                                          <p:attrName>ppt_x</p:attrName>
                                        </p:attrNameLst>
                                      </p:cBhvr>
                                      <p:tavLst>
                                        <p:tav tm="0">
                                          <p:val>
                                            <p:strVal val="0-#ppt_w/2"/>
                                          </p:val>
                                        </p:tav>
                                        <p:tav tm="100000">
                                          <p:val>
                                            <p:strVal val="#ppt_x"/>
                                          </p:val>
                                        </p:tav>
                                      </p:tavLst>
                                    </p:anim>
                                    <p:anim calcmode="lin" valueType="num">
                                      <p:cBhvr additive="base">
                                        <p:cTn id="26" dur="500" fill="hold"/>
                                        <p:tgtEl>
                                          <p:spTgt spid="84"/>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87"/>
                                        </p:tgtEl>
                                        <p:attrNameLst>
                                          <p:attrName>style.visibility</p:attrName>
                                        </p:attrNameLst>
                                      </p:cBhvr>
                                      <p:to>
                                        <p:strVal val="visible"/>
                                      </p:to>
                                    </p:set>
                                    <p:anim calcmode="lin" valueType="num">
                                      <p:cBhvr additive="base">
                                        <p:cTn id="29" dur="500" fill="hold"/>
                                        <p:tgtEl>
                                          <p:spTgt spid="87"/>
                                        </p:tgtEl>
                                        <p:attrNameLst>
                                          <p:attrName>ppt_x</p:attrName>
                                        </p:attrNameLst>
                                      </p:cBhvr>
                                      <p:tavLst>
                                        <p:tav tm="0">
                                          <p:val>
                                            <p:strVal val="0-#ppt_w/2"/>
                                          </p:val>
                                        </p:tav>
                                        <p:tav tm="100000">
                                          <p:val>
                                            <p:strVal val="#ppt_x"/>
                                          </p:val>
                                        </p:tav>
                                      </p:tavLst>
                                    </p:anim>
                                    <p:anim calcmode="lin" valueType="num">
                                      <p:cBhvr additive="base">
                                        <p:cTn id="30" dur="500" fill="hold"/>
                                        <p:tgtEl>
                                          <p:spTgt spid="87"/>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90"/>
                                        </p:tgtEl>
                                        <p:attrNameLst>
                                          <p:attrName>style.visibility</p:attrName>
                                        </p:attrNameLst>
                                      </p:cBhvr>
                                      <p:to>
                                        <p:strVal val="visible"/>
                                      </p:to>
                                    </p:set>
                                    <p:anim calcmode="lin" valueType="num">
                                      <p:cBhvr additive="base">
                                        <p:cTn id="33" dur="500" fill="hold"/>
                                        <p:tgtEl>
                                          <p:spTgt spid="90"/>
                                        </p:tgtEl>
                                        <p:attrNameLst>
                                          <p:attrName>ppt_x</p:attrName>
                                        </p:attrNameLst>
                                      </p:cBhvr>
                                      <p:tavLst>
                                        <p:tav tm="0">
                                          <p:val>
                                            <p:strVal val="0-#ppt_w/2"/>
                                          </p:val>
                                        </p:tav>
                                        <p:tav tm="100000">
                                          <p:val>
                                            <p:strVal val="#ppt_x"/>
                                          </p:val>
                                        </p:tav>
                                      </p:tavLst>
                                    </p:anim>
                                    <p:anim calcmode="lin" valueType="num">
                                      <p:cBhvr additive="base">
                                        <p:cTn id="34" dur="500" fill="hold"/>
                                        <p:tgtEl>
                                          <p:spTgt spid="90"/>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1000"/>
                                        <p:tgtEl>
                                          <p:spTgt spid="7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fade">
                                      <p:cBhvr>
                                        <p:cTn id="41" dur="1000"/>
                                        <p:tgtEl>
                                          <p:spTgt spid="78"/>
                                        </p:tgtEl>
                                      </p:cBhvr>
                                    </p:animEffect>
                                  </p:childTnLst>
                                </p:cTn>
                              </p:par>
                              <p:par>
                                <p:cTn id="42" presetID="26" presetClass="emph" presetSubtype="0" fill="hold" grpId="1" nodeType="withEffect">
                                  <p:stCondLst>
                                    <p:cond delay="0"/>
                                  </p:stCondLst>
                                  <p:childTnLst>
                                    <p:animEffect transition="out" filter="fade">
                                      <p:cBhvr>
                                        <p:cTn id="43" dur="750" tmFilter="0, 0; .2, .5; .8, .5; 1, 0"/>
                                        <p:tgtEl>
                                          <p:spTgt spid="77"/>
                                        </p:tgtEl>
                                      </p:cBhvr>
                                    </p:animEffect>
                                    <p:animScale>
                                      <p:cBhvr>
                                        <p:cTn id="44" dur="375" autoRev="1" fill="hold"/>
                                        <p:tgtEl>
                                          <p:spTgt spid="77"/>
                                        </p:tgtEl>
                                      </p:cBhvr>
                                      <p:by x="105000" y="105000"/>
                                    </p:animScale>
                                  </p:childTnLst>
                                </p:cTn>
                              </p:par>
                              <p:par>
                                <p:cTn id="45" presetID="26" presetClass="emph" presetSubtype="0" fill="hold" grpId="1" nodeType="withEffect">
                                  <p:stCondLst>
                                    <p:cond delay="0"/>
                                  </p:stCondLst>
                                  <p:childTnLst>
                                    <p:animEffect transition="out" filter="fade">
                                      <p:cBhvr>
                                        <p:cTn id="46" dur="750" tmFilter="0, 0; .2, .5; .8, .5; 1, 0"/>
                                        <p:tgtEl>
                                          <p:spTgt spid="78"/>
                                        </p:tgtEl>
                                      </p:cBhvr>
                                    </p:animEffect>
                                    <p:animScale>
                                      <p:cBhvr>
                                        <p:cTn id="47" dur="375" autoRev="1" fill="hold"/>
                                        <p:tgtEl>
                                          <p:spTgt spid="78"/>
                                        </p:tgtEl>
                                      </p:cBhvr>
                                      <p:by x="105000" y="105000"/>
                                    </p:animScale>
                                  </p:childTnLst>
                                </p:cTn>
                              </p:par>
                              <p:par>
                                <p:cTn id="48" presetID="10" presetClass="entr" presetSubtype="0" fill="hold" grpId="0" nodeType="withEffect">
                                  <p:stCondLst>
                                    <p:cond delay="0"/>
                                  </p:stCondLst>
                                  <p:childTnLst>
                                    <p:set>
                                      <p:cBhvr>
                                        <p:cTn id="49" dur="1" fill="hold">
                                          <p:stCondLst>
                                            <p:cond delay="0"/>
                                          </p:stCondLst>
                                        </p:cTn>
                                        <p:tgtEl>
                                          <p:spTgt spid="79"/>
                                        </p:tgtEl>
                                        <p:attrNameLst>
                                          <p:attrName>style.visibility</p:attrName>
                                        </p:attrNameLst>
                                      </p:cBhvr>
                                      <p:to>
                                        <p:strVal val="visible"/>
                                      </p:to>
                                    </p:set>
                                    <p:animEffect transition="in" filter="fade">
                                      <p:cBhvr>
                                        <p:cTn id="50" dur="1000"/>
                                        <p:tgtEl>
                                          <p:spTgt spid="7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fade">
                                      <p:cBhvr>
                                        <p:cTn id="53" dur="1000"/>
                                        <p:tgtEl>
                                          <p:spTgt spid="80"/>
                                        </p:tgtEl>
                                      </p:cBhvr>
                                    </p:animEffect>
                                  </p:childTnLst>
                                </p:cTn>
                              </p:par>
                              <p:par>
                                <p:cTn id="54" presetID="26" presetClass="emph" presetSubtype="0" fill="hold" grpId="1" nodeType="withEffect">
                                  <p:stCondLst>
                                    <p:cond delay="0"/>
                                  </p:stCondLst>
                                  <p:childTnLst>
                                    <p:animEffect transition="out" filter="fade">
                                      <p:cBhvr>
                                        <p:cTn id="55" dur="750" tmFilter="0, 0; .2, .5; .8, .5; 1, 0"/>
                                        <p:tgtEl>
                                          <p:spTgt spid="79"/>
                                        </p:tgtEl>
                                      </p:cBhvr>
                                    </p:animEffect>
                                    <p:animScale>
                                      <p:cBhvr>
                                        <p:cTn id="56" dur="375" autoRev="1" fill="hold"/>
                                        <p:tgtEl>
                                          <p:spTgt spid="79"/>
                                        </p:tgtEl>
                                      </p:cBhvr>
                                      <p:by x="105000" y="105000"/>
                                    </p:animScale>
                                  </p:childTnLst>
                                </p:cTn>
                              </p:par>
                              <p:par>
                                <p:cTn id="57" presetID="26" presetClass="emph" presetSubtype="0" fill="hold" grpId="1" nodeType="withEffect">
                                  <p:stCondLst>
                                    <p:cond delay="0"/>
                                  </p:stCondLst>
                                  <p:childTnLst>
                                    <p:animEffect transition="out" filter="fade">
                                      <p:cBhvr>
                                        <p:cTn id="58" dur="750" tmFilter="0, 0; .2, .5; .8, .5; 1, 0"/>
                                        <p:tgtEl>
                                          <p:spTgt spid="80"/>
                                        </p:tgtEl>
                                      </p:cBhvr>
                                    </p:animEffect>
                                    <p:animScale>
                                      <p:cBhvr>
                                        <p:cTn id="59" dur="375" autoRev="1" fill="hold"/>
                                        <p:tgtEl>
                                          <p:spTgt spid="8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7" grpId="1"/>
      <p:bldP spid="78" grpId="0"/>
      <p:bldP spid="78" grpId="1"/>
      <p:bldP spid="79" grpId="0"/>
      <p:bldP spid="79" grpId="1"/>
      <p:bldP spid="80" grpId="0"/>
      <p:bldP spid="80" grpId="1"/>
      <p:bldP spid="69" grpId="0" animBg="1"/>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grpSp>
        <p:nvGrpSpPr>
          <p:cNvPr id="4" name="组合 3"/>
          <p:cNvGrpSpPr/>
          <p:nvPr/>
        </p:nvGrpSpPr>
        <p:grpSpPr>
          <a:xfrm>
            <a:off x="540350" y="1935253"/>
            <a:ext cx="11286478" cy="3896154"/>
            <a:chOff x="900113" y="1308100"/>
            <a:chExt cx="7532687" cy="2600325"/>
          </a:xfrm>
        </p:grpSpPr>
        <p:grpSp>
          <p:nvGrpSpPr>
            <p:cNvPr id="12" name="Group 3"/>
            <p:cNvGrpSpPr>
              <a:grpSpLocks/>
            </p:cNvGrpSpPr>
            <p:nvPr/>
          </p:nvGrpSpPr>
          <p:grpSpPr bwMode="auto">
            <a:xfrm>
              <a:off x="900113" y="1414463"/>
              <a:ext cx="2393950" cy="2393950"/>
              <a:chOff x="1322528" y="1275606"/>
              <a:chExt cx="2394488" cy="2394488"/>
            </a:xfrm>
          </p:grpSpPr>
          <p:sp>
            <p:nvSpPr>
              <p:cNvPr id="13" name="Oval 12"/>
              <p:cNvSpPr/>
              <p:nvPr/>
            </p:nvSpPr>
            <p:spPr>
              <a:xfrm>
                <a:off x="1322528" y="1275606"/>
                <a:ext cx="2394488" cy="2394488"/>
              </a:xfrm>
              <a:prstGeom prst="ellipse">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rgbClr val="FFFFFF"/>
                  </a:solidFill>
                  <a:cs typeface="Arial" pitchFamily="34" charset="0"/>
                </a:endParaRPr>
              </a:p>
            </p:txBody>
          </p:sp>
          <p:sp>
            <p:nvSpPr>
              <p:cNvPr id="14" name="Rectangle 51"/>
              <p:cNvSpPr/>
              <p:nvPr/>
            </p:nvSpPr>
            <p:spPr>
              <a:xfrm>
                <a:off x="1995853" y="1809126"/>
                <a:ext cx="1047839" cy="431464"/>
              </a:xfrm>
              <a:prstGeom prst="rect">
                <a:avLst/>
              </a:prstGeom>
            </p:spPr>
            <p:txBody>
              <a:bodyPr wrap="none">
                <a:spAutoFit/>
              </a:bodyPr>
              <a:lstStyle/>
              <a:p>
                <a:pPr algn="ctr"/>
                <a:r>
                  <a:rPr lang="en-US" sz="3600" dirty="0">
                    <a:solidFill>
                      <a:schemeClr val="bg1"/>
                    </a:solidFill>
                    <a:latin typeface="New Cicle" pitchFamily="2" charset="0"/>
                  </a:rPr>
                  <a:t>Mobile</a:t>
                </a:r>
                <a:endParaRPr lang="bg-BG" altLang="zh-CN" sz="3600" dirty="0">
                  <a:solidFill>
                    <a:schemeClr val="bg1"/>
                  </a:solidFill>
                </a:endParaRPr>
              </a:p>
            </p:txBody>
          </p:sp>
          <p:sp>
            <p:nvSpPr>
              <p:cNvPr id="15" name="Rectangle 52"/>
              <p:cNvSpPr>
                <a:spLocks noChangeArrowheads="1"/>
              </p:cNvSpPr>
              <p:nvPr/>
            </p:nvSpPr>
            <p:spPr bwMode="auto">
              <a:xfrm>
                <a:off x="1511660" y="2209610"/>
                <a:ext cx="2016224" cy="1356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solidFill>
                      <a:schemeClr val="bg1"/>
                    </a:solidFill>
                    <a:latin typeface="GeosansLight" pitchFamily="2" charset="0"/>
                  </a:rPr>
                  <a:t>At vero eos et accusamus et iusto odio dignissimos ducimus qui blanditiis praesentium voluptatum </a:t>
                </a:r>
                <a:r>
                  <a:rPr lang="en-US" b="1">
                    <a:solidFill>
                      <a:schemeClr val="bg1"/>
                    </a:solidFill>
                    <a:latin typeface="GeosansLight" pitchFamily="2" charset="0"/>
                  </a:rPr>
                  <a:t>deleniti atque corrupti </a:t>
                </a:r>
                <a:r>
                  <a:rPr lang="en-US">
                    <a:solidFill>
                      <a:schemeClr val="bg1"/>
                    </a:solidFill>
                    <a:latin typeface="GeosansLight" pitchFamily="2" charset="0"/>
                  </a:rPr>
                  <a:t>quos dolores et quas.</a:t>
                </a:r>
                <a:endParaRPr lang="bg-BG" altLang="zh-CN">
                  <a:solidFill>
                    <a:schemeClr val="bg1"/>
                  </a:solidFill>
                  <a:latin typeface="WeblySleek UI"/>
                </a:endParaRPr>
              </a:p>
            </p:txBody>
          </p:sp>
        </p:grpSp>
        <p:sp>
          <p:nvSpPr>
            <p:cNvPr id="16" name="Oval 53"/>
            <p:cNvSpPr/>
            <p:nvPr/>
          </p:nvSpPr>
          <p:spPr>
            <a:xfrm>
              <a:off x="2908300" y="2973388"/>
              <a:ext cx="936625" cy="935037"/>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rgbClr val="FFFFFF"/>
                </a:solidFill>
                <a:cs typeface="Arial" pitchFamily="34" charset="0"/>
              </a:endParaRPr>
            </a:p>
          </p:txBody>
        </p:sp>
        <p:grpSp>
          <p:nvGrpSpPr>
            <p:cNvPr id="18" name="Group 16"/>
            <p:cNvGrpSpPr>
              <a:grpSpLocks/>
            </p:cNvGrpSpPr>
            <p:nvPr/>
          </p:nvGrpSpPr>
          <p:grpSpPr bwMode="auto">
            <a:xfrm>
              <a:off x="3468688" y="1414463"/>
              <a:ext cx="2395537" cy="2393950"/>
              <a:chOff x="1322528" y="1275606"/>
              <a:chExt cx="2394488" cy="2394488"/>
            </a:xfrm>
          </p:grpSpPr>
          <p:sp>
            <p:nvSpPr>
              <p:cNvPr id="19" name="Oval 18"/>
              <p:cNvSpPr/>
              <p:nvPr/>
            </p:nvSpPr>
            <p:spPr>
              <a:xfrm>
                <a:off x="1322528" y="1275606"/>
                <a:ext cx="2394488" cy="239448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rgbClr val="FFFFFF"/>
                  </a:solidFill>
                  <a:cs typeface="Arial" pitchFamily="34" charset="0"/>
                </a:endParaRPr>
              </a:p>
            </p:txBody>
          </p:sp>
          <p:sp>
            <p:nvSpPr>
              <p:cNvPr id="20" name="Rectangle 19"/>
              <p:cNvSpPr/>
              <p:nvPr/>
            </p:nvSpPr>
            <p:spPr>
              <a:xfrm>
                <a:off x="2073196" y="1809126"/>
                <a:ext cx="893153" cy="431464"/>
              </a:xfrm>
              <a:prstGeom prst="rect">
                <a:avLst/>
              </a:prstGeom>
            </p:spPr>
            <p:txBody>
              <a:bodyPr wrap="none">
                <a:spAutoFit/>
              </a:bodyPr>
              <a:lstStyle/>
              <a:p>
                <a:pPr algn="ctr"/>
                <a:r>
                  <a:rPr lang="en-US" sz="3600" dirty="0">
                    <a:solidFill>
                      <a:schemeClr val="bg1">
                        <a:lumMod val="50000"/>
                      </a:schemeClr>
                    </a:solidFill>
                    <a:latin typeface="New Cicle" pitchFamily="2" charset="0"/>
                  </a:rPr>
                  <a:t>Phone</a:t>
                </a:r>
                <a:endParaRPr lang="bg-BG" altLang="zh-CN" sz="3600" dirty="0">
                  <a:solidFill>
                    <a:schemeClr val="bg1">
                      <a:lumMod val="50000"/>
                    </a:schemeClr>
                  </a:solidFill>
                </a:endParaRPr>
              </a:p>
            </p:txBody>
          </p:sp>
          <p:sp>
            <p:nvSpPr>
              <p:cNvPr id="21" name="Rectangle 20"/>
              <p:cNvSpPr>
                <a:spLocks noChangeArrowheads="1"/>
              </p:cNvSpPr>
              <p:nvPr/>
            </p:nvSpPr>
            <p:spPr bwMode="auto">
              <a:xfrm>
                <a:off x="1511660" y="2209610"/>
                <a:ext cx="2016224" cy="1356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dirty="0">
                    <a:solidFill>
                      <a:schemeClr val="bg1">
                        <a:lumMod val="50000"/>
                      </a:schemeClr>
                    </a:solidFill>
                    <a:latin typeface="GeosansLight" pitchFamily="2" charset="0"/>
                  </a:rPr>
                  <a:t>At </a:t>
                </a:r>
                <a:r>
                  <a:rPr lang="en-US" dirty="0" err="1">
                    <a:solidFill>
                      <a:schemeClr val="bg1">
                        <a:lumMod val="50000"/>
                      </a:schemeClr>
                    </a:solidFill>
                    <a:latin typeface="GeosansLight" pitchFamily="2" charset="0"/>
                  </a:rPr>
                  <a:t>vero</a:t>
                </a:r>
                <a:r>
                  <a:rPr lang="en-US" dirty="0">
                    <a:solidFill>
                      <a:schemeClr val="bg1">
                        <a:lumMod val="50000"/>
                      </a:schemeClr>
                    </a:solidFill>
                    <a:latin typeface="GeosansLight" pitchFamily="2" charset="0"/>
                  </a:rPr>
                  <a:t> </a:t>
                </a:r>
                <a:r>
                  <a:rPr lang="en-US" dirty="0" err="1">
                    <a:solidFill>
                      <a:schemeClr val="bg1">
                        <a:lumMod val="50000"/>
                      </a:schemeClr>
                    </a:solidFill>
                    <a:latin typeface="GeosansLight" pitchFamily="2" charset="0"/>
                  </a:rPr>
                  <a:t>eos</a:t>
                </a:r>
                <a:r>
                  <a:rPr lang="en-US" dirty="0">
                    <a:solidFill>
                      <a:schemeClr val="bg1">
                        <a:lumMod val="50000"/>
                      </a:schemeClr>
                    </a:solidFill>
                    <a:latin typeface="GeosansLight" pitchFamily="2" charset="0"/>
                  </a:rPr>
                  <a:t> et </a:t>
                </a:r>
                <a:r>
                  <a:rPr lang="en-US" dirty="0" err="1">
                    <a:solidFill>
                      <a:schemeClr val="bg1">
                        <a:lumMod val="50000"/>
                      </a:schemeClr>
                    </a:solidFill>
                    <a:latin typeface="GeosansLight" pitchFamily="2" charset="0"/>
                  </a:rPr>
                  <a:t>accusamus</a:t>
                </a:r>
                <a:r>
                  <a:rPr lang="en-US" dirty="0">
                    <a:solidFill>
                      <a:schemeClr val="bg1">
                        <a:lumMod val="50000"/>
                      </a:schemeClr>
                    </a:solidFill>
                    <a:latin typeface="GeosansLight" pitchFamily="2" charset="0"/>
                  </a:rPr>
                  <a:t> et </a:t>
                </a:r>
                <a:r>
                  <a:rPr lang="en-US" dirty="0" err="1">
                    <a:solidFill>
                      <a:schemeClr val="bg1">
                        <a:lumMod val="50000"/>
                      </a:schemeClr>
                    </a:solidFill>
                    <a:latin typeface="GeosansLight" pitchFamily="2" charset="0"/>
                  </a:rPr>
                  <a:t>iusto</a:t>
                </a:r>
                <a:r>
                  <a:rPr lang="en-US" dirty="0">
                    <a:solidFill>
                      <a:schemeClr val="bg1">
                        <a:lumMod val="50000"/>
                      </a:schemeClr>
                    </a:solidFill>
                    <a:latin typeface="GeosansLight" pitchFamily="2" charset="0"/>
                  </a:rPr>
                  <a:t> </a:t>
                </a:r>
                <a:r>
                  <a:rPr lang="en-US" dirty="0" err="1">
                    <a:solidFill>
                      <a:schemeClr val="bg1">
                        <a:lumMod val="50000"/>
                      </a:schemeClr>
                    </a:solidFill>
                    <a:latin typeface="GeosansLight" pitchFamily="2" charset="0"/>
                  </a:rPr>
                  <a:t>odio</a:t>
                </a:r>
                <a:r>
                  <a:rPr lang="en-US" dirty="0">
                    <a:solidFill>
                      <a:schemeClr val="bg1">
                        <a:lumMod val="50000"/>
                      </a:schemeClr>
                    </a:solidFill>
                    <a:latin typeface="GeosansLight" pitchFamily="2" charset="0"/>
                  </a:rPr>
                  <a:t> </a:t>
                </a:r>
                <a:r>
                  <a:rPr lang="en-US" dirty="0" err="1">
                    <a:solidFill>
                      <a:schemeClr val="bg1">
                        <a:lumMod val="50000"/>
                      </a:schemeClr>
                    </a:solidFill>
                    <a:latin typeface="GeosansLight" pitchFamily="2" charset="0"/>
                  </a:rPr>
                  <a:t>dignissimos</a:t>
                </a:r>
                <a:r>
                  <a:rPr lang="en-US" dirty="0">
                    <a:solidFill>
                      <a:schemeClr val="bg1">
                        <a:lumMod val="50000"/>
                      </a:schemeClr>
                    </a:solidFill>
                    <a:latin typeface="GeosansLight" pitchFamily="2" charset="0"/>
                  </a:rPr>
                  <a:t> </a:t>
                </a:r>
                <a:r>
                  <a:rPr lang="en-US" dirty="0" err="1">
                    <a:solidFill>
                      <a:schemeClr val="bg1">
                        <a:lumMod val="50000"/>
                      </a:schemeClr>
                    </a:solidFill>
                    <a:latin typeface="GeosansLight" pitchFamily="2" charset="0"/>
                  </a:rPr>
                  <a:t>ducimus</a:t>
                </a:r>
                <a:r>
                  <a:rPr lang="en-US" dirty="0">
                    <a:solidFill>
                      <a:schemeClr val="bg1">
                        <a:lumMod val="50000"/>
                      </a:schemeClr>
                    </a:solidFill>
                    <a:latin typeface="GeosansLight" pitchFamily="2" charset="0"/>
                  </a:rPr>
                  <a:t> qui </a:t>
                </a:r>
                <a:r>
                  <a:rPr lang="en-US" dirty="0" err="1">
                    <a:solidFill>
                      <a:schemeClr val="bg1">
                        <a:lumMod val="50000"/>
                      </a:schemeClr>
                    </a:solidFill>
                    <a:latin typeface="GeosansLight" pitchFamily="2" charset="0"/>
                  </a:rPr>
                  <a:t>blanditiis</a:t>
                </a:r>
                <a:r>
                  <a:rPr lang="en-US" dirty="0">
                    <a:solidFill>
                      <a:schemeClr val="bg1">
                        <a:lumMod val="50000"/>
                      </a:schemeClr>
                    </a:solidFill>
                    <a:latin typeface="GeosansLight" pitchFamily="2" charset="0"/>
                  </a:rPr>
                  <a:t> </a:t>
                </a:r>
                <a:r>
                  <a:rPr lang="en-US" dirty="0" err="1">
                    <a:solidFill>
                      <a:schemeClr val="bg1">
                        <a:lumMod val="50000"/>
                      </a:schemeClr>
                    </a:solidFill>
                    <a:latin typeface="GeosansLight" pitchFamily="2" charset="0"/>
                  </a:rPr>
                  <a:t>praesentium</a:t>
                </a:r>
                <a:r>
                  <a:rPr lang="en-US" dirty="0">
                    <a:solidFill>
                      <a:schemeClr val="bg1">
                        <a:lumMod val="50000"/>
                      </a:schemeClr>
                    </a:solidFill>
                    <a:latin typeface="GeosansLight" pitchFamily="2" charset="0"/>
                  </a:rPr>
                  <a:t> </a:t>
                </a:r>
                <a:r>
                  <a:rPr lang="en-US" dirty="0" err="1">
                    <a:solidFill>
                      <a:schemeClr val="bg1">
                        <a:lumMod val="50000"/>
                      </a:schemeClr>
                    </a:solidFill>
                    <a:latin typeface="GeosansLight" pitchFamily="2" charset="0"/>
                  </a:rPr>
                  <a:t>voluptatum</a:t>
                </a:r>
                <a:r>
                  <a:rPr lang="en-US" dirty="0">
                    <a:solidFill>
                      <a:schemeClr val="bg1">
                        <a:lumMod val="50000"/>
                      </a:schemeClr>
                    </a:solidFill>
                    <a:latin typeface="GeosansLight" pitchFamily="2" charset="0"/>
                  </a:rPr>
                  <a:t> </a:t>
                </a:r>
                <a:r>
                  <a:rPr lang="en-US" b="1" dirty="0" err="1">
                    <a:solidFill>
                      <a:schemeClr val="bg1">
                        <a:lumMod val="50000"/>
                      </a:schemeClr>
                    </a:solidFill>
                    <a:latin typeface="GeosansLight" pitchFamily="2" charset="0"/>
                  </a:rPr>
                  <a:t>deleniti</a:t>
                </a:r>
                <a:r>
                  <a:rPr lang="en-US" b="1" dirty="0">
                    <a:solidFill>
                      <a:schemeClr val="bg1">
                        <a:lumMod val="50000"/>
                      </a:schemeClr>
                    </a:solidFill>
                    <a:latin typeface="GeosansLight" pitchFamily="2" charset="0"/>
                  </a:rPr>
                  <a:t> </a:t>
                </a:r>
                <a:r>
                  <a:rPr lang="en-US" b="1" dirty="0" err="1">
                    <a:solidFill>
                      <a:schemeClr val="bg1">
                        <a:lumMod val="50000"/>
                      </a:schemeClr>
                    </a:solidFill>
                    <a:latin typeface="GeosansLight" pitchFamily="2" charset="0"/>
                  </a:rPr>
                  <a:t>atque</a:t>
                </a:r>
                <a:r>
                  <a:rPr lang="en-US" b="1" dirty="0">
                    <a:solidFill>
                      <a:schemeClr val="bg1">
                        <a:lumMod val="50000"/>
                      </a:schemeClr>
                    </a:solidFill>
                    <a:latin typeface="GeosansLight" pitchFamily="2" charset="0"/>
                  </a:rPr>
                  <a:t> </a:t>
                </a:r>
                <a:r>
                  <a:rPr lang="en-US" b="1" dirty="0" err="1">
                    <a:solidFill>
                      <a:schemeClr val="bg1">
                        <a:lumMod val="50000"/>
                      </a:schemeClr>
                    </a:solidFill>
                    <a:latin typeface="GeosansLight" pitchFamily="2" charset="0"/>
                  </a:rPr>
                  <a:t>corrupti</a:t>
                </a:r>
                <a:r>
                  <a:rPr lang="en-US" b="1" dirty="0">
                    <a:solidFill>
                      <a:schemeClr val="bg1">
                        <a:lumMod val="50000"/>
                      </a:schemeClr>
                    </a:solidFill>
                    <a:latin typeface="GeosansLight" pitchFamily="2" charset="0"/>
                  </a:rPr>
                  <a:t> </a:t>
                </a:r>
                <a:r>
                  <a:rPr lang="en-US" dirty="0">
                    <a:solidFill>
                      <a:schemeClr val="bg1">
                        <a:lumMod val="50000"/>
                      </a:schemeClr>
                    </a:solidFill>
                    <a:latin typeface="GeosansLight" pitchFamily="2" charset="0"/>
                  </a:rPr>
                  <a:t>quos </a:t>
                </a:r>
                <a:r>
                  <a:rPr lang="en-US" dirty="0" err="1">
                    <a:solidFill>
                      <a:schemeClr val="bg1">
                        <a:lumMod val="50000"/>
                      </a:schemeClr>
                    </a:solidFill>
                    <a:latin typeface="GeosansLight" pitchFamily="2" charset="0"/>
                  </a:rPr>
                  <a:t>dolores</a:t>
                </a:r>
                <a:r>
                  <a:rPr lang="en-US" dirty="0">
                    <a:solidFill>
                      <a:schemeClr val="bg1">
                        <a:lumMod val="50000"/>
                      </a:schemeClr>
                    </a:solidFill>
                    <a:latin typeface="GeosansLight" pitchFamily="2" charset="0"/>
                  </a:rPr>
                  <a:t> et </a:t>
                </a:r>
                <a:r>
                  <a:rPr lang="en-US" dirty="0" err="1">
                    <a:solidFill>
                      <a:schemeClr val="bg1">
                        <a:lumMod val="50000"/>
                      </a:schemeClr>
                    </a:solidFill>
                    <a:latin typeface="GeosansLight" pitchFamily="2" charset="0"/>
                  </a:rPr>
                  <a:t>quas</a:t>
                </a:r>
                <a:r>
                  <a:rPr lang="en-US" dirty="0">
                    <a:solidFill>
                      <a:schemeClr val="bg1">
                        <a:lumMod val="50000"/>
                      </a:schemeClr>
                    </a:solidFill>
                    <a:latin typeface="GeosansLight" pitchFamily="2" charset="0"/>
                  </a:rPr>
                  <a:t>.</a:t>
                </a:r>
                <a:endParaRPr lang="bg-BG" altLang="zh-CN" dirty="0">
                  <a:solidFill>
                    <a:schemeClr val="bg1">
                      <a:lumMod val="50000"/>
                    </a:schemeClr>
                  </a:solidFill>
                  <a:latin typeface="WeblySleek UI"/>
                </a:endParaRPr>
              </a:p>
            </p:txBody>
          </p:sp>
        </p:grpSp>
        <p:sp>
          <p:nvSpPr>
            <p:cNvPr id="22" name="Oval 25"/>
            <p:cNvSpPr/>
            <p:nvPr/>
          </p:nvSpPr>
          <p:spPr>
            <a:xfrm>
              <a:off x="5473700" y="1308100"/>
              <a:ext cx="936625" cy="935038"/>
            </a:xfrm>
            <a:prstGeom prst="ellipse">
              <a:avLst/>
            </a:prstGeom>
            <a:solidFill>
              <a:srgbClr val="18D2A6">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rgbClr val="FFFFFF"/>
                </a:solidFill>
                <a:cs typeface="Arial" pitchFamily="34" charset="0"/>
              </a:endParaRPr>
            </a:p>
          </p:txBody>
        </p:sp>
        <p:grpSp>
          <p:nvGrpSpPr>
            <p:cNvPr id="24" name="Group 21"/>
            <p:cNvGrpSpPr>
              <a:grpSpLocks/>
            </p:cNvGrpSpPr>
            <p:nvPr/>
          </p:nvGrpSpPr>
          <p:grpSpPr bwMode="auto">
            <a:xfrm>
              <a:off x="6038850" y="1414463"/>
              <a:ext cx="2393950" cy="2393950"/>
              <a:chOff x="1322528" y="1275606"/>
              <a:chExt cx="2394488" cy="2394488"/>
            </a:xfrm>
          </p:grpSpPr>
          <p:sp>
            <p:nvSpPr>
              <p:cNvPr id="25" name="Oval 22"/>
              <p:cNvSpPr/>
              <p:nvPr/>
            </p:nvSpPr>
            <p:spPr>
              <a:xfrm>
                <a:off x="1322528" y="1275606"/>
                <a:ext cx="2394488" cy="2394488"/>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200">
                  <a:solidFill>
                    <a:srgbClr val="FFFFFF"/>
                  </a:solidFill>
                  <a:cs typeface="Arial" pitchFamily="34" charset="0"/>
                </a:endParaRPr>
              </a:p>
            </p:txBody>
          </p:sp>
          <p:sp>
            <p:nvSpPr>
              <p:cNvPr id="26" name="Rectangle 23"/>
              <p:cNvSpPr/>
              <p:nvPr/>
            </p:nvSpPr>
            <p:spPr>
              <a:xfrm>
                <a:off x="2072898" y="1809126"/>
                <a:ext cx="893745" cy="431464"/>
              </a:xfrm>
              <a:prstGeom prst="rect">
                <a:avLst/>
              </a:prstGeom>
            </p:spPr>
            <p:txBody>
              <a:bodyPr wrap="none">
                <a:spAutoFit/>
              </a:bodyPr>
              <a:lstStyle/>
              <a:p>
                <a:pPr algn="ctr"/>
                <a:r>
                  <a:rPr lang="en-US" sz="3600" dirty="0">
                    <a:solidFill>
                      <a:schemeClr val="bg1"/>
                    </a:solidFill>
                    <a:latin typeface="New Cicle" pitchFamily="2" charset="0"/>
                  </a:rPr>
                  <a:t>Skype</a:t>
                </a:r>
                <a:endParaRPr lang="bg-BG" altLang="zh-CN" sz="3600" dirty="0">
                  <a:solidFill>
                    <a:schemeClr val="bg1"/>
                  </a:solidFill>
                </a:endParaRPr>
              </a:p>
            </p:txBody>
          </p:sp>
          <p:sp>
            <p:nvSpPr>
              <p:cNvPr id="27" name="Rectangle 24"/>
              <p:cNvSpPr>
                <a:spLocks noChangeArrowheads="1"/>
              </p:cNvSpPr>
              <p:nvPr/>
            </p:nvSpPr>
            <p:spPr bwMode="auto">
              <a:xfrm>
                <a:off x="1511660" y="2209610"/>
                <a:ext cx="2016224" cy="1356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solidFill>
                      <a:schemeClr val="bg1"/>
                    </a:solidFill>
                    <a:latin typeface="GeosansLight" pitchFamily="2" charset="0"/>
                  </a:rPr>
                  <a:t>At vero eos et accusamus et iusto odio dignissimos ducimus qui blanditiis praesentium voluptatum </a:t>
                </a:r>
                <a:r>
                  <a:rPr lang="en-US" b="1">
                    <a:solidFill>
                      <a:schemeClr val="bg1"/>
                    </a:solidFill>
                    <a:latin typeface="GeosansLight" pitchFamily="2" charset="0"/>
                  </a:rPr>
                  <a:t>deleniti atque corrupti </a:t>
                </a:r>
                <a:r>
                  <a:rPr lang="en-US">
                    <a:solidFill>
                      <a:schemeClr val="bg1"/>
                    </a:solidFill>
                    <a:latin typeface="GeosansLight" pitchFamily="2" charset="0"/>
                  </a:rPr>
                  <a:t>quos dolores et quas.</a:t>
                </a:r>
                <a:endParaRPr lang="bg-BG" altLang="zh-CN">
                  <a:solidFill>
                    <a:schemeClr val="bg1"/>
                  </a:solidFill>
                  <a:latin typeface="WeblySleek UI"/>
                </a:endParaRPr>
              </a:p>
            </p:txBody>
          </p:sp>
        </p:grpSp>
      </p:grpSp>
    </p:spTree>
    <p:extLst>
      <p:ext uri="{BB962C8B-B14F-4D97-AF65-F5344CB8AC3E}">
        <p14:creationId xmlns:p14="http://schemas.microsoft.com/office/powerpoint/2010/main" val="76596454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71997" y="2175329"/>
            <a:ext cx="10309231" cy="2220666"/>
            <a:chOff x="971997" y="2061029"/>
            <a:chExt cx="10309231" cy="2220666"/>
          </a:xfrm>
        </p:grpSpPr>
        <p:grpSp>
          <p:nvGrpSpPr>
            <p:cNvPr id="53" name="组合 52"/>
            <p:cNvGrpSpPr/>
            <p:nvPr/>
          </p:nvGrpSpPr>
          <p:grpSpPr>
            <a:xfrm>
              <a:off x="3093583" y="2061029"/>
              <a:ext cx="8187645" cy="2220666"/>
              <a:chOff x="2320697" y="395508"/>
              <a:chExt cx="8187645" cy="878114"/>
            </a:xfrm>
          </p:grpSpPr>
          <p:sp>
            <p:nvSpPr>
              <p:cNvPr id="57" name="矩形 56"/>
              <p:cNvSpPr/>
              <p:nvPr/>
            </p:nvSpPr>
            <p:spPr>
              <a:xfrm flipH="1">
                <a:off x="2320697" y="395508"/>
                <a:ext cx="8187645"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3448624" y="614306"/>
                <a:ext cx="6110328" cy="395287"/>
                <a:chOff x="4303274" y="569913"/>
                <a:chExt cx="6110328" cy="395287"/>
              </a:xfrm>
            </p:grpSpPr>
            <p:sp>
              <p:nvSpPr>
                <p:cNvPr id="71" name="矩形 3"/>
                <p:cNvSpPr/>
                <p:nvPr/>
              </p:nvSpPr>
              <p:spPr>
                <a:xfrm>
                  <a:off x="5304529" y="609815"/>
                  <a:ext cx="5109073" cy="328597"/>
                </a:xfrm>
                <a:prstGeom prst="rect">
                  <a:avLst/>
                </a:prstGeom>
                <a:noFill/>
                <a:ln w="9525">
                  <a:noFill/>
                  <a:miter/>
                </a:ln>
              </p:spPr>
              <p:txBody>
                <a:bodyPr wrap="none" lIns="91431" tIns="45716" rIns="91431" bIns="45716">
                  <a:spAutoFit/>
                </a:bodyPr>
                <a:lstStyle/>
                <a:p>
                  <a:pPr lvl="0" eaLnBrk="1" hangingPunct="1">
                    <a:buNone/>
                  </a:pPr>
                  <a:r>
                    <a:rPr lang="zh-CN" altLang="en-US" sz="4800" b="1" dirty="0">
                      <a:solidFill>
                        <a:schemeClr val="bg1"/>
                      </a:solidFill>
                      <a:latin typeface="Arial" pitchFamily="34" charset="0"/>
                      <a:ea typeface="微软雅黑" pitchFamily="34" charset="-122"/>
                      <a:sym typeface="Arial" pitchFamily="34" charset="0"/>
                    </a:rPr>
                    <a:t>加入你的标题描述</a:t>
                  </a:r>
                </a:p>
              </p:txBody>
            </p:sp>
            <p:grpSp>
              <p:nvGrpSpPr>
                <p:cNvPr id="72" name="组合 26"/>
                <p:cNvGrpSpPr/>
                <p:nvPr/>
              </p:nvGrpSpPr>
              <p:grpSpPr>
                <a:xfrm>
                  <a:off x="4303274" y="569913"/>
                  <a:ext cx="263525" cy="395287"/>
                  <a:chOff x="-600423" y="0"/>
                  <a:chExt cx="213756" cy="427512"/>
                </a:xfrm>
              </p:grpSpPr>
              <p:sp>
                <p:nvSpPr>
                  <p:cNvPr id="73" name="直接连接符 27"/>
                  <p:cNvSpPr/>
                  <p:nvPr/>
                </p:nvSpPr>
                <p:spPr>
                  <a:xfrm>
                    <a:off x="-600423"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83" name="直接连接符 28"/>
                  <p:cNvSpPr/>
                  <p:nvPr/>
                </p:nvSpPr>
                <p:spPr>
                  <a:xfrm flipH="1">
                    <a:off x="-600423"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grpSp>
          <p:nvGrpSpPr>
            <p:cNvPr id="87" name="组合 86"/>
            <p:cNvGrpSpPr/>
            <p:nvPr/>
          </p:nvGrpSpPr>
          <p:grpSpPr>
            <a:xfrm>
              <a:off x="971997" y="2061029"/>
              <a:ext cx="2121586" cy="2220666"/>
              <a:chOff x="2215144" y="982844"/>
              <a:chExt cx="1120898" cy="923141"/>
            </a:xfrm>
          </p:grpSpPr>
          <p:sp>
            <p:nvSpPr>
              <p:cNvPr id="88" name="平行四边形 87"/>
              <p:cNvSpPr/>
              <p:nvPr/>
            </p:nvSpPr>
            <p:spPr>
              <a:xfrm>
                <a:off x="2215144" y="982844"/>
                <a:ext cx="1120898" cy="923141"/>
              </a:xfrm>
              <a:prstGeom prst="parallelogram">
                <a:avLst>
                  <a:gd name="adj" fmla="val 0"/>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95" name="文本框 9"/>
              <p:cNvSpPr txBox="1"/>
              <p:nvPr/>
            </p:nvSpPr>
            <p:spPr>
              <a:xfrm>
                <a:off x="2245058" y="1190776"/>
                <a:ext cx="1066799" cy="495983"/>
              </a:xfrm>
              <a:prstGeom prst="rect">
                <a:avLst/>
              </a:prstGeom>
              <a:noFill/>
            </p:spPr>
            <p:txBody>
              <a:bodyPr wrap="square" rtlCol="0">
                <a:spAutoFit/>
              </a:bodyPr>
              <a:lstStyle/>
              <a:p>
                <a:pPr algn="ctr"/>
                <a:r>
                  <a:rPr lang="en-US" altLang="zh-CN" sz="7200" dirty="0">
                    <a:solidFill>
                      <a:schemeClr val="bg1"/>
                    </a:solidFill>
                    <a:latin typeface="Impact" panose="020B0806030902050204" pitchFamily="34" charset="0"/>
                  </a:rPr>
                  <a:t>04</a:t>
                </a:r>
                <a:endParaRPr lang="zh-CN" altLang="en-US" sz="7200" dirty="0">
                  <a:solidFill>
                    <a:schemeClr val="bg1"/>
                  </a:solidFill>
                  <a:latin typeface="Impact" panose="020B0806030902050204" pitchFamily="34" charset="0"/>
                </a:endParaRPr>
              </a:p>
            </p:txBody>
          </p:sp>
        </p:grpSp>
      </p:grpSp>
    </p:spTree>
    <p:extLst>
      <p:ext uri="{BB962C8B-B14F-4D97-AF65-F5344CB8AC3E}">
        <p14:creationId xmlns:p14="http://schemas.microsoft.com/office/powerpoint/2010/main" val="163395687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pic>
        <p:nvPicPr>
          <p:cNvPr id="12"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5668" y="1872546"/>
            <a:ext cx="4569606" cy="2628900"/>
          </a:xfrm>
          <a:prstGeom prst="rect">
            <a:avLst/>
          </a:prstGeom>
        </p:spPr>
      </p:pic>
      <p:sp>
        <p:nvSpPr>
          <p:cNvPr id="13" name="TextBox 12"/>
          <p:cNvSpPr txBox="1"/>
          <p:nvPr/>
        </p:nvSpPr>
        <p:spPr>
          <a:xfrm>
            <a:off x="6203664" y="5002520"/>
            <a:ext cx="4655442" cy="116955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INFOGRAPHIC</a:t>
            </a:r>
          </a:p>
          <a:p>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dolores nemis omnis fugats vitaes nemo minima rerums unsers sadips amets.. </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doloremque laudantium, totam rem aperiam, eaque ipsa quae ab illo inventore </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veritatis et quasi architecto beatae vitae dicta sunt explicabo. </a:t>
            </a:r>
          </a:p>
        </p:txBody>
      </p:sp>
      <p:sp>
        <p:nvSpPr>
          <p:cNvPr id="14" name="Oval 12"/>
          <p:cNvSpPr/>
          <p:nvPr/>
        </p:nvSpPr>
        <p:spPr>
          <a:xfrm>
            <a:off x="1255152" y="2094885"/>
            <a:ext cx="571500" cy="571500"/>
          </a:xfrm>
          <a:prstGeom prst="ellipse">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50000"/>
                  </a:schemeClr>
                </a:solidFill>
                <a:latin typeface="FontAwesome" pitchFamily="2" charset="0"/>
              </a:rPr>
              <a:t></a:t>
            </a:r>
            <a:endParaRPr lang="en-US" dirty="0">
              <a:solidFill>
                <a:schemeClr val="bg1">
                  <a:lumMod val="50000"/>
                </a:schemeClr>
              </a:solidFill>
            </a:endParaRPr>
          </a:p>
        </p:txBody>
      </p:sp>
      <p:sp>
        <p:nvSpPr>
          <p:cNvPr id="15" name="Rectangle 13"/>
          <p:cNvSpPr/>
          <p:nvPr/>
        </p:nvSpPr>
        <p:spPr>
          <a:xfrm>
            <a:off x="2031439" y="2026692"/>
            <a:ext cx="3330918" cy="707886"/>
          </a:xfrm>
          <a:prstGeom prst="rect">
            <a:avLst/>
          </a:prstGeom>
        </p:spPr>
        <p:txBody>
          <a:bodyPr wrap="square">
            <a:spAutoFit/>
          </a:bodyPr>
          <a:lstStyle/>
          <a:p>
            <a:r>
              <a:rPr lang="en-US" sz="1000" b="1">
                <a:solidFill>
                  <a:schemeClr val="bg1">
                    <a:lumMod val="50000"/>
                  </a:schemeClr>
                </a:solidFill>
                <a:latin typeface="Open Sans" panose="020B0606030504020204" pitchFamily="34" charset="0"/>
                <a:ea typeface="Calibri" panose="020F0502020204030204" pitchFamily="34" charset="0"/>
              </a:rPr>
              <a:t>UNIQUE &amp; MODERN DESIGN</a:t>
            </a:r>
          </a:p>
          <a:p>
            <a:endParaRPr lang="en-US" sz="1000" b="1">
              <a:solidFill>
                <a:schemeClr val="bg1">
                  <a:lumMod val="50000"/>
                </a:schemeClr>
              </a:solidFill>
              <a:latin typeface="Open Sans" panose="020B0606030504020204" pitchFamily="34" charset="0"/>
              <a:ea typeface="Calibri" panose="020F0502020204030204" pitchFamily="34" charset="0"/>
            </a:endParaRPr>
          </a:p>
          <a:p>
            <a:r>
              <a:rPr lang="en-US" sz="1000">
                <a:solidFill>
                  <a:schemeClr val="bg1">
                    <a:lumMod val="50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bg1">
                  <a:lumMod val="50000"/>
                </a:schemeClr>
              </a:solidFill>
            </a:endParaRPr>
          </a:p>
        </p:txBody>
      </p:sp>
      <p:sp>
        <p:nvSpPr>
          <p:cNvPr id="16" name="Oval 14"/>
          <p:cNvSpPr/>
          <p:nvPr/>
        </p:nvSpPr>
        <p:spPr>
          <a:xfrm>
            <a:off x="1240864" y="3166603"/>
            <a:ext cx="571500" cy="571500"/>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50000"/>
                  </a:schemeClr>
                </a:solidFill>
                <a:latin typeface="FontAwesome" pitchFamily="2" charset="0"/>
              </a:rPr>
              <a:t></a:t>
            </a:r>
            <a:endParaRPr lang="en-US">
              <a:solidFill>
                <a:schemeClr val="bg1">
                  <a:lumMod val="50000"/>
                </a:schemeClr>
              </a:solidFill>
            </a:endParaRPr>
          </a:p>
        </p:txBody>
      </p:sp>
      <p:sp>
        <p:nvSpPr>
          <p:cNvPr id="17" name="Rectangle 15"/>
          <p:cNvSpPr/>
          <p:nvPr/>
        </p:nvSpPr>
        <p:spPr>
          <a:xfrm>
            <a:off x="2017151" y="3098410"/>
            <a:ext cx="3345206" cy="707886"/>
          </a:xfrm>
          <a:prstGeom prst="rect">
            <a:avLst/>
          </a:prstGeom>
        </p:spPr>
        <p:txBody>
          <a:bodyPr wrap="square">
            <a:spAutoFit/>
          </a:bodyPr>
          <a:lstStyle/>
          <a:p>
            <a:r>
              <a:rPr lang="en-US" sz="1000" b="1">
                <a:solidFill>
                  <a:schemeClr val="bg1">
                    <a:lumMod val="50000"/>
                  </a:schemeClr>
                </a:solidFill>
                <a:latin typeface="Open Sans" panose="020B0606030504020204" pitchFamily="34" charset="0"/>
                <a:ea typeface="Calibri" panose="020F0502020204030204" pitchFamily="34" charset="0"/>
              </a:rPr>
              <a:t>AWESOME VECTOR ICONS</a:t>
            </a:r>
          </a:p>
          <a:p>
            <a:endParaRPr lang="en-US" sz="1000" b="1">
              <a:solidFill>
                <a:schemeClr val="bg1">
                  <a:lumMod val="50000"/>
                </a:schemeClr>
              </a:solidFill>
              <a:latin typeface="Open Sans" panose="020B0606030504020204" pitchFamily="34" charset="0"/>
              <a:ea typeface="Calibri" panose="020F0502020204030204" pitchFamily="34" charset="0"/>
            </a:endParaRPr>
          </a:p>
          <a:p>
            <a:r>
              <a:rPr lang="en-US" sz="1000">
                <a:solidFill>
                  <a:schemeClr val="bg1">
                    <a:lumMod val="50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bg1">
                  <a:lumMod val="50000"/>
                </a:schemeClr>
              </a:solidFill>
            </a:endParaRPr>
          </a:p>
        </p:txBody>
      </p:sp>
      <p:sp>
        <p:nvSpPr>
          <p:cNvPr id="18" name="Oval 16"/>
          <p:cNvSpPr/>
          <p:nvPr/>
        </p:nvSpPr>
        <p:spPr>
          <a:xfrm>
            <a:off x="1240864" y="4306514"/>
            <a:ext cx="571500" cy="571500"/>
          </a:xfrm>
          <a:prstGeom prst="ellipse">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50000"/>
                  </a:schemeClr>
                </a:solidFill>
                <a:latin typeface="FontAwesome" pitchFamily="2" charset="0"/>
              </a:rPr>
              <a:t></a:t>
            </a:r>
            <a:endParaRPr lang="en-US">
              <a:solidFill>
                <a:schemeClr val="bg1">
                  <a:lumMod val="50000"/>
                </a:schemeClr>
              </a:solidFill>
            </a:endParaRPr>
          </a:p>
        </p:txBody>
      </p:sp>
      <p:sp>
        <p:nvSpPr>
          <p:cNvPr id="19" name="Rectangle 17"/>
          <p:cNvSpPr/>
          <p:nvPr/>
        </p:nvSpPr>
        <p:spPr>
          <a:xfrm>
            <a:off x="2017151" y="4238321"/>
            <a:ext cx="3345206" cy="707886"/>
          </a:xfrm>
          <a:prstGeom prst="rect">
            <a:avLst/>
          </a:prstGeom>
        </p:spPr>
        <p:txBody>
          <a:bodyPr wrap="square">
            <a:spAutoFit/>
          </a:bodyPr>
          <a:lstStyle/>
          <a:p>
            <a:r>
              <a:rPr lang="en-US" sz="1000" b="1">
                <a:solidFill>
                  <a:schemeClr val="bg1">
                    <a:lumMod val="50000"/>
                  </a:schemeClr>
                </a:solidFill>
                <a:latin typeface="Open Sans" panose="020B0606030504020204" pitchFamily="34" charset="0"/>
                <a:ea typeface="Calibri" panose="020F0502020204030204" pitchFamily="34" charset="0"/>
              </a:rPr>
              <a:t>AWESOME VECTOR ICONS</a:t>
            </a:r>
          </a:p>
          <a:p>
            <a:endParaRPr lang="en-US" sz="1000" b="1">
              <a:solidFill>
                <a:schemeClr val="bg1">
                  <a:lumMod val="50000"/>
                </a:schemeClr>
              </a:solidFill>
              <a:latin typeface="Open Sans" panose="020B0606030504020204" pitchFamily="34" charset="0"/>
              <a:ea typeface="Calibri" panose="020F0502020204030204" pitchFamily="34" charset="0"/>
            </a:endParaRPr>
          </a:p>
          <a:p>
            <a:r>
              <a:rPr lang="en-US" sz="1000">
                <a:solidFill>
                  <a:schemeClr val="bg1">
                    <a:lumMod val="50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bg1">
                  <a:lumMod val="50000"/>
                </a:schemeClr>
              </a:solidFill>
            </a:endParaRPr>
          </a:p>
        </p:txBody>
      </p:sp>
      <p:sp>
        <p:nvSpPr>
          <p:cNvPr id="20" name="Oval 18"/>
          <p:cNvSpPr/>
          <p:nvPr/>
        </p:nvSpPr>
        <p:spPr>
          <a:xfrm>
            <a:off x="1256182" y="5378232"/>
            <a:ext cx="571500" cy="571500"/>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50000"/>
                  </a:schemeClr>
                </a:solidFill>
                <a:latin typeface="FontAwesome" pitchFamily="2" charset="0"/>
              </a:rPr>
              <a:t></a:t>
            </a:r>
            <a:endParaRPr lang="en-US">
              <a:solidFill>
                <a:schemeClr val="bg1">
                  <a:lumMod val="50000"/>
                </a:schemeClr>
              </a:solidFill>
            </a:endParaRPr>
          </a:p>
        </p:txBody>
      </p:sp>
      <p:sp>
        <p:nvSpPr>
          <p:cNvPr id="21" name="Rectangle 19"/>
          <p:cNvSpPr/>
          <p:nvPr/>
        </p:nvSpPr>
        <p:spPr>
          <a:xfrm>
            <a:off x="2032469" y="5310039"/>
            <a:ext cx="3345206" cy="707886"/>
          </a:xfrm>
          <a:prstGeom prst="rect">
            <a:avLst/>
          </a:prstGeom>
        </p:spPr>
        <p:txBody>
          <a:bodyPr wrap="square">
            <a:spAutoFit/>
          </a:bodyPr>
          <a:lstStyle/>
          <a:p>
            <a:r>
              <a:rPr lang="en-US" sz="1000" b="1">
                <a:solidFill>
                  <a:schemeClr val="bg1">
                    <a:lumMod val="50000"/>
                  </a:schemeClr>
                </a:solidFill>
                <a:latin typeface="Open Sans" panose="020B0606030504020204" pitchFamily="34" charset="0"/>
                <a:ea typeface="Calibri" panose="020F0502020204030204" pitchFamily="34" charset="0"/>
              </a:rPr>
              <a:t>AWESOME VECTOR ICONS</a:t>
            </a:r>
          </a:p>
          <a:p>
            <a:endParaRPr lang="en-US" sz="1000" b="1">
              <a:solidFill>
                <a:schemeClr val="bg1">
                  <a:lumMod val="50000"/>
                </a:schemeClr>
              </a:solidFill>
              <a:latin typeface="Open Sans" panose="020B0606030504020204" pitchFamily="34" charset="0"/>
              <a:ea typeface="Calibri" panose="020F0502020204030204" pitchFamily="34" charset="0"/>
            </a:endParaRPr>
          </a:p>
          <a:p>
            <a:r>
              <a:rPr lang="en-US" sz="1000">
                <a:solidFill>
                  <a:schemeClr val="bg1">
                    <a:lumMod val="50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bg1">
                  <a:lumMod val="50000"/>
                </a:schemeClr>
              </a:solidFill>
            </a:endParaRPr>
          </a:p>
        </p:txBody>
      </p:sp>
    </p:spTree>
    <p:extLst>
      <p:ext uri="{BB962C8B-B14F-4D97-AF65-F5344CB8AC3E}">
        <p14:creationId xmlns:p14="http://schemas.microsoft.com/office/powerpoint/2010/main" val="2142247838"/>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anim calcmode="lin" valueType="num">
                                      <p:cBhvr>
                                        <p:cTn id="62" dur="250" fill="hold"/>
                                        <p:tgtEl>
                                          <p:spTgt spid="20"/>
                                        </p:tgtEl>
                                        <p:attrNameLst>
                                          <p:attrName>ppt_x</p:attrName>
                                        </p:attrNameLst>
                                      </p:cBhvr>
                                      <p:tavLst>
                                        <p:tav tm="0">
                                          <p:val>
                                            <p:strVal val="#ppt_x"/>
                                          </p:val>
                                        </p:tav>
                                        <p:tav tm="100000">
                                          <p:val>
                                            <p:strVal val="#ppt_x"/>
                                          </p:val>
                                        </p:tav>
                                      </p:tavLst>
                                    </p:anim>
                                    <p:anim calcmode="lin" valueType="num">
                                      <p:cBhvr>
                                        <p:cTn id="63" dur="25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250"/>
                                        <p:tgtEl>
                                          <p:spTgt spid="21"/>
                                        </p:tgtEl>
                                      </p:cBhvr>
                                    </p:animEffect>
                                    <p:anim calcmode="lin" valueType="num">
                                      <p:cBhvr>
                                        <p:cTn id="68" dur="250" fill="hold"/>
                                        <p:tgtEl>
                                          <p:spTgt spid="21"/>
                                        </p:tgtEl>
                                        <p:attrNameLst>
                                          <p:attrName>ppt_x</p:attrName>
                                        </p:attrNameLst>
                                      </p:cBhvr>
                                      <p:tavLst>
                                        <p:tav tm="0">
                                          <p:val>
                                            <p:strVal val="#ppt_x"/>
                                          </p:val>
                                        </p:tav>
                                        <p:tav tm="100000">
                                          <p:val>
                                            <p:strVal val="#ppt_x"/>
                                          </p:val>
                                        </p:tav>
                                      </p:tavLst>
                                    </p:anim>
                                    <p:anim calcmode="lin" valueType="num">
                                      <p:cBhvr>
                                        <p:cTn id="69"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16" grpId="0" animBg="1"/>
      <p:bldP spid="17" grpId="0"/>
      <p:bldP spid="18" grpId="0" animBg="1"/>
      <p:bldP spid="19" grpId="0"/>
      <p:bldP spid="20" grpId="0" animBg="1"/>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grpSp>
        <p:nvGrpSpPr>
          <p:cNvPr id="12" name="组合 29"/>
          <p:cNvGrpSpPr/>
          <p:nvPr/>
        </p:nvGrpSpPr>
        <p:grpSpPr>
          <a:xfrm>
            <a:off x="3027363" y="2373313"/>
            <a:ext cx="1868487" cy="1866900"/>
            <a:chOff x="0" y="0"/>
            <a:chExt cx="1579563" cy="1577975"/>
          </a:xfrm>
          <a:solidFill>
            <a:srgbClr val="18D2A6"/>
          </a:solidFill>
        </p:grpSpPr>
        <p:sp>
          <p:nvSpPr>
            <p:cNvPr id="13" name="Freeform 6"/>
            <p:cNvSpPr>
              <a:spLocks noEditPoints="1"/>
            </p:cNvSpPr>
            <p:nvPr/>
          </p:nvSpPr>
          <p:spPr>
            <a:xfrm>
              <a:off x="0" y="0"/>
              <a:ext cx="1579563" cy="1577975"/>
            </a:xfrm>
            <a:custGeom>
              <a:avLst/>
              <a:gdLst>
                <a:gd name="txL" fmla="*/ 0 w 421"/>
                <a:gd name="txT" fmla="*/ 0 h 421"/>
                <a:gd name="txR" fmla="*/ 421 w 421"/>
                <a:gd name="txB" fmla="*/ 421 h 42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noFill/>
            </a:ln>
          </p:spPr>
          <p:txBody>
            <a:bodyPr/>
            <a:lstStyle/>
            <a:p>
              <a:endParaRPr lang="zh-CN" altLang="en-US">
                <a:solidFill>
                  <a:schemeClr val="bg1">
                    <a:lumMod val="50000"/>
                  </a:schemeClr>
                </a:solidFill>
              </a:endParaRPr>
            </a:p>
          </p:txBody>
        </p:sp>
        <p:sp>
          <p:nvSpPr>
            <p:cNvPr id="14" name="Freeform 7"/>
            <p:cNvSpPr>
              <a:spLocks noEditPoints="1"/>
            </p:cNvSpPr>
            <p:nvPr/>
          </p:nvSpPr>
          <p:spPr>
            <a:xfrm>
              <a:off x="296863" y="295276"/>
              <a:ext cx="985838" cy="985838"/>
            </a:xfrm>
            <a:custGeom>
              <a:avLst/>
              <a:gdLst>
                <a:gd name="txL" fmla="*/ 0 w 263"/>
                <a:gd name="txT" fmla="*/ 0 h 263"/>
                <a:gd name="txR" fmla="*/ 263 w 263"/>
                <a:gd name="txB" fmla="*/ 263 h 263"/>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rect l="txL" t="txT" r="txR" b="tx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w="9525">
              <a:noFill/>
            </a:ln>
          </p:spPr>
          <p:txBody>
            <a:bodyPr/>
            <a:lstStyle/>
            <a:p>
              <a:endParaRPr lang="zh-CN" altLang="en-US">
                <a:solidFill>
                  <a:schemeClr val="bg1">
                    <a:lumMod val="50000"/>
                  </a:schemeClr>
                </a:solidFill>
              </a:endParaRPr>
            </a:p>
          </p:txBody>
        </p:sp>
      </p:grpSp>
      <p:grpSp>
        <p:nvGrpSpPr>
          <p:cNvPr id="15" name="组合 32"/>
          <p:cNvGrpSpPr/>
          <p:nvPr/>
        </p:nvGrpSpPr>
        <p:grpSpPr>
          <a:xfrm>
            <a:off x="4168775" y="3513138"/>
            <a:ext cx="2346325" cy="2341562"/>
            <a:chOff x="0" y="0"/>
            <a:chExt cx="1982788" cy="1979613"/>
          </a:xfrm>
          <a:solidFill>
            <a:srgbClr val="1983B7"/>
          </a:solidFill>
        </p:grpSpPr>
        <p:sp>
          <p:nvSpPr>
            <p:cNvPr id="16" name="Freeform 12"/>
            <p:cNvSpPr>
              <a:spLocks noEditPoints="1"/>
            </p:cNvSpPr>
            <p:nvPr/>
          </p:nvSpPr>
          <p:spPr>
            <a:xfrm>
              <a:off x="0" y="0"/>
              <a:ext cx="1982788" cy="1979613"/>
            </a:xfrm>
            <a:custGeom>
              <a:avLst/>
              <a:gdLst>
                <a:gd name="txL" fmla="*/ 0 w 529"/>
                <a:gd name="txT" fmla="*/ 0 h 528"/>
                <a:gd name="txR" fmla="*/ 529 w 529"/>
                <a:gd name="txB" fmla="*/ 528 h 528"/>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w="9525">
              <a:noFill/>
            </a:ln>
          </p:spPr>
          <p:txBody>
            <a:bodyPr/>
            <a:lstStyle/>
            <a:p>
              <a:endParaRPr lang="zh-CN" altLang="en-US">
                <a:solidFill>
                  <a:schemeClr val="bg1">
                    <a:lumMod val="50000"/>
                  </a:schemeClr>
                </a:solidFill>
              </a:endParaRPr>
            </a:p>
          </p:txBody>
        </p:sp>
        <p:sp>
          <p:nvSpPr>
            <p:cNvPr id="17" name="Freeform 13"/>
            <p:cNvSpPr>
              <a:spLocks noEditPoints="1"/>
            </p:cNvSpPr>
            <p:nvPr/>
          </p:nvSpPr>
          <p:spPr>
            <a:xfrm>
              <a:off x="303213" y="300038"/>
              <a:ext cx="1376363" cy="1381125"/>
            </a:xfrm>
            <a:custGeom>
              <a:avLst/>
              <a:gdLst>
                <a:gd name="txL" fmla="*/ 0 w 367"/>
                <a:gd name="txT" fmla="*/ 0 h 368"/>
                <a:gd name="txR" fmla="*/ 367 w 367"/>
                <a:gd name="txB" fmla="*/ 368 h 368"/>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rect l="txL" t="txT" r="txR" b="tx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pFill/>
            <a:ln w="9525">
              <a:noFill/>
            </a:ln>
          </p:spPr>
          <p:txBody>
            <a:bodyPr/>
            <a:lstStyle/>
            <a:p>
              <a:endParaRPr lang="zh-CN" altLang="en-US">
                <a:solidFill>
                  <a:schemeClr val="bg1">
                    <a:lumMod val="50000"/>
                  </a:schemeClr>
                </a:solidFill>
              </a:endParaRPr>
            </a:p>
          </p:txBody>
        </p:sp>
      </p:grpSp>
      <p:grpSp>
        <p:nvGrpSpPr>
          <p:cNvPr id="18" name="组合 35"/>
          <p:cNvGrpSpPr/>
          <p:nvPr/>
        </p:nvGrpSpPr>
        <p:grpSpPr>
          <a:xfrm>
            <a:off x="6165850" y="3054350"/>
            <a:ext cx="1538288" cy="1560513"/>
            <a:chOff x="0" y="0"/>
            <a:chExt cx="1300163" cy="1319212"/>
          </a:xfrm>
          <a:solidFill>
            <a:srgbClr val="18D2A6"/>
          </a:solidFill>
        </p:grpSpPr>
        <p:sp>
          <p:nvSpPr>
            <p:cNvPr id="19" name="Freeform 18"/>
            <p:cNvSpPr>
              <a:spLocks noEditPoints="1"/>
            </p:cNvSpPr>
            <p:nvPr/>
          </p:nvSpPr>
          <p:spPr>
            <a:xfrm>
              <a:off x="0" y="0"/>
              <a:ext cx="1300163" cy="1319212"/>
            </a:xfrm>
            <a:custGeom>
              <a:avLst/>
              <a:gdLst>
                <a:gd name="txL" fmla="*/ 0 w 347"/>
                <a:gd name="txT" fmla="*/ 0 h 352"/>
                <a:gd name="txR" fmla="*/ 347 w 347"/>
                <a:gd name="txB" fmla="*/ 352 h 352"/>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w="9525">
              <a:noFill/>
            </a:ln>
          </p:spPr>
          <p:txBody>
            <a:bodyPr/>
            <a:lstStyle/>
            <a:p>
              <a:endParaRPr lang="zh-CN" altLang="en-US">
                <a:solidFill>
                  <a:schemeClr val="bg1">
                    <a:lumMod val="50000"/>
                  </a:schemeClr>
                </a:solidFill>
              </a:endParaRPr>
            </a:p>
          </p:txBody>
        </p:sp>
        <p:sp>
          <p:nvSpPr>
            <p:cNvPr id="20" name="Freeform 19"/>
            <p:cNvSpPr>
              <a:spLocks noEditPoints="1"/>
            </p:cNvSpPr>
            <p:nvPr/>
          </p:nvSpPr>
          <p:spPr>
            <a:xfrm>
              <a:off x="276225" y="284162"/>
              <a:ext cx="747713" cy="746125"/>
            </a:xfrm>
            <a:custGeom>
              <a:avLst/>
              <a:gdLst>
                <a:gd name="txL" fmla="*/ 0 w 199"/>
                <a:gd name="txT" fmla="*/ 0 h 199"/>
                <a:gd name="txR" fmla="*/ 199 w 199"/>
                <a:gd name="txB" fmla="*/ 199 h 199"/>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rect l="txL" t="txT" r="txR" b="tx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grpFill/>
            <a:ln w="9525">
              <a:noFill/>
            </a:ln>
          </p:spPr>
          <p:txBody>
            <a:bodyPr/>
            <a:lstStyle/>
            <a:p>
              <a:endParaRPr lang="zh-CN" altLang="en-US">
                <a:solidFill>
                  <a:schemeClr val="bg1">
                    <a:lumMod val="50000"/>
                  </a:schemeClr>
                </a:solidFill>
              </a:endParaRPr>
            </a:p>
          </p:txBody>
        </p:sp>
      </p:grpSp>
      <p:grpSp>
        <p:nvGrpSpPr>
          <p:cNvPr id="21" name="组合 38"/>
          <p:cNvGrpSpPr/>
          <p:nvPr/>
        </p:nvGrpSpPr>
        <p:grpSpPr>
          <a:xfrm>
            <a:off x="7480300" y="3346450"/>
            <a:ext cx="1870075" cy="1866900"/>
            <a:chOff x="0" y="0"/>
            <a:chExt cx="1579563" cy="1577975"/>
          </a:xfrm>
          <a:solidFill>
            <a:srgbClr val="1983B7"/>
          </a:solidFill>
        </p:grpSpPr>
        <p:sp>
          <p:nvSpPr>
            <p:cNvPr id="22" name="Freeform 6"/>
            <p:cNvSpPr>
              <a:spLocks noEditPoints="1"/>
            </p:cNvSpPr>
            <p:nvPr/>
          </p:nvSpPr>
          <p:spPr>
            <a:xfrm>
              <a:off x="0" y="0"/>
              <a:ext cx="1579563" cy="1577975"/>
            </a:xfrm>
            <a:custGeom>
              <a:avLst/>
              <a:gdLst>
                <a:gd name="txL" fmla="*/ 0 w 421"/>
                <a:gd name="txT" fmla="*/ 0 h 421"/>
                <a:gd name="txR" fmla="*/ 421 w 421"/>
                <a:gd name="txB" fmla="*/ 421 h 42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noFill/>
            </a:ln>
          </p:spPr>
          <p:txBody>
            <a:bodyPr/>
            <a:lstStyle/>
            <a:p>
              <a:endParaRPr lang="zh-CN" altLang="en-US">
                <a:solidFill>
                  <a:schemeClr val="bg1">
                    <a:lumMod val="50000"/>
                  </a:schemeClr>
                </a:solidFill>
              </a:endParaRPr>
            </a:p>
          </p:txBody>
        </p:sp>
        <p:sp>
          <p:nvSpPr>
            <p:cNvPr id="23" name="Freeform 7"/>
            <p:cNvSpPr>
              <a:spLocks noEditPoints="1"/>
            </p:cNvSpPr>
            <p:nvPr/>
          </p:nvSpPr>
          <p:spPr>
            <a:xfrm>
              <a:off x="296863" y="295275"/>
              <a:ext cx="985838" cy="985838"/>
            </a:xfrm>
            <a:custGeom>
              <a:avLst/>
              <a:gdLst>
                <a:gd name="txL" fmla="*/ 0 w 263"/>
                <a:gd name="txT" fmla="*/ 0 h 263"/>
                <a:gd name="txR" fmla="*/ 263 w 263"/>
                <a:gd name="txB" fmla="*/ 263 h 263"/>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rect l="txL" t="txT" r="txR" b="tx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w="9525">
              <a:noFill/>
            </a:ln>
          </p:spPr>
          <p:txBody>
            <a:bodyPr/>
            <a:lstStyle/>
            <a:p>
              <a:endParaRPr lang="zh-CN" altLang="en-US">
                <a:solidFill>
                  <a:schemeClr val="bg1">
                    <a:lumMod val="50000"/>
                  </a:schemeClr>
                </a:solidFill>
              </a:endParaRPr>
            </a:p>
          </p:txBody>
        </p:sp>
      </p:grpSp>
      <p:sp>
        <p:nvSpPr>
          <p:cNvPr id="24" name="TextBox 51"/>
          <p:cNvSpPr/>
          <p:nvPr/>
        </p:nvSpPr>
        <p:spPr>
          <a:xfrm>
            <a:off x="1725613" y="3413342"/>
            <a:ext cx="1090612" cy="867930"/>
          </a:xfrm>
          <a:prstGeom prst="rect">
            <a:avLst/>
          </a:prstGeom>
          <a:noFill/>
          <a:ln w="9525">
            <a:noFill/>
            <a:miter/>
          </a:ln>
        </p:spPr>
        <p:txBody>
          <a:bodyPr anchor="ctr">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p>
        </p:txBody>
      </p:sp>
      <p:sp>
        <p:nvSpPr>
          <p:cNvPr id="25" name="矩形 42"/>
          <p:cNvSpPr/>
          <p:nvPr/>
        </p:nvSpPr>
        <p:spPr>
          <a:xfrm>
            <a:off x="3152775" y="1820863"/>
            <a:ext cx="1600200" cy="430212"/>
          </a:xfrm>
          <a:prstGeom prst="rect">
            <a:avLst/>
          </a:prstGeom>
          <a:noFill/>
          <a:ln w="9525">
            <a:noFill/>
            <a:miter/>
          </a:ln>
        </p:spPr>
        <p:txBody>
          <a:bodyPr>
            <a:spAutoFit/>
          </a:bodyPr>
          <a:lstStyle/>
          <a:p>
            <a:pPr lvl="0" algn="ctr" eaLnBrk="1" hangingPunct="1">
              <a:buNone/>
            </a:pPr>
            <a:r>
              <a:rPr lang="zh-CN" altLang="en-US" sz="2200" b="1" dirty="0">
                <a:solidFill>
                  <a:schemeClr val="bg1">
                    <a:lumMod val="50000"/>
                  </a:schemeClr>
                </a:solidFill>
                <a:latin typeface="微软雅黑" pitchFamily="34" charset="-122"/>
                <a:ea typeface="微软雅黑" pitchFamily="34" charset="-122"/>
                <a:sym typeface="华文黑体" pitchFamily="2" charset="-122"/>
              </a:rPr>
              <a:t>添加标题</a:t>
            </a:r>
            <a:endParaRPr lang="en-US" altLang="x-none" sz="2200" b="1" dirty="0">
              <a:solidFill>
                <a:schemeClr val="bg1">
                  <a:lumMod val="50000"/>
                </a:schemeClr>
              </a:solidFill>
              <a:latin typeface="微软雅黑" pitchFamily="34" charset="-122"/>
              <a:ea typeface="微软雅黑" pitchFamily="34" charset="-122"/>
              <a:sym typeface="华文黑体" pitchFamily="2" charset="-122"/>
            </a:endParaRPr>
          </a:p>
        </p:txBody>
      </p:sp>
      <p:sp>
        <p:nvSpPr>
          <p:cNvPr id="26" name="TextBox 53"/>
          <p:cNvSpPr/>
          <p:nvPr/>
        </p:nvSpPr>
        <p:spPr>
          <a:xfrm>
            <a:off x="2070100" y="4867492"/>
            <a:ext cx="1735138" cy="867930"/>
          </a:xfrm>
          <a:prstGeom prst="rect">
            <a:avLst/>
          </a:prstGeom>
          <a:noFill/>
          <a:ln w="9525">
            <a:noFill/>
            <a:miter/>
          </a:ln>
        </p:spPr>
        <p:txBody>
          <a:bodyPr anchor="ctr">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a:t>
            </a:r>
            <a:endParaRPr lang="zh-CN" altLang="en-US" sz="14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27" name="矩形 44"/>
          <p:cNvSpPr/>
          <p:nvPr/>
        </p:nvSpPr>
        <p:spPr>
          <a:xfrm>
            <a:off x="4527550" y="5956300"/>
            <a:ext cx="1598613" cy="431800"/>
          </a:xfrm>
          <a:prstGeom prst="rect">
            <a:avLst/>
          </a:prstGeom>
          <a:noFill/>
          <a:ln w="9525">
            <a:noFill/>
            <a:miter/>
          </a:ln>
        </p:spPr>
        <p:txBody>
          <a:bodyPr>
            <a:spAutoFit/>
          </a:bodyPr>
          <a:lstStyle/>
          <a:p>
            <a:pPr lvl="0" algn="ctr" eaLnBrk="1" hangingPunct="1">
              <a:buNone/>
            </a:pPr>
            <a:r>
              <a:rPr lang="zh-CN" altLang="en-US" sz="2200" b="1" dirty="0">
                <a:solidFill>
                  <a:schemeClr val="bg1">
                    <a:lumMod val="50000"/>
                  </a:schemeClr>
                </a:solidFill>
                <a:latin typeface="微软雅黑" pitchFamily="34" charset="-122"/>
                <a:ea typeface="微软雅黑" pitchFamily="34" charset="-122"/>
                <a:sym typeface="华文黑体" pitchFamily="2" charset="-122"/>
              </a:rPr>
              <a:t>添加标题</a:t>
            </a:r>
            <a:endParaRPr lang="en-US" altLang="x-none" sz="2200" b="1" dirty="0">
              <a:solidFill>
                <a:schemeClr val="bg1">
                  <a:lumMod val="50000"/>
                </a:schemeClr>
              </a:solidFill>
              <a:latin typeface="微软雅黑" pitchFamily="34" charset="-122"/>
              <a:ea typeface="微软雅黑" pitchFamily="34" charset="-122"/>
              <a:sym typeface="华文黑体" pitchFamily="2" charset="-122"/>
            </a:endParaRPr>
          </a:p>
        </p:txBody>
      </p:sp>
      <p:sp>
        <p:nvSpPr>
          <p:cNvPr id="28" name="TextBox 55"/>
          <p:cNvSpPr/>
          <p:nvPr/>
        </p:nvSpPr>
        <p:spPr>
          <a:xfrm>
            <a:off x="8137525" y="2498725"/>
            <a:ext cx="1752600" cy="846138"/>
          </a:xfrm>
          <a:prstGeom prst="rect">
            <a:avLst/>
          </a:prstGeom>
          <a:noFill/>
          <a:ln w="9525">
            <a:noFill/>
            <a:miter/>
          </a:ln>
        </p:spPr>
        <p:txBody>
          <a:bodyPr anchor="ctr">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a:t>
            </a:r>
            <a:endParaRPr lang="zh-CN" altLang="en-US" sz="14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29" name="矩形 46"/>
          <p:cNvSpPr/>
          <p:nvPr/>
        </p:nvSpPr>
        <p:spPr>
          <a:xfrm>
            <a:off x="6083300" y="2481263"/>
            <a:ext cx="1598613" cy="430212"/>
          </a:xfrm>
          <a:prstGeom prst="rect">
            <a:avLst/>
          </a:prstGeom>
          <a:noFill/>
          <a:ln w="9525">
            <a:noFill/>
            <a:miter/>
          </a:ln>
        </p:spPr>
        <p:txBody>
          <a:bodyPr>
            <a:spAutoFit/>
          </a:bodyPr>
          <a:lstStyle/>
          <a:p>
            <a:pPr lvl="0" algn="ctr" eaLnBrk="1" hangingPunct="1">
              <a:buNone/>
            </a:pPr>
            <a:r>
              <a:rPr lang="zh-CN" altLang="en-US" sz="2200" b="1" dirty="0">
                <a:solidFill>
                  <a:schemeClr val="bg1">
                    <a:lumMod val="50000"/>
                  </a:schemeClr>
                </a:solidFill>
                <a:latin typeface="微软雅黑" pitchFamily="34" charset="-122"/>
                <a:ea typeface="微软雅黑" pitchFamily="34" charset="-122"/>
                <a:sym typeface="华文黑体" pitchFamily="2" charset="-122"/>
              </a:rPr>
              <a:t>添加标题</a:t>
            </a:r>
            <a:endParaRPr lang="en-US" altLang="x-none" sz="2200" b="1" dirty="0">
              <a:solidFill>
                <a:schemeClr val="bg1">
                  <a:lumMod val="50000"/>
                </a:schemeClr>
              </a:solidFill>
              <a:latin typeface="微软雅黑" pitchFamily="34" charset="-122"/>
              <a:ea typeface="微软雅黑" pitchFamily="34" charset="-122"/>
              <a:sym typeface="华文黑体" pitchFamily="2" charset="-122"/>
            </a:endParaRPr>
          </a:p>
        </p:txBody>
      </p:sp>
      <p:sp>
        <p:nvSpPr>
          <p:cNvPr id="30" name="TextBox 57"/>
          <p:cNvSpPr/>
          <p:nvPr/>
        </p:nvSpPr>
        <p:spPr>
          <a:xfrm>
            <a:off x="9350375" y="4697629"/>
            <a:ext cx="1425575" cy="867930"/>
          </a:xfrm>
          <a:prstGeom prst="rect">
            <a:avLst/>
          </a:prstGeom>
          <a:noFill/>
          <a:ln w="9525">
            <a:noFill/>
            <a:miter/>
          </a:ln>
        </p:spPr>
        <p:txBody>
          <a:bodyPr anchor="ctr">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endParaRPr lang="zh-CN" altLang="en-US" dirty="0">
              <a:solidFill>
                <a:schemeClr val="bg1">
                  <a:lumMod val="50000"/>
                </a:schemeClr>
              </a:solidFill>
              <a:latin typeface="Arial" pitchFamily="34" charset="0"/>
              <a:ea typeface="宋体" pitchFamily="2" charset="-122"/>
            </a:endParaRPr>
          </a:p>
        </p:txBody>
      </p:sp>
      <p:sp>
        <p:nvSpPr>
          <p:cNvPr id="31" name="矩形 48"/>
          <p:cNvSpPr/>
          <p:nvPr/>
        </p:nvSpPr>
        <p:spPr>
          <a:xfrm>
            <a:off x="7585075" y="5324475"/>
            <a:ext cx="1598613" cy="431800"/>
          </a:xfrm>
          <a:prstGeom prst="rect">
            <a:avLst/>
          </a:prstGeom>
          <a:noFill/>
          <a:ln w="9525">
            <a:noFill/>
            <a:miter/>
          </a:ln>
        </p:spPr>
        <p:txBody>
          <a:bodyPr>
            <a:spAutoFit/>
          </a:bodyPr>
          <a:lstStyle/>
          <a:p>
            <a:pPr lvl="0" algn="ctr" eaLnBrk="1" hangingPunct="1">
              <a:buNone/>
            </a:pPr>
            <a:r>
              <a:rPr lang="zh-CN" altLang="en-US" sz="2200" b="1" dirty="0">
                <a:solidFill>
                  <a:schemeClr val="bg1">
                    <a:lumMod val="50000"/>
                  </a:schemeClr>
                </a:solidFill>
                <a:latin typeface="微软雅黑" pitchFamily="34" charset="-122"/>
                <a:ea typeface="微软雅黑" pitchFamily="34" charset="-122"/>
                <a:sym typeface="华文黑体" pitchFamily="2" charset="-122"/>
              </a:rPr>
              <a:t>添加标题</a:t>
            </a:r>
            <a:endParaRPr lang="en-US" altLang="x-none" sz="2200" b="1" dirty="0">
              <a:solidFill>
                <a:schemeClr val="bg1">
                  <a:lumMod val="50000"/>
                </a:schemeClr>
              </a:solidFill>
              <a:latin typeface="微软雅黑" pitchFamily="34" charset="-122"/>
              <a:ea typeface="微软雅黑" pitchFamily="34" charset="-122"/>
              <a:sym typeface="华文黑体" pitchFamily="2" charset="-122"/>
            </a:endParaRPr>
          </a:p>
        </p:txBody>
      </p:sp>
      <p:cxnSp>
        <p:nvCxnSpPr>
          <p:cNvPr id="32" name="肘形连接符 49"/>
          <p:cNvCxnSpPr/>
          <p:nvPr/>
        </p:nvCxnSpPr>
        <p:spPr>
          <a:xfrm rot="-10800000" flipV="1">
            <a:off x="1835150" y="3527425"/>
            <a:ext cx="1333500" cy="798513"/>
          </a:xfrm>
          <a:prstGeom prst="bentConnector3">
            <a:avLst>
              <a:gd name="adj1" fmla="val 25935"/>
            </a:avLst>
          </a:prstGeom>
          <a:ln w="6350" cap="flat" cmpd="sng">
            <a:solidFill>
              <a:srgbClr val="7F7F7F"/>
            </a:solidFill>
            <a:prstDash val="sysDash"/>
            <a:miter/>
            <a:headEnd type="none" w="med" len="med"/>
            <a:tailEnd type="none" w="med" len="med"/>
          </a:ln>
        </p:spPr>
      </p:cxnSp>
      <p:cxnSp>
        <p:nvCxnSpPr>
          <p:cNvPr id="33" name="肘形连接符 50"/>
          <p:cNvCxnSpPr/>
          <p:nvPr/>
        </p:nvCxnSpPr>
        <p:spPr>
          <a:xfrm rot="10800000">
            <a:off x="2212975" y="4840288"/>
            <a:ext cx="2282825" cy="500062"/>
          </a:xfrm>
          <a:prstGeom prst="bentConnector3">
            <a:avLst>
              <a:gd name="adj1" fmla="val 29963"/>
            </a:avLst>
          </a:prstGeom>
          <a:ln w="6350" cap="flat" cmpd="sng">
            <a:solidFill>
              <a:srgbClr val="7F7F7F"/>
            </a:solidFill>
            <a:prstDash val="sysDash"/>
            <a:miter/>
            <a:headEnd type="none" w="med" len="med"/>
            <a:tailEnd type="none" w="med" len="med"/>
          </a:ln>
        </p:spPr>
      </p:cxnSp>
      <p:cxnSp>
        <p:nvCxnSpPr>
          <p:cNvPr id="34" name="肘形连接符 51"/>
          <p:cNvCxnSpPr/>
          <p:nvPr/>
        </p:nvCxnSpPr>
        <p:spPr>
          <a:xfrm rot="-10800000" flipV="1">
            <a:off x="8677275" y="4635500"/>
            <a:ext cx="1855788" cy="527050"/>
          </a:xfrm>
          <a:prstGeom prst="bentConnector3">
            <a:avLst>
              <a:gd name="adj1" fmla="val 65560"/>
            </a:avLst>
          </a:prstGeom>
          <a:ln w="6350" cap="flat" cmpd="sng">
            <a:solidFill>
              <a:srgbClr val="7F7F7F"/>
            </a:solidFill>
            <a:prstDash val="sysDash"/>
            <a:miter/>
            <a:headEnd type="none" w="med" len="med"/>
            <a:tailEnd type="none" w="med" len="med"/>
          </a:ln>
        </p:spPr>
      </p:cxnSp>
      <p:cxnSp>
        <p:nvCxnSpPr>
          <p:cNvPr id="35" name="肘形连接符 52"/>
          <p:cNvCxnSpPr/>
          <p:nvPr/>
        </p:nvCxnSpPr>
        <p:spPr>
          <a:xfrm rot="-10800000" flipV="1">
            <a:off x="7481888" y="2474913"/>
            <a:ext cx="2146300" cy="815975"/>
          </a:xfrm>
          <a:prstGeom prst="bentConnector3">
            <a:avLst>
              <a:gd name="adj1" fmla="val 74657"/>
            </a:avLst>
          </a:prstGeom>
          <a:ln w="6350" cap="flat" cmpd="sng">
            <a:solidFill>
              <a:srgbClr val="7F7F7F"/>
            </a:solidFill>
            <a:prstDash val="sysDash"/>
            <a:miter/>
            <a:headEnd type="none" w="med" len="med"/>
            <a:tailEnd type="none" w="med" len="med"/>
          </a:ln>
        </p:spPr>
      </p:cxnSp>
    </p:spTree>
    <p:extLst>
      <p:ext uri="{BB962C8B-B14F-4D97-AF65-F5344CB8AC3E}">
        <p14:creationId xmlns:p14="http://schemas.microsoft.com/office/powerpoint/2010/main" val="253768901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decel="10000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0"/>
                                  </p:stCondLst>
                                  <p:childTnLst>
                                    <p:animRot by="-86399941">
                                      <p:cBhvr>
                                        <p:cTn id="16" dur="8000" fill="hold"/>
                                        <p:tgtEl>
                                          <p:spTgt spid="12"/>
                                        </p:tgtEl>
                                        <p:attrNameLst>
                                          <p:attrName>r</p:attrName>
                                        </p:attrNameLst>
                                      </p:cBhvr>
                                    </p:animRot>
                                  </p:childTnLst>
                                </p:cTn>
                              </p:par>
                              <p:par>
                                <p:cTn id="17" presetID="22" presetClass="entr" presetSubtype="2" fill="hold" grpId="0" nodeType="withEffect">
                                  <p:stCondLst>
                                    <p:cond delay="500"/>
                                  </p:stCondLst>
                                  <p:childTnLst>
                                    <p:set>
                                      <p:cBhvr>
                                        <p:cTn id="18" dur="1" fill="hold">
                                          <p:stCondLst>
                                            <p:cond delay="0"/>
                                          </p:stCondLst>
                                        </p:cTn>
                                        <p:tgtEl>
                                          <p:spTgt spid="32"/>
                                        </p:tgtEl>
                                        <p:attrNameLst>
                                          <p:attrName>style.visibility</p:attrName>
                                        </p:attrNameLst>
                                      </p:cBhvr>
                                      <p:to>
                                        <p:strVal val="visible"/>
                                      </p:to>
                                    </p:set>
                                    <p:animEffect filter="wipe(right)">
                                      <p:cBhvr>
                                        <p:cTn id="19" dur="500"/>
                                        <p:tgtEl>
                                          <p:spTgt spid="32"/>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filter="fade">
                                      <p:cBhvr>
                                        <p:cTn id="24" dur="500"/>
                                        <p:tgtEl>
                                          <p:spTgt spid="24"/>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25"/>
                                        </p:tgtEl>
                                        <p:attrNameLst>
                                          <p:attrName>style.visibility</p:attrName>
                                        </p:attrNameLst>
                                      </p:cBhvr>
                                      <p:to>
                                        <p:strVal val="visible"/>
                                      </p:to>
                                    </p:set>
                                    <p:animEffect filter="fade">
                                      <p:cBhvr>
                                        <p:cTn id="27" dur="500"/>
                                        <p:tgtEl>
                                          <p:spTgt spid="25"/>
                                        </p:tgtEl>
                                      </p:cBhvr>
                                    </p:animEffect>
                                  </p:childTnLst>
                                </p:cTn>
                              </p:par>
                              <p:par>
                                <p:cTn id="28" presetID="2" presetClass="entr" presetSubtype="1" decel="100000" fill="hold" nodeType="withEffect">
                                  <p:stCondLst>
                                    <p:cond delay="50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ppt_x</p:attrName>
                                        </p:attrNameLst>
                                      </p:cBhvr>
                                      <p:tavLst>
                                        <p:tav tm="0">
                                          <p:val>
                                            <p:strVal val="#ppt_x"/>
                                          </p:val>
                                        </p:tav>
                                        <p:tav tm="100000">
                                          <p:val>
                                            <p:strVal val="#ppt_x"/>
                                          </p:val>
                                        </p:tav>
                                      </p:tavLst>
                                    </p:anim>
                                    <p:anim calcmode="lin" valueType="num">
                                      <p:cBhvr>
                                        <p:cTn id="31" dur="500" fill="hold"/>
                                        <p:tgtEl>
                                          <p:spTgt spid="15"/>
                                        </p:tgtEl>
                                        <p:attrNameLst>
                                          <p:attrName>ppt_y</p:attrName>
                                        </p:attrNameLst>
                                      </p:cBhvr>
                                      <p:tavLst>
                                        <p:tav tm="0">
                                          <p:val>
                                            <p:strVal val="0-#ppt_h/2"/>
                                          </p:val>
                                        </p:tav>
                                        <p:tav tm="100000">
                                          <p:val>
                                            <p:strVal val="#ppt_y"/>
                                          </p:val>
                                        </p:tav>
                                      </p:tavLst>
                                    </p:anim>
                                  </p:childTnLst>
                                </p:cTn>
                              </p:par>
                              <p:par>
                                <p:cTn id="32" presetID="8" presetClass="emph" presetSubtype="0" fill="hold" nodeType="withEffect">
                                  <p:stCondLst>
                                    <p:cond delay="500"/>
                                  </p:stCondLst>
                                  <p:childTnLst>
                                    <p:animRot by="76680000">
                                      <p:cBhvr>
                                        <p:cTn id="33" dur="7500" fill="hold"/>
                                        <p:tgtEl>
                                          <p:spTgt spid="15"/>
                                        </p:tgtEl>
                                        <p:attrNameLst>
                                          <p:attrName>r</p:attrName>
                                        </p:attrNameLst>
                                      </p:cBhvr>
                                    </p:animRot>
                                  </p:childTnLst>
                                </p:cTn>
                              </p:par>
                              <p:par>
                                <p:cTn id="34" presetID="22" presetClass="entr" presetSubtype="2" fill="hold" grpId="0" nodeType="withEffect">
                                  <p:stCondLst>
                                    <p:cond delay="1000"/>
                                  </p:stCondLst>
                                  <p:childTnLst>
                                    <p:set>
                                      <p:cBhvr>
                                        <p:cTn id="35" dur="1" fill="hold">
                                          <p:stCondLst>
                                            <p:cond delay="0"/>
                                          </p:stCondLst>
                                        </p:cTn>
                                        <p:tgtEl>
                                          <p:spTgt spid="33"/>
                                        </p:tgtEl>
                                        <p:attrNameLst>
                                          <p:attrName>style.visibility</p:attrName>
                                        </p:attrNameLst>
                                      </p:cBhvr>
                                      <p:to>
                                        <p:strVal val="visible"/>
                                      </p:to>
                                    </p:set>
                                    <p:animEffect filter="wipe(right)">
                                      <p:cBhvr>
                                        <p:cTn id="36" dur="500"/>
                                        <p:tgtEl>
                                          <p:spTgt spid="33"/>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filter="fade">
                                      <p:cBhvr>
                                        <p:cTn id="41" dur="500"/>
                                        <p:tgtEl>
                                          <p:spTgt spid="26"/>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27"/>
                                        </p:tgtEl>
                                        <p:attrNameLst>
                                          <p:attrName>style.visibility</p:attrName>
                                        </p:attrNameLst>
                                      </p:cBhvr>
                                      <p:to>
                                        <p:strVal val="visible"/>
                                      </p:to>
                                    </p:set>
                                    <p:animEffect filter="fade">
                                      <p:cBhvr>
                                        <p:cTn id="44" dur="500"/>
                                        <p:tgtEl>
                                          <p:spTgt spid="27"/>
                                        </p:tgtEl>
                                      </p:cBhvr>
                                    </p:animEffect>
                                  </p:childTnLst>
                                </p:cTn>
                              </p:par>
                              <p:par>
                                <p:cTn id="45" presetID="2" presetClass="entr" presetSubtype="1" decel="100000" fill="hold" nodeType="withEffect">
                                  <p:stCondLst>
                                    <p:cond delay="100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ppt_x</p:attrName>
                                        </p:attrNameLst>
                                      </p:cBhvr>
                                      <p:tavLst>
                                        <p:tav tm="0">
                                          <p:val>
                                            <p:strVal val="#ppt_x"/>
                                          </p:val>
                                        </p:tav>
                                        <p:tav tm="100000">
                                          <p:val>
                                            <p:strVal val="#ppt_x"/>
                                          </p:val>
                                        </p:tav>
                                      </p:tavLst>
                                    </p:anim>
                                    <p:anim calcmode="lin" valueType="num">
                                      <p:cBhvr>
                                        <p:cTn id="48" dur="500" fill="hold"/>
                                        <p:tgtEl>
                                          <p:spTgt spid="18"/>
                                        </p:tgtEl>
                                        <p:attrNameLst>
                                          <p:attrName>ppt_y</p:attrName>
                                        </p:attrNameLst>
                                      </p:cBhvr>
                                      <p:tavLst>
                                        <p:tav tm="0">
                                          <p:val>
                                            <p:strVal val="0-#ppt_h/2"/>
                                          </p:val>
                                        </p:tav>
                                        <p:tav tm="100000">
                                          <p:val>
                                            <p:strVal val="#ppt_y"/>
                                          </p:val>
                                        </p:tav>
                                      </p:tavLst>
                                    </p:anim>
                                  </p:childTnLst>
                                </p:cTn>
                              </p:par>
                              <p:par>
                                <p:cTn id="49" presetID="8" presetClass="emph" presetSubtype="0" fill="hold" nodeType="withEffect">
                                  <p:stCondLst>
                                    <p:cond delay="1000"/>
                                  </p:stCondLst>
                                  <p:childTnLst>
                                    <p:animRot by="-107999941">
                                      <p:cBhvr>
                                        <p:cTn id="50" dur="7000" fill="hold"/>
                                        <p:tgtEl>
                                          <p:spTgt spid="18"/>
                                        </p:tgtEl>
                                        <p:attrNameLst>
                                          <p:attrName>r</p:attrName>
                                        </p:attrNameLst>
                                      </p:cBhvr>
                                    </p:animRot>
                                  </p:childTnLst>
                                </p:cTn>
                              </p:par>
                              <p:par>
                                <p:cTn id="51" presetID="22" presetClass="entr" presetSubtype="8" fill="hold" grpId="0" nodeType="withEffect">
                                  <p:stCondLst>
                                    <p:cond delay="1500"/>
                                  </p:stCondLst>
                                  <p:childTnLst>
                                    <p:set>
                                      <p:cBhvr>
                                        <p:cTn id="52" dur="1" fill="hold">
                                          <p:stCondLst>
                                            <p:cond delay="0"/>
                                          </p:stCondLst>
                                        </p:cTn>
                                        <p:tgtEl>
                                          <p:spTgt spid="35"/>
                                        </p:tgtEl>
                                        <p:attrNameLst>
                                          <p:attrName>style.visibility</p:attrName>
                                        </p:attrNameLst>
                                      </p:cBhvr>
                                      <p:to>
                                        <p:strVal val="visible"/>
                                      </p:to>
                                    </p:set>
                                    <p:animEffect filter="wipe(left)">
                                      <p:cBhvr>
                                        <p:cTn id="53" dur="500"/>
                                        <p:tgtEl>
                                          <p:spTgt spid="35"/>
                                        </p:tgtEl>
                                      </p:cBhvr>
                                    </p:animEffect>
                                  </p:childTnLst>
                                </p:cTn>
                              </p:par>
                              <p:par>
                                <p:cTn id="54" presetID="10" presetClass="entr" presetSubtype="0" fill="hold" grpId="0" nodeType="withEffect">
                                  <p:stCondLst>
                                    <p:cond delay="150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filter="fade">
                                      <p:cBhvr>
                                        <p:cTn id="58" dur="500"/>
                                        <p:tgtEl>
                                          <p:spTgt spid="28"/>
                                        </p:tgtEl>
                                      </p:cBhvr>
                                    </p:animEffect>
                                  </p:childTnLst>
                                </p:cTn>
                              </p:par>
                              <p:par>
                                <p:cTn id="59" presetID="10" presetClass="entr" presetSubtype="0" fill="hold" grpId="0" nodeType="withEffect">
                                  <p:stCondLst>
                                    <p:cond delay="1000"/>
                                  </p:stCondLst>
                                  <p:childTnLst>
                                    <p:set>
                                      <p:cBhvr>
                                        <p:cTn id="60" dur="1" fill="hold">
                                          <p:stCondLst>
                                            <p:cond delay="0"/>
                                          </p:stCondLst>
                                        </p:cTn>
                                        <p:tgtEl>
                                          <p:spTgt spid="29"/>
                                        </p:tgtEl>
                                        <p:attrNameLst>
                                          <p:attrName>style.visibility</p:attrName>
                                        </p:attrNameLst>
                                      </p:cBhvr>
                                      <p:to>
                                        <p:strVal val="visible"/>
                                      </p:to>
                                    </p:set>
                                    <p:animEffect filter="fade">
                                      <p:cBhvr>
                                        <p:cTn id="61" dur="500"/>
                                        <p:tgtEl>
                                          <p:spTgt spid="29"/>
                                        </p:tgtEl>
                                      </p:cBhvr>
                                    </p:animEffect>
                                  </p:childTnLst>
                                </p:cTn>
                              </p:par>
                              <p:par>
                                <p:cTn id="62" presetID="2" presetClass="entr" presetSubtype="1" decel="100000" fill="hold" nodeType="withEffect">
                                  <p:stCondLst>
                                    <p:cond delay="1500"/>
                                  </p:stCondLst>
                                  <p:childTnLst>
                                    <p:set>
                                      <p:cBhvr>
                                        <p:cTn id="63" dur="1" fill="hold">
                                          <p:stCondLst>
                                            <p:cond delay="0"/>
                                          </p:stCondLst>
                                        </p:cTn>
                                        <p:tgtEl>
                                          <p:spTgt spid="21"/>
                                        </p:tgtEl>
                                        <p:attrNameLst>
                                          <p:attrName>style.visibility</p:attrName>
                                        </p:attrNameLst>
                                      </p:cBhvr>
                                      <p:to>
                                        <p:strVal val="visible"/>
                                      </p:to>
                                    </p:set>
                                    <p:anim calcmode="lin" valueType="num">
                                      <p:cBhvr>
                                        <p:cTn id="64" dur="500" fill="hold"/>
                                        <p:tgtEl>
                                          <p:spTgt spid="21"/>
                                        </p:tgtEl>
                                        <p:attrNameLst>
                                          <p:attrName>ppt_x</p:attrName>
                                        </p:attrNameLst>
                                      </p:cBhvr>
                                      <p:tavLst>
                                        <p:tav tm="0">
                                          <p:val>
                                            <p:strVal val="#ppt_x"/>
                                          </p:val>
                                        </p:tav>
                                        <p:tav tm="100000">
                                          <p:val>
                                            <p:strVal val="#ppt_x"/>
                                          </p:val>
                                        </p:tav>
                                      </p:tavLst>
                                    </p:anim>
                                    <p:anim calcmode="lin" valueType="num">
                                      <p:cBhvr>
                                        <p:cTn id="65" dur="500" fill="hold"/>
                                        <p:tgtEl>
                                          <p:spTgt spid="21"/>
                                        </p:tgtEl>
                                        <p:attrNameLst>
                                          <p:attrName>ppt_y</p:attrName>
                                        </p:attrNameLst>
                                      </p:cBhvr>
                                      <p:tavLst>
                                        <p:tav tm="0">
                                          <p:val>
                                            <p:strVal val="0-#ppt_h/2"/>
                                          </p:val>
                                        </p:tav>
                                        <p:tav tm="100000">
                                          <p:val>
                                            <p:strVal val="#ppt_y"/>
                                          </p:val>
                                        </p:tav>
                                      </p:tavLst>
                                    </p:anim>
                                  </p:childTnLst>
                                </p:cTn>
                              </p:par>
                              <p:par>
                                <p:cTn id="66" presetID="8" presetClass="emph" presetSubtype="0" fill="hold" nodeType="withEffect">
                                  <p:stCondLst>
                                    <p:cond delay="1500"/>
                                  </p:stCondLst>
                                  <p:childTnLst>
                                    <p:animRot by="86400000">
                                      <p:cBhvr>
                                        <p:cTn id="67" dur="6500" fill="hold"/>
                                        <p:tgtEl>
                                          <p:spTgt spid="21"/>
                                        </p:tgtEl>
                                        <p:attrNameLst>
                                          <p:attrName>r</p:attrName>
                                        </p:attrNameLst>
                                      </p:cBhvr>
                                    </p:animRot>
                                  </p:childTnLst>
                                </p:cTn>
                              </p:par>
                              <p:par>
                                <p:cTn id="68" presetID="22" presetClass="entr" presetSubtype="8" fill="hold" grpId="0" nodeType="withEffect">
                                  <p:stCondLst>
                                    <p:cond delay="2000"/>
                                  </p:stCondLst>
                                  <p:childTnLst>
                                    <p:set>
                                      <p:cBhvr>
                                        <p:cTn id="69" dur="1" fill="hold">
                                          <p:stCondLst>
                                            <p:cond delay="0"/>
                                          </p:stCondLst>
                                        </p:cTn>
                                        <p:tgtEl>
                                          <p:spTgt spid="34"/>
                                        </p:tgtEl>
                                        <p:attrNameLst>
                                          <p:attrName>style.visibility</p:attrName>
                                        </p:attrNameLst>
                                      </p:cBhvr>
                                      <p:to>
                                        <p:strVal val="visible"/>
                                      </p:to>
                                    </p:set>
                                    <p:animEffect filter="wipe(left)">
                                      <p:cBhvr>
                                        <p:cTn id="70" dur="500"/>
                                        <p:tgtEl>
                                          <p:spTgt spid="34"/>
                                        </p:tgtEl>
                                      </p:cBhvr>
                                    </p:animEffect>
                                  </p:childTnLst>
                                </p:cTn>
                              </p:par>
                              <p:par>
                                <p:cTn id="71" presetID="10" presetClass="entr" presetSubtype="0" fill="hold" grpId="0" nodeType="withEffect">
                                  <p:stCondLst>
                                    <p:cond delay="2000"/>
                                  </p:stCondLst>
                                  <p:childTnLst>
                                    <p:set>
                                      <p:cBhvr>
                                        <p:cTn id="72" dur="1" fill="hold">
                                          <p:stCondLst>
                                            <p:cond delay="0"/>
                                          </p:stCondLst>
                                        </p:cTn>
                                        <p:tgtEl>
                                          <p:spTgt spid="30"/>
                                        </p:tgtEl>
                                        <p:attrNameLst>
                                          <p:attrName>style.visibility</p:attrName>
                                        </p:attrNameLst>
                                      </p:cBhvr>
                                      <p:to>
                                        <p:strVal val="visible"/>
                                      </p:to>
                                    </p:set>
                                    <p:anim calcmode="lin" valueType="num">
                                      <p:cBhvr>
                                        <p:cTn id="73" dur="500" fill="hold"/>
                                        <p:tgtEl>
                                          <p:spTgt spid="30"/>
                                        </p:tgtEl>
                                        <p:attrNameLst>
                                          <p:attrName>ppt_w</p:attrName>
                                        </p:attrNameLst>
                                      </p:cBhvr>
                                      <p:tavLst>
                                        <p:tav tm="0">
                                          <p:val>
                                            <p:fltVal val="0"/>
                                          </p:val>
                                        </p:tav>
                                        <p:tav tm="100000">
                                          <p:val>
                                            <p:strVal val="#ppt_w"/>
                                          </p:val>
                                        </p:tav>
                                      </p:tavLst>
                                    </p:anim>
                                    <p:anim calcmode="lin" valueType="num">
                                      <p:cBhvr>
                                        <p:cTn id="74" dur="500" fill="hold"/>
                                        <p:tgtEl>
                                          <p:spTgt spid="30"/>
                                        </p:tgtEl>
                                        <p:attrNameLst>
                                          <p:attrName>ppt_h</p:attrName>
                                        </p:attrNameLst>
                                      </p:cBhvr>
                                      <p:tavLst>
                                        <p:tav tm="0">
                                          <p:val>
                                            <p:fltVal val="0"/>
                                          </p:val>
                                        </p:tav>
                                        <p:tav tm="100000">
                                          <p:val>
                                            <p:strVal val="#ppt_h"/>
                                          </p:val>
                                        </p:tav>
                                      </p:tavLst>
                                    </p:anim>
                                    <p:animEffect filter="fade">
                                      <p:cBhvr>
                                        <p:cTn id="75" dur="500"/>
                                        <p:tgtEl>
                                          <p:spTgt spid="30"/>
                                        </p:tgtEl>
                                      </p:cBhvr>
                                    </p:animEffect>
                                  </p:childTnLst>
                                </p:cTn>
                              </p:par>
                              <p:par>
                                <p:cTn id="76" presetID="10" presetClass="entr" presetSubtype="0" fill="hold" grpId="0" nodeType="withEffect">
                                  <p:stCondLst>
                                    <p:cond delay="1500"/>
                                  </p:stCondLst>
                                  <p:childTnLst>
                                    <p:set>
                                      <p:cBhvr>
                                        <p:cTn id="77" dur="1" fill="hold">
                                          <p:stCondLst>
                                            <p:cond delay="0"/>
                                          </p:stCondLst>
                                        </p:cTn>
                                        <p:tgtEl>
                                          <p:spTgt spid="31"/>
                                        </p:tgtEl>
                                        <p:attrNameLst>
                                          <p:attrName>style.visibility</p:attrName>
                                        </p:attrNameLst>
                                      </p:cBhvr>
                                      <p:to>
                                        <p:strVal val="visible"/>
                                      </p:to>
                                    </p:set>
                                    <p:animEffect filter="fade">
                                      <p:cBhvr>
                                        <p:cTn id="7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p:bldP spid="25" grpId="0" bldLvl="0"/>
      <p:bldP spid="26" grpId="0" bldLvl="0"/>
      <p:bldP spid="27" grpId="0" bldLvl="0"/>
      <p:bldP spid="28" grpId="0" bldLvl="0"/>
      <p:bldP spid="29" grpId="0" bldLvl="0"/>
      <p:bldP spid="30" grpId="0" bldLvl="0"/>
      <p:bldP spid="31" grpId="0" bldLvl="0"/>
      <p:bldP spid="32" grpId="0" animBg="1"/>
      <p:bldP spid="33" grpId="0" animBg="1"/>
      <p:bldP spid="34" grpId="0" animBg="1"/>
      <p:bldP spid="3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sp>
        <p:nvSpPr>
          <p:cNvPr id="12" name="Oval 6"/>
          <p:cNvSpPr/>
          <p:nvPr/>
        </p:nvSpPr>
        <p:spPr>
          <a:xfrm>
            <a:off x="1229292" y="2986489"/>
            <a:ext cx="571500" cy="571500"/>
          </a:xfrm>
          <a:prstGeom prst="ellipse">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50000"/>
                  </a:schemeClr>
                </a:solidFill>
                <a:latin typeface="FontAwesome" pitchFamily="2" charset="0"/>
              </a:rPr>
              <a:t></a:t>
            </a:r>
            <a:endParaRPr lang="en-US">
              <a:solidFill>
                <a:schemeClr val="bg1">
                  <a:lumMod val="50000"/>
                </a:schemeClr>
              </a:solidFill>
            </a:endParaRPr>
          </a:p>
        </p:txBody>
      </p:sp>
      <p:sp>
        <p:nvSpPr>
          <p:cNvPr id="13" name="Rectangle 8"/>
          <p:cNvSpPr/>
          <p:nvPr/>
        </p:nvSpPr>
        <p:spPr>
          <a:xfrm>
            <a:off x="2005579" y="2918296"/>
            <a:ext cx="2409825" cy="707886"/>
          </a:xfrm>
          <a:prstGeom prst="rect">
            <a:avLst/>
          </a:prstGeom>
        </p:spPr>
        <p:txBody>
          <a:bodyPr wrap="square">
            <a:spAutoFit/>
          </a:bodyPr>
          <a:lstStyle/>
          <a:p>
            <a:r>
              <a:rPr lang="en-US" sz="1000" b="1">
                <a:solidFill>
                  <a:schemeClr val="bg1">
                    <a:lumMod val="50000"/>
                  </a:schemeClr>
                </a:solidFill>
                <a:latin typeface="Open Sans" panose="020B0606030504020204" pitchFamily="34" charset="0"/>
                <a:ea typeface="Calibri" panose="020F0502020204030204" pitchFamily="34" charset="0"/>
              </a:rPr>
              <a:t>UNIQUE &amp; MODERN DESIGN</a:t>
            </a:r>
          </a:p>
          <a:p>
            <a:endParaRPr lang="en-US" sz="1000" b="1">
              <a:solidFill>
                <a:schemeClr val="bg1">
                  <a:lumMod val="50000"/>
                </a:schemeClr>
              </a:solidFill>
              <a:latin typeface="Open Sans" panose="020B0606030504020204" pitchFamily="34" charset="0"/>
              <a:ea typeface="Calibri" panose="020F0502020204030204" pitchFamily="34" charset="0"/>
            </a:endParaRPr>
          </a:p>
          <a:p>
            <a:r>
              <a:rPr lang="en-US" sz="1000">
                <a:solidFill>
                  <a:schemeClr val="bg1">
                    <a:lumMod val="50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bg1">
                  <a:lumMod val="50000"/>
                </a:schemeClr>
              </a:solidFill>
            </a:endParaRPr>
          </a:p>
        </p:txBody>
      </p:sp>
      <p:sp>
        <p:nvSpPr>
          <p:cNvPr id="14" name="Oval 9"/>
          <p:cNvSpPr/>
          <p:nvPr/>
        </p:nvSpPr>
        <p:spPr>
          <a:xfrm>
            <a:off x="1215004" y="4366811"/>
            <a:ext cx="571500" cy="571500"/>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50000"/>
                  </a:schemeClr>
                </a:solidFill>
                <a:latin typeface="FontAwesome" pitchFamily="2" charset="0"/>
              </a:rPr>
              <a:t></a:t>
            </a:r>
            <a:endParaRPr lang="en-US">
              <a:solidFill>
                <a:schemeClr val="bg1">
                  <a:lumMod val="50000"/>
                </a:schemeClr>
              </a:solidFill>
            </a:endParaRPr>
          </a:p>
        </p:txBody>
      </p:sp>
      <p:sp>
        <p:nvSpPr>
          <p:cNvPr id="15" name="Rectangle 10"/>
          <p:cNvSpPr/>
          <p:nvPr/>
        </p:nvSpPr>
        <p:spPr>
          <a:xfrm>
            <a:off x="1991291" y="4298618"/>
            <a:ext cx="2409825" cy="707886"/>
          </a:xfrm>
          <a:prstGeom prst="rect">
            <a:avLst/>
          </a:prstGeom>
        </p:spPr>
        <p:txBody>
          <a:bodyPr wrap="square">
            <a:spAutoFit/>
          </a:bodyPr>
          <a:lstStyle/>
          <a:p>
            <a:r>
              <a:rPr lang="en-US" sz="1000" b="1">
                <a:solidFill>
                  <a:schemeClr val="bg1">
                    <a:lumMod val="50000"/>
                  </a:schemeClr>
                </a:solidFill>
                <a:latin typeface="Open Sans" panose="020B0606030504020204" pitchFamily="34" charset="0"/>
                <a:ea typeface="Calibri" panose="020F0502020204030204" pitchFamily="34" charset="0"/>
              </a:rPr>
              <a:t>AWESOME VECTOR ICONS</a:t>
            </a:r>
          </a:p>
          <a:p>
            <a:endParaRPr lang="en-US" sz="1000" b="1">
              <a:solidFill>
                <a:schemeClr val="bg1">
                  <a:lumMod val="50000"/>
                </a:schemeClr>
              </a:solidFill>
              <a:latin typeface="Open Sans" panose="020B0606030504020204" pitchFamily="34" charset="0"/>
              <a:ea typeface="Calibri" panose="020F0502020204030204" pitchFamily="34" charset="0"/>
            </a:endParaRPr>
          </a:p>
          <a:p>
            <a:r>
              <a:rPr lang="en-US" sz="1000">
                <a:solidFill>
                  <a:schemeClr val="bg1">
                    <a:lumMod val="50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bg1">
                  <a:lumMod val="50000"/>
                </a:schemeClr>
              </a:solidFill>
            </a:endParaRPr>
          </a:p>
        </p:txBody>
      </p:sp>
      <p:sp>
        <p:nvSpPr>
          <p:cNvPr id="16" name="Oval 12"/>
          <p:cNvSpPr/>
          <p:nvPr/>
        </p:nvSpPr>
        <p:spPr>
          <a:xfrm>
            <a:off x="4569725" y="2986489"/>
            <a:ext cx="571500" cy="571500"/>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50000"/>
                  </a:schemeClr>
                </a:solidFill>
                <a:latin typeface="FontAwesome" pitchFamily="2" charset="0"/>
              </a:rPr>
              <a:t></a:t>
            </a:r>
            <a:endParaRPr lang="en-US">
              <a:solidFill>
                <a:schemeClr val="bg1">
                  <a:lumMod val="50000"/>
                </a:schemeClr>
              </a:solidFill>
            </a:endParaRPr>
          </a:p>
        </p:txBody>
      </p:sp>
      <p:sp>
        <p:nvSpPr>
          <p:cNvPr id="17" name="Rectangle 13"/>
          <p:cNvSpPr/>
          <p:nvPr/>
        </p:nvSpPr>
        <p:spPr>
          <a:xfrm>
            <a:off x="5346012" y="2918296"/>
            <a:ext cx="2409825" cy="707886"/>
          </a:xfrm>
          <a:prstGeom prst="rect">
            <a:avLst/>
          </a:prstGeom>
        </p:spPr>
        <p:txBody>
          <a:bodyPr wrap="square">
            <a:spAutoFit/>
          </a:bodyPr>
          <a:lstStyle/>
          <a:p>
            <a:r>
              <a:rPr lang="en-US" sz="1000" b="1">
                <a:solidFill>
                  <a:schemeClr val="bg1">
                    <a:lumMod val="50000"/>
                  </a:schemeClr>
                </a:solidFill>
                <a:latin typeface="Open Sans" panose="020B0606030504020204" pitchFamily="34" charset="0"/>
                <a:ea typeface="Calibri" panose="020F0502020204030204" pitchFamily="34" charset="0"/>
              </a:rPr>
              <a:t>UNLIMITED COLOR SCHEMES</a:t>
            </a:r>
          </a:p>
          <a:p>
            <a:endParaRPr lang="en-US" sz="1000" b="1">
              <a:solidFill>
                <a:schemeClr val="bg1">
                  <a:lumMod val="50000"/>
                </a:schemeClr>
              </a:solidFill>
              <a:latin typeface="Open Sans" panose="020B0606030504020204" pitchFamily="34" charset="0"/>
              <a:ea typeface="Calibri" panose="020F0502020204030204" pitchFamily="34" charset="0"/>
            </a:endParaRPr>
          </a:p>
          <a:p>
            <a:r>
              <a:rPr lang="en-US" sz="1000">
                <a:solidFill>
                  <a:schemeClr val="bg1">
                    <a:lumMod val="50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bg1">
                  <a:lumMod val="50000"/>
                </a:schemeClr>
              </a:solidFill>
            </a:endParaRPr>
          </a:p>
        </p:txBody>
      </p:sp>
      <p:sp>
        <p:nvSpPr>
          <p:cNvPr id="18" name="Oval 14"/>
          <p:cNvSpPr/>
          <p:nvPr/>
        </p:nvSpPr>
        <p:spPr>
          <a:xfrm>
            <a:off x="4555437" y="4366811"/>
            <a:ext cx="571500" cy="571500"/>
          </a:xfrm>
          <a:prstGeom prst="ellipse">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50000"/>
                  </a:schemeClr>
                </a:solidFill>
                <a:latin typeface="FontAwesome" pitchFamily="2" charset="0"/>
              </a:rPr>
              <a:t></a:t>
            </a:r>
            <a:endParaRPr lang="en-US">
              <a:solidFill>
                <a:schemeClr val="bg1">
                  <a:lumMod val="50000"/>
                </a:schemeClr>
              </a:solidFill>
            </a:endParaRPr>
          </a:p>
        </p:txBody>
      </p:sp>
      <p:sp>
        <p:nvSpPr>
          <p:cNvPr id="19" name="Rectangle 15"/>
          <p:cNvSpPr/>
          <p:nvPr/>
        </p:nvSpPr>
        <p:spPr>
          <a:xfrm>
            <a:off x="5331724" y="4298618"/>
            <a:ext cx="2409825" cy="707886"/>
          </a:xfrm>
          <a:prstGeom prst="rect">
            <a:avLst/>
          </a:prstGeom>
        </p:spPr>
        <p:txBody>
          <a:bodyPr wrap="square">
            <a:spAutoFit/>
          </a:bodyPr>
          <a:lstStyle/>
          <a:p>
            <a:r>
              <a:rPr lang="en-US" sz="1000" b="1">
                <a:solidFill>
                  <a:schemeClr val="bg1">
                    <a:lumMod val="50000"/>
                  </a:schemeClr>
                </a:solidFill>
                <a:latin typeface="Open Sans" panose="020B0606030504020204" pitchFamily="34" charset="0"/>
                <a:ea typeface="Calibri" panose="020F0502020204030204" pitchFamily="34" charset="0"/>
              </a:rPr>
              <a:t>LIVE INFOGRAPHIC</a:t>
            </a:r>
          </a:p>
          <a:p>
            <a:endParaRPr lang="en-US" sz="1000" b="1">
              <a:solidFill>
                <a:schemeClr val="bg1">
                  <a:lumMod val="50000"/>
                </a:schemeClr>
              </a:solidFill>
              <a:latin typeface="Open Sans" panose="020B0606030504020204" pitchFamily="34" charset="0"/>
              <a:ea typeface="Calibri" panose="020F0502020204030204" pitchFamily="34" charset="0"/>
            </a:endParaRPr>
          </a:p>
          <a:p>
            <a:r>
              <a:rPr lang="en-US" sz="1000">
                <a:solidFill>
                  <a:schemeClr val="bg1">
                    <a:lumMod val="50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bg1">
                  <a:lumMod val="50000"/>
                </a:schemeClr>
              </a:solidFill>
            </a:endParaRPr>
          </a:p>
        </p:txBody>
      </p:sp>
      <p:sp>
        <p:nvSpPr>
          <p:cNvPr id="20" name="Oval 16"/>
          <p:cNvSpPr/>
          <p:nvPr/>
        </p:nvSpPr>
        <p:spPr>
          <a:xfrm>
            <a:off x="7924446" y="2986489"/>
            <a:ext cx="571500" cy="571500"/>
          </a:xfrm>
          <a:prstGeom prst="ellipse">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50000"/>
                  </a:schemeClr>
                </a:solidFill>
                <a:latin typeface="FontAwesome" pitchFamily="2" charset="0"/>
              </a:rPr>
              <a:t></a:t>
            </a:r>
            <a:endParaRPr lang="en-US">
              <a:solidFill>
                <a:schemeClr val="bg1">
                  <a:lumMod val="50000"/>
                </a:schemeClr>
              </a:solidFill>
            </a:endParaRPr>
          </a:p>
        </p:txBody>
      </p:sp>
      <p:sp>
        <p:nvSpPr>
          <p:cNvPr id="21" name="Rectangle 17"/>
          <p:cNvSpPr/>
          <p:nvPr/>
        </p:nvSpPr>
        <p:spPr>
          <a:xfrm>
            <a:off x="8700733" y="2918296"/>
            <a:ext cx="2409825" cy="707886"/>
          </a:xfrm>
          <a:prstGeom prst="rect">
            <a:avLst/>
          </a:prstGeom>
        </p:spPr>
        <p:txBody>
          <a:bodyPr wrap="square">
            <a:spAutoFit/>
          </a:bodyPr>
          <a:lstStyle/>
          <a:p>
            <a:r>
              <a:rPr lang="en-US" sz="1000" b="1">
                <a:solidFill>
                  <a:schemeClr val="bg1">
                    <a:lumMod val="50000"/>
                  </a:schemeClr>
                </a:solidFill>
                <a:latin typeface="Open Sans" panose="020B0606030504020204" pitchFamily="34" charset="0"/>
                <a:ea typeface="Calibri" panose="020F0502020204030204" pitchFamily="34" charset="0"/>
              </a:rPr>
              <a:t>MANY CHART DESIGN</a:t>
            </a:r>
          </a:p>
          <a:p>
            <a:endParaRPr lang="en-US" sz="1000" b="1">
              <a:solidFill>
                <a:schemeClr val="bg1">
                  <a:lumMod val="50000"/>
                </a:schemeClr>
              </a:solidFill>
              <a:latin typeface="Open Sans" panose="020B0606030504020204" pitchFamily="34" charset="0"/>
              <a:ea typeface="Calibri" panose="020F0502020204030204" pitchFamily="34" charset="0"/>
            </a:endParaRPr>
          </a:p>
          <a:p>
            <a:r>
              <a:rPr lang="en-US" sz="1000">
                <a:solidFill>
                  <a:schemeClr val="bg1">
                    <a:lumMod val="50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bg1">
                  <a:lumMod val="50000"/>
                </a:schemeClr>
              </a:solidFill>
            </a:endParaRPr>
          </a:p>
        </p:txBody>
      </p:sp>
      <p:sp>
        <p:nvSpPr>
          <p:cNvPr id="22" name="Oval 18"/>
          <p:cNvSpPr/>
          <p:nvPr/>
        </p:nvSpPr>
        <p:spPr>
          <a:xfrm>
            <a:off x="7910158" y="4366811"/>
            <a:ext cx="571500" cy="571500"/>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50000"/>
                  </a:schemeClr>
                </a:solidFill>
                <a:latin typeface="FontAwesome" pitchFamily="2" charset="0"/>
              </a:rPr>
              <a:t></a:t>
            </a:r>
            <a:endParaRPr lang="en-US">
              <a:solidFill>
                <a:schemeClr val="bg1">
                  <a:lumMod val="50000"/>
                </a:schemeClr>
              </a:solidFill>
            </a:endParaRPr>
          </a:p>
        </p:txBody>
      </p:sp>
      <p:sp>
        <p:nvSpPr>
          <p:cNvPr id="23" name="Rectangle 19"/>
          <p:cNvSpPr/>
          <p:nvPr/>
        </p:nvSpPr>
        <p:spPr>
          <a:xfrm>
            <a:off x="8686445" y="4298618"/>
            <a:ext cx="2409825" cy="707886"/>
          </a:xfrm>
          <a:prstGeom prst="rect">
            <a:avLst/>
          </a:prstGeom>
        </p:spPr>
        <p:txBody>
          <a:bodyPr wrap="square">
            <a:spAutoFit/>
          </a:bodyPr>
          <a:lstStyle/>
          <a:p>
            <a:r>
              <a:rPr lang="en-US" sz="1000" b="1">
                <a:solidFill>
                  <a:schemeClr val="bg1">
                    <a:lumMod val="50000"/>
                  </a:schemeClr>
                </a:solidFill>
                <a:latin typeface="Open Sans" panose="020B0606030504020204" pitchFamily="34" charset="0"/>
                <a:ea typeface="Calibri" panose="020F0502020204030204" pitchFamily="34" charset="0"/>
              </a:rPr>
              <a:t>EASY EDITABLE CONTENT</a:t>
            </a:r>
          </a:p>
          <a:p>
            <a:endParaRPr lang="en-US" sz="1000" b="1">
              <a:solidFill>
                <a:schemeClr val="bg1">
                  <a:lumMod val="50000"/>
                </a:schemeClr>
              </a:solidFill>
              <a:latin typeface="Open Sans" panose="020B0606030504020204" pitchFamily="34" charset="0"/>
              <a:ea typeface="Calibri" panose="020F0502020204030204" pitchFamily="34" charset="0"/>
            </a:endParaRPr>
          </a:p>
          <a:p>
            <a:r>
              <a:rPr lang="en-US" sz="1000">
                <a:solidFill>
                  <a:schemeClr val="bg1">
                    <a:lumMod val="50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bg1">
                  <a:lumMod val="50000"/>
                </a:schemeClr>
              </a:solidFill>
            </a:endParaRPr>
          </a:p>
        </p:txBody>
      </p:sp>
    </p:spTree>
    <p:extLst>
      <p:ext uri="{BB962C8B-B14F-4D97-AF65-F5344CB8AC3E}">
        <p14:creationId xmlns:p14="http://schemas.microsoft.com/office/powerpoint/2010/main" val="426306844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anim calcmode="lin" valueType="num">
                                      <p:cBhvr>
                                        <p:cTn id="62" dur="250" fill="hold"/>
                                        <p:tgtEl>
                                          <p:spTgt spid="20"/>
                                        </p:tgtEl>
                                        <p:attrNameLst>
                                          <p:attrName>ppt_x</p:attrName>
                                        </p:attrNameLst>
                                      </p:cBhvr>
                                      <p:tavLst>
                                        <p:tav tm="0">
                                          <p:val>
                                            <p:strVal val="#ppt_x"/>
                                          </p:val>
                                        </p:tav>
                                        <p:tav tm="100000">
                                          <p:val>
                                            <p:strVal val="#ppt_x"/>
                                          </p:val>
                                        </p:tav>
                                      </p:tavLst>
                                    </p:anim>
                                    <p:anim calcmode="lin" valueType="num">
                                      <p:cBhvr>
                                        <p:cTn id="63" dur="25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250"/>
                                        <p:tgtEl>
                                          <p:spTgt spid="21"/>
                                        </p:tgtEl>
                                      </p:cBhvr>
                                    </p:animEffect>
                                    <p:anim calcmode="lin" valueType="num">
                                      <p:cBhvr>
                                        <p:cTn id="68" dur="250" fill="hold"/>
                                        <p:tgtEl>
                                          <p:spTgt spid="21"/>
                                        </p:tgtEl>
                                        <p:attrNameLst>
                                          <p:attrName>ppt_x</p:attrName>
                                        </p:attrNameLst>
                                      </p:cBhvr>
                                      <p:tavLst>
                                        <p:tav tm="0">
                                          <p:val>
                                            <p:strVal val="#ppt_x"/>
                                          </p:val>
                                        </p:tav>
                                        <p:tav tm="100000">
                                          <p:val>
                                            <p:strVal val="#ppt_x"/>
                                          </p:val>
                                        </p:tav>
                                      </p:tavLst>
                                    </p:anim>
                                    <p:anim calcmode="lin" valueType="num">
                                      <p:cBhvr>
                                        <p:cTn id="69" dur="250" fill="hold"/>
                                        <p:tgtEl>
                                          <p:spTgt spid="21"/>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250"/>
                                        <p:tgtEl>
                                          <p:spTgt spid="22"/>
                                        </p:tgtEl>
                                      </p:cBhvr>
                                    </p:animEffect>
                                    <p:anim calcmode="lin" valueType="num">
                                      <p:cBhvr>
                                        <p:cTn id="74" dur="250" fill="hold"/>
                                        <p:tgtEl>
                                          <p:spTgt spid="22"/>
                                        </p:tgtEl>
                                        <p:attrNameLst>
                                          <p:attrName>ppt_x</p:attrName>
                                        </p:attrNameLst>
                                      </p:cBhvr>
                                      <p:tavLst>
                                        <p:tav tm="0">
                                          <p:val>
                                            <p:strVal val="#ppt_x"/>
                                          </p:val>
                                        </p:tav>
                                        <p:tav tm="100000">
                                          <p:val>
                                            <p:strVal val="#ppt_x"/>
                                          </p:val>
                                        </p:tav>
                                      </p:tavLst>
                                    </p:anim>
                                    <p:anim calcmode="lin" valueType="num">
                                      <p:cBhvr>
                                        <p:cTn id="75" dur="25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250"/>
                                        <p:tgtEl>
                                          <p:spTgt spid="23"/>
                                        </p:tgtEl>
                                      </p:cBhvr>
                                    </p:animEffect>
                                    <p:anim calcmode="lin" valueType="num">
                                      <p:cBhvr>
                                        <p:cTn id="80" dur="250" fill="hold"/>
                                        <p:tgtEl>
                                          <p:spTgt spid="23"/>
                                        </p:tgtEl>
                                        <p:attrNameLst>
                                          <p:attrName>ppt_x</p:attrName>
                                        </p:attrNameLst>
                                      </p:cBhvr>
                                      <p:tavLst>
                                        <p:tav tm="0">
                                          <p:val>
                                            <p:strVal val="#ppt_x"/>
                                          </p:val>
                                        </p:tav>
                                        <p:tav tm="100000">
                                          <p:val>
                                            <p:strVal val="#ppt_x"/>
                                          </p:val>
                                        </p:tav>
                                      </p:tavLst>
                                    </p:anim>
                                    <p:anim calcmode="lin" valueType="num">
                                      <p:cBhvr>
                                        <p:cTn id="81"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6" grpId="0" animBg="1"/>
      <p:bldP spid="17" grpId="0"/>
      <p:bldP spid="18" grpId="0" animBg="1"/>
      <p:bldP spid="19" grpId="0"/>
      <p:bldP spid="20" grpId="0" animBg="1"/>
      <p:bldP spid="21" grpId="0"/>
      <p:bldP spid="22" grpId="0" animBg="1"/>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sp>
        <p:nvSpPr>
          <p:cNvPr id="12" name="Freeform 19"/>
          <p:cNvSpPr/>
          <p:nvPr/>
        </p:nvSpPr>
        <p:spPr>
          <a:xfrm>
            <a:off x="3702050" y="5299075"/>
            <a:ext cx="2565400" cy="1943100"/>
          </a:xfrm>
          <a:custGeom>
            <a:avLst/>
            <a:gdLst>
              <a:gd name="txL" fmla="*/ 0 w 542"/>
              <a:gd name="txT" fmla="*/ 0 h 410"/>
              <a:gd name="txR" fmla="*/ 542 w 542"/>
              <a:gd name="txB" fmla="*/ 410 h 410"/>
            </a:gdLst>
            <a:ahLst/>
            <a:cxnLst>
              <a:cxn ang="0">
                <a:pos x="2147483646" y="2147483646"/>
              </a:cxn>
              <a:cxn ang="0">
                <a:pos x="2147483646" y="2147483646"/>
              </a:cxn>
              <a:cxn ang="0">
                <a:pos x="2147483646" y="2147483646"/>
              </a:cxn>
              <a:cxn ang="0">
                <a:pos x="0" y="2147483646"/>
              </a:cxn>
              <a:cxn ang="0">
                <a:pos x="0" y="0"/>
              </a:cxn>
              <a:cxn ang="0">
                <a:pos x="2147483646" y="0"/>
              </a:cxn>
              <a:cxn ang="0">
                <a:pos x="2147483646" y="2147483646"/>
              </a:cxn>
              <a:cxn ang="0">
                <a:pos x="2147483646" y="2147483646"/>
              </a:cxn>
            </a:cxnLst>
            <a:rect l="txL" t="txT" r="txR" b="tx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bg1">
              <a:lumMod val="50000"/>
            </a:schemeClr>
          </a:solidFill>
          <a:ln w="9525">
            <a:noFill/>
          </a:ln>
        </p:spPr>
        <p:txBody>
          <a:bodyPr/>
          <a:lstStyle/>
          <a:p>
            <a:endParaRPr lang="zh-CN" altLang="en-US"/>
          </a:p>
        </p:txBody>
      </p:sp>
      <p:sp>
        <p:nvSpPr>
          <p:cNvPr id="13" name="Freeform 20"/>
          <p:cNvSpPr/>
          <p:nvPr/>
        </p:nvSpPr>
        <p:spPr>
          <a:xfrm>
            <a:off x="6111875" y="5360988"/>
            <a:ext cx="1865313" cy="735012"/>
          </a:xfrm>
          <a:custGeom>
            <a:avLst/>
            <a:gdLst>
              <a:gd name="txL" fmla="*/ 0 w 394"/>
              <a:gd name="txT" fmla="*/ 0 h 155"/>
              <a:gd name="txR" fmla="*/ 394 w 394"/>
              <a:gd name="txB" fmla="*/ 155 h 155"/>
            </a:gdLst>
            <a:ahLst/>
            <a:cxnLst>
              <a:cxn ang="0">
                <a:pos x="2147483646" y="2147483646"/>
              </a:cxn>
              <a:cxn ang="0">
                <a:pos x="0" y="2147483646"/>
              </a:cxn>
              <a:cxn ang="0">
                <a:pos x="0" y="2147483646"/>
              </a:cxn>
              <a:cxn ang="0">
                <a:pos x="2147483646" y="2147483646"/>
              </a:cxn>
              <a:cxn ang="0">
                <a:pos x="2147483646" y="2147483646"/>
              </a:cxn>
              <a:cxn ang="0">
                <a:pos x="2147483646" y="0"/>
              </a:cxn>
              <a:cxn ang="0">
                <a:pos x="2147483646" y="0"/>
              </a:cxn>
              <a:cxn ang="0">
                <a:pos x="2147483646" y="2147483646"/>
              </a:cxn>
              <a:cxn ang="0">
                <a:pos x="2147483646" y="2147483646"/>
              </a:cxn>
            </a:cxnLst>
            <a:rect l="txL" t="txT" r="txR" b="tx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bg1">
              <a:lumMod val="50000"/>
            </a:schemeClr>
          </a:solidFill>
          <a:ln w="9525">
            <a:noFill/>
          </a:ln>
        </p:spPr>
        <p:txBody>
          <a:bodyPr/>
          <a:lstStyle/>
          <a:p>
            <a:endParaRPr lang="zh-CN" altLang="en-US"/>
          </a:p>
        </p:txBody>
      </p:sp>
      <p:sp>
        <p:nvSpPr>
          <p:cNvPr id="14" name="Freeform 21"/>
          <p:cNvSpPr/>
          <p:nvPr/>
        </p:nvSpPr>
        <p:spPr>
          <a:xfrm>
            <a:off x="6353175" y="2903538"/>
            <a:ext cx="1704975" cy="696912"/>
          </a:xfrm>
          <a:custGeom>
            <a:avLst/>
            <a:gdLst>
              <a:gd name="txL" fmla="*/ 0 w 360"/>
              <a:gd name="txT" fmla="*/ 0 h 147"/>
              <a:gd name="txR" fmla="*/ 360 w 360"/>
              <a:gd name="txB" fmla="*/ 147 h 147"/>
            </a:gdLst>
            <a:ahLst/>
            <a:cxnLst>
              <a:cxn ang="0">
                <a:pos x="2147483646" y="2147483646"/>
              </a:cxn>
              <a:cxn ang="0">
                <a:pos x="0" y="2147483646"/>
              </a:cxn>
              <a:cxn ang="0">
                <a:pos x="0" y="2147483646"/>
              </a:cxn>
              <a:cxn ang="0">
                <a:pos x="2147483646" y="2147483646"/>
              </a:cxn>
              <a:cxn ang="0">
                <a:pos x="2147483646" y="2147483646"/>
              </a:cxn>
              <a:cxn ang="0">
                <a:pos x="2147483646" y="0"/>
              </a:cxn>
              <a:cxn ang="0">
                <a:pos x="2147483646" y="0"/>
              </a:cxn>
              <a:cxn ang="0">
                <a:pos x="2147483646" y="2147483646"/>
              </a:cxn>
              <a:cxn ang="0">
                <a:pos x="2147483646" y="2147483646"/>
              </a:cxn>
            </a:cxnLst>
            <a:rect l="txL" t="txT" r="txR" b="tx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bg1">
              <a:lumMod val="50000"/>
            </a:schemeClr>
          </a:solidFill>
          <a:ln w="9525">
            <a:noFill/>
          </a:ln>
        </p:spPr>
        <p:txBody>
          <a:bodyPr/>
          <a:lstStyle/>
          <a:p>
            <a:endParaRPr lang="zh-CN" altLang="en-US"/>
          </a:p>
        </p:txBody>
      </p:sp>
      <p:sp>
        <p:nvSpPr>
          <p:cNvPr id="15" name="Freeform 22"/>
          <p:cNvSpPr/>
          <p:nvPr/>
        </p:nvSpPr>
        <p:spPr>
          <a:xfrm>
            <a:off x="5130800" y="3756025"/>
            <a:ext cx="739775" cy="1709738"/>
          </a:xfrm>
          <a:custGeom>
            <a:avLst/>
            <a:gdLst>
              <a:gd name="txL" fmla="*/ 0 w 156"/>
              <a:gd name="txT" fmla="*/ 0 h 361"/>
              <a:gd name="txR" fmla="*/ 156 w 156"/>
              <a:gd name="txB" fmla="*/ 361 h 361"/>
            </a:gdLst>
            <a:ahLst/>
            <a:cxnLst>
              <a:cxn ang="0">
                <a:pos x="2147483646" y="2147483646"/>
              </a:cxn>
              <a:cxn ang="0">
                <a:pos x="2147483646" y="2147483646"/>
              </a:cxn>
              <a:cxn ang="0">
                <a:pos x="2147483646" y="2147483646"/>
              </a:cxn>
              <a:cxn ang="0">
                <a:pos x="2147483646" y="2147483646"/>
              </a:cxn>
              <a:cxn ang="0">
                <a:pos x="0" y="2147483646"/>
              </a:cxn>
              <a:cxn ang="0">
                <a:pos x="0" y="0"/>
              </a:cxn>
              <a:cxn ang="0">
                <a:pos x="2147483646" y="0"/>
              </a:cxn>
              <a:cxn ang="0">
                <a:pos x="2147483646" y="2147483646"/>
              </a:cxn>
              <a:cxn ang="0">
                <a:pos x="2147483646" y="2147483646"/>
              </a:cxn>
            </a:cxnLst>
            <a:rect l="txL" t="txT" r="txR" b="tx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bg1">
              <a:lumMod val="50000"/>
            </a:schemeClr>
          </a:solidFill>
          <a:ln w="9525">
            <a:noFill/>
          </a:ln>
        </p:spPr>
        <p:txBody>
          <a:bodyPr/>
          <a:lstStyle/>
          <a:p>
            <a:endParaRPr lang="zh-CN" altLang="en-US"/>
          </a:p>
        </p:txBody>
      </p:sp>
      <p:sp>
        <p:nvSpPr>
          <p:cNvPr id="16" name="Freeform 23"/>
          <p:cNvSpPr/>
          <p:nvPr/>
        </p:nvSpPr>
        <p:spPr>
          <a:xfrm>
            <a:off x="6689725" y="4343400"/>
            <a:ext cx="2073275" cy="1657350"/>
          </a:xfrm>
          <a:custGeom>
            <a:avLst/>
            <a:gdLst>
              <a:gd name="txL" fmla="*/ 0 w 438"/>
              <a:gd name="txT" fmla="*/ 0 h 350"/>
              <a:gd name="txR" fmla="*/ 438 w 438"/>
              <a:gd name="txB" fmla="*/ 350 h 350"/>
            </a:gdLst>
            <a:ahLst/>
            <a:cxnLst>
              <a:cxn ang="0">
                <a:pos x="2147483646" y="2147483646"/>
              </a:cxn>
              <a:cxn ang="0">
                <a:pos x="0" y="2147483646"/>
              </a:cxn>
              <a:cxn ang="0">
                <a:pos x="0" y="2147483646"/>
              </a:cxn>
              <a:cxn ang="0">
                <a:pos x="2147483646" y="0"/>
              </a:cxn>
              <a:cxn ang="0">
                <a:pos x="2147483646" y="0"/>
              </a:cxn>
              <a:cxn ang="0">
                <a:pos x="2147483646" y="2147483646"/>
              </a:cxn>
              <a:cxn ang="0">
                <a:pos x="2147483646" y="2147483646"/>
              </a:cxn>
              <a:cxn ang="0">
                <a:pos x="2147483646" y="2147483646"/>
              </a:cxn>
              <a:cxn ang="0">
                <a:pos x="2147483646" y="2147483646"/>
              </a:cxn>
            </a:cxnLst>
            <a:rect l="txL" t="txT" r="txR" b="tx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bg1">
              <a:lumMod val="50000"/>
            </a:schemeClr>
          </a:solidFill>
          <a:ln w="9525">
            <a:noFill/>
          </a:ln>
        </p:spPr>
        <p:txBody>
          <a:bodyPr/>
          <a:lstStyle/>
          <a:p>
            <a:endParaRPr lang="zh-CN" altLang="en-US"/>
          </a:p>
        </p:txBody>
      </p:sp>
      <p:sp>
        <p:nvSpPr>
          <p:cNvPr id="17" name="Freeform 24"/>
          <p:cNvSpPr/>
          <p:nvPr/>
        </p:nvSpPr>
        <p:spPr>
          <a:xfrm>
            <a:off x="4473575" y="2339975"/>
            <a:ext cx="1793875" cy="696913"/>
          </a:xfrm>
          <a:custGeom>
            <a:avLst/>
            <a:gdLst>
              <a:gd name="txL" fmla="*/ 0 w 379"/>
              <a:gd name="txT" fmla="*/ 0 h 147"/>
              <a:gd name="txR" fmla="*/ 379 w 379"/>
              <a:gd name="txB" fmla="*/ 147 h 147"/>
            </a:gdLst>
            <a:ahLst/>
            <a:cxnLst>
              <a:cxn ang="0">
                <a:pos x="2147483646" y="2147483646"/>
              </a:cxn>
              <a:cxn ang="0">
                <a:pos x="2147483646" y="2147483646"/>
              </a:cxn>
              <a:cxn ang="0">
                <a:pos x="0" y="2147483646"/>
              </a:cxn>
              <a:cxn ang="0">
                <a:pos x="0" y="0"/>
              </a:cxn>
              <a:cxn ang="0">
                <a:pos x="2147483646" y="0"/>
              </a:cxn>
              <a:cxn ang="0">
                <a:pos x="2147483646" y="2147483646"/>
              </a:cxn>
              <a:cxn ang="0">
                <a:pos x="2147483646" y="2147483646"/>
              </a:cxn>
              <a:cxn ang="0">
                <a:pos x="2147483646" y="2147483646"/>
              </a:cxn>
              <a:cxn ang="0">
                <a:pos x="2147483646" y="2147483646"/>
              </a:cxn>
            </a:cxnLst>
            <a:rect l="txL" t="txT" r="txR" b="tx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bg1">
              <a:lumMod val="50000"/>
            </a:schemeClr>
          </a:solidFill>
          <a:ln w="9525">
            <a:noFill/>
          </a:ln>
        </p:spPr>
        <p:txBody>
          <a:bodyPr/>
          <a:lstStyle/>
          <a:p>
            <a:endParaRPr lang="zh-CN" altLang="en-US"/>
          </a:p>
        </p:txBody>
      </p:sp>
      <p:sp>
        <p:nvSpPr>
          <p:cNvPr id="18" name="Freeform 25"/>
          <p:cNvSpPr/>
          <p:nvPr/>
        </p:nvSpPr>
        <p:spPr>
          <a:xfrm>
            <a:off x="4313238" y="4133850"/>
            <a:ext cx="1404937" cy="715963"/>
          </a:xfrm>
          <a:custGeom>
            <a:avLst/>
            <a:gdLst>
              <a:gd name="txL" fmla="*/ 0 w 297"/>
              <a:gd name="txT" fmla="*/ 0 h 151"/>
              <a:gd name="txR" fmla="*/ 297 w 297"/>
              <a:gd name="txB" fmla="*/ 151 h 151"/>
            </a:gdLst>
            <a:ahLst/>
            <a:cxnLst>
              <a:cxn ang="0">
                <a:pos x="2147483646" y="2147483646"/>
              </a:cxn>
              <a:cxn ang="0">
                <a:pos x="2147483646" y="2147483646"/>
              </a:cxn>
              <a:cxn ang="0">
                <a:pos x="0" y="2147483646"/>
              </a:cxn>
              <a:cxn ang="0">
                <a:pos x="0" y="0"/>
              </a:cxn>
              <a:cxn ang="0">
                <a:pos x="2147483646" y="0"/>
              </a:cxn>
              <a:cxn ang="0">
                <a:pos x="2147483646" y="2147483646"/>
              </a:cxn>
              <a:cxn ang="0">
                <a:pos x="2147483646" y="2147483646"/>
              </a:cxn>
              <a:cxn ang="0">
                <a:pos x="2147483646" y="2147483646"/>
              </a:cxn>
              <a:cxn ang="0">
                <a:pos x="2147483646" y="2147483646"/>
              </a:cxn>
            </a:cxnLst>
            <a:rect l="txL" t="txT" r="txR" b="tx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bg1">
              <a:lumMod val="50000"/>
            </a:schemeClr>
          </a:solidFill>
          <a:ln w="9525">
            <a:noFill/>
          </a:ln>
        </p:spPr>
        <p:txBody>
          <a:bodyPr/>
          <a:lstStyle/>
          <a:p>
            <a:endParaRPr lang="zh-CN" altLang="en-US"/>
          </a:p>
        </p:txBody>
      </p:sp>
      <p:sp>
        <p:nvSpPr>
          <p:cNvPr id="19" name="Freeform 26"/>
          <p:cNvSpPr/>
          <p:nvPr/>
        </p:nvSpPr>
        <p:spPr>
          <a:xfrm>
            <a:off x="5718175" y="3070225"/>
            <a:ext cx="715963" cy="1404938"/>
          </a:xfrm>
          <a:custGeom>
            <a:avLst/>
            <a:gdLst>
              <a:gd name="txL" fmla="*/ 0 w 151"/>
              <a:gd name="txT" fmla="*/ 0 h 297"/>
              <a:gd name="txR" fmla="*/ 151 w 151"/>
              <a:gd name="txB" fmla="*/ 297 h 297"/>
            </a:gdLst>
            <a:ahLst/>
            <a:cxnLst>
              <a:cxn ang="0">
                <a:pos x="2147483646" y="2147483646"/>
              </a:cxn>
              <a:cxn ang="0">
                <a:pos x="0" y="2147483646"/>
              </a:cxn>
              <a:cxn ang="0">
                <a:pos x="0" y="2147483646"/>
              </a:cxn>
              <a:cxn ang="0">
                <a:pos x="2147483646" y="2147483646"/>
              </a:cxn>
              <a:cxn ang="0">
                <a:pos x="2147483646" y="2147483646"/>
              </a:cxn>
              <a:cxn ang="0">
                <a:pos x="2147483646" y="0"/>
              </a:cxn>
              <a:cxn ang="0">
                <a:pos x="2147483646" y="0"/>
              </a:cxn>
              <a:cxn ang="0">
                <a:pos x="2147483646" y="2147483646"/>
              </a:cxn>
              <a:cxn ang="0">
                <a:pos x="2147483646" y="2147483646"/>
              </a:cxn>
            </a:cxnLst>
            <a:rect l="txL" t="txT" r="txR" b="tx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bg1">
              <a:lumMod val="50000"/>
            </a:schemeClr>
          </a:solidFill>
          <a:ln w="9525">
            <a:noFill/>
          </a:ln>
        </p:spPr>
        <p:txBody>
          <a:bodyPr/>
          <a:lstStyle/>
          <a:p>
            <a:endParaRPr lang="zh-CN" altLang="en-US"/>
          </a:p>
        </p:txBody>
      </p:sp>
      <p:sp>
        <p:nvSpPr>
          <p:cNvPr id="20" name="Freeform 27"/>
          <p:cNvSpPr/>
          <p:nvPr/>
        </p:nvSpPr>
        <p:spPr>
          <a:xfrm>
            <a:off x="6183313" y="1724025"/>
            <a:ext cx="719137" cy="1406525"/>
          </a:xfrm>
          <a:custGeom>
            <a:avLst/>
            <a:gdLst>
              <a:gd name="txL" fmla="*/ 0 w 152"/>
              <a:gd name="txT" fmla="*/ 0 h 297"/>
              <a:gd name="txR" fmla="*/ 152 w 152"/>
              <a:gd name="txB" fmla="*/ 297 h 297"/>
            </a:gdLst>
            <a:ahLst/>
            <a:cxnLst>
              <a:cxn ang="0">
                <a:pos x="2147483646" y="2147483646"/>
              </a:cxn>
              <a:cxn ang="0">
                <a:pos x="0" y="2147483646"/>
              </a:cxn>
              <a:cxn ang="0">
                <a:pos x="0" y="2147483646"/>
              </a:cxn>
              <a:cxn ang="0">
                <a:pos x="2147483646" y="0"/>
              </a:cxn>
              <a:cxn ang="0">
                <a:pos x="2147483646" y="0"/>
              </a:cxn>
              <a:cxn ang="0">
                <a:pos x="2147483646" y="2147483646"/>
              </a:cxn>
              <a:cxn ang="0">
                <a:pos x="2147483646" y="2147483646"/>
              </a:cxn>
              <a:cxn ang="0">
                <a:pos x="2147483646" y="2147483646"/>
              </a:cxn>
              <a:cxn ang="0">
                <a:pos x="2147483646" y="2147483646"/>
              </a:cxn>
            </a:cxnLst>
            <a:rect l="txL" t="txT" r="txR" b="tx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bg1">
              <a:lumMod val="50000"/>
            </a:schemeClr>
          </a:solidFill>
          <a:ln w="9525">
            <a:noFill/>
          </a:ln>
        </p:spPr>
        <p:txBody>
          <a:bodyPr/>
          <a:lstStyle/>
          <a:p>
            <a:endParaRPr lang="zh-CN" altLang="en-US"/>
          </a:p>
        </p:txBody>
      </p:sp>
      <p:sp>
        <p:nvSpPr>
          <p:cNvPr id="21" name="椭圆 46"/>
          <p:cNvSpPr/>
          <p:nvPr/>
        </p:nvSpPr>
        <p:spPr>
          <a:xfrm>
            <a:off x="3498850" y="5251450"/>
            <a:ext cx="428625" cy="428625"/>
          </a:xfrm>
          <a:prstGeom prst="ellipse">
            <a:avLst/>
          </a:prstGeom>
          <a:solidFill>
            <a:srgbClr val="18D2A6"/>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22" name="椭圆 47"/>
          <p:cNvSpPr/>
          <p:nvPr/>
        </p:nvSpPr>
        <p:spPr>
          <a:xfrm>
            <a:off x="4221163" y="3816350"/>
            <a:ext cx="428625" cy="428625"/>
          </a:xfrm>
          <a:prstGeom prst="ellipse">
            <a:avLst/>
          </a:prstGeom>
          <a:solidFill>
            <a:srgbClr val="1983B7"/>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23" name="椭圆 48"/>
          <p:cNvSpPr/>
          <p:nvPr/>
        </p:nvSpPr>
        <p:spPr>
          <a:xfrm>
            <a:off x="8535988" y="4260850"/>
            <a:ext cx="430212" cy="428625"/>
          </a:xfrm>
          <a:prstGeom prst="ellipse">
            <a:avLst/>
          </a:prstGeom>
          <a:solidFill>
            <a:srgbClr val="1983B7"/>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24" name="椭圆 49"/>
          <p:cNvSpPr/>
          <p:nvPr/>
        </p:nvSpPr>
        <p:spPr>
          <a:xfrm>
            <a:off x="7737475" y="2617788"/>
            <a:ext cx="428625" cy="428625"/>
          </a:xfrm>
          <a:prstGeom prst="ellipse">
            <a:avLst/>
          </a:prstGeom>
          <a:solidFill>
            <a:srgbClr val="18D2A6"/>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25" name="椭圆 50"/>
          <p:cNvSpPr/>
          <p:nvPr/>
        </p:nvSpPr>
        <p:spPr>
          <a:xfrm>
            <a:off x="4360863" y="2008188"/>
            <a:ext cx="430212" cy="428625"/>
          </a:xfrm>
          <a:prstGeom prst="ellipse">
            <a:avLst/>
          </a:prstGeom>
          <a:solidFill>
            <a:srgbClr val="18D2A6"/>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26" name="TextBox 22"/>
          <p:cNvSpPr/>
          <p:nvPr/>
        </p:nvSpPr>
        <p:spPr>
          <a:xfrm>
            <a:off x="1754188" y="5018088"/>
            <a:ext cx="1665287" cy="1385887"/>
          </a:xfrm>
          <a:prstGeom prst="rect">
            <a:avLst/>
          </a:prstGeom>
          <a:noFill/>
          <a:ln w="9525">
            <a:noFill/>
            <a:miter/>
          </a:ln>
        </p:spPr>
        <p:txBody>
          <a:bodyPr>
            <a:spAutoFit/>
          </a:bodyPr>
          <a:lstStyle/>
          <a:p>
            <a:pPr lvl="0" eaLnBrk="1" hangingPunct="1">
              <a:lnSpc>
                <a:spcPct val="120000"/>
              </a:lnSpc>
              <a:spcAft>
                <a:spcPct val="40000"/>
              </a:spcAft>
              <a:buClr>
                <a:srgbClr val="292929"/>
              </a:buClr>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x-none" sz="1400" dirty="0">
              <a:solidFill>
                <a:schemeClr val="bg1">
                  <a:lumMod val="50000"/>
                </a:schemeClr>
              </a:solidFill>
              <a:latin typeface="微软雅黑" pitchFamily="34" charset="-122"/>
              <a:ea typeface="微软雅黑" pitchFamily="34" charset="-122"/>
            </a:endParaRPr>
          </a:p>
        </p:txBody>
      </p:sp>
      <p:sp>
        <p:nvSpPr>
          <p:cNvPr id="27" name="TextBox 22"/>
          <p:cNvSpPr/>
          <p:nvPr/>
        </p:nvSpPr>
        <p:spPr>
          <a:xfrm>
            <a:off x="1754188" y="3517900"/>
            <a:ext cx="2401887" cy="1127125"/>
          </a:xfrm>
          <a:prstGeom prst="rect">
            <a:avLst/>
          </a:prstGeom>
          <a:noFill/>
          <a:ln w="9525">
            <a:noFill/>
            <a:miter/>
          </a:ln>
        </p:spPr>
        <p:txBody>
          <a:bodyPr>
            <a:spAutoFit/>
          </a:bodyPr>
          <a:lstStyle/>
          <a:p>
            <a:pPr lvl="0" eaLnBrk="1" hangingPunct="1">
              <a:lnSpc>
                <a:spcPct val="120000"/>
              </a:lnSpc>
              <a:spcAft>
                <a:spcPct val="40000"/>
              </a:spcAft>
              <a:buClr>
                <a:srgbClr val="292929"/>
              </a:buClr>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x-none" sz="1400" dirty="0">
              <a:solidFill>
                <a:schemeClr val="bg1">
                  <a:lumMod val="50000"/>
                </a:schemeClr>
              </a:solidFill>
              <a:latin typeface="微软雅黑" pitchFamily="34" charset="-122"/>
              <a:ea typeface="微软雅黑" pitchFamily="34" charset="-122"/>
            </a:endParaRPr>
          </a:p>
        </p:txBody>
      </p:sp>
      <p:sp>
        <p:nvSpPr>
          <p:cNvPr id="28" name="TextBox 22"/>
          <p:cNvSpPr/>
          <p:nvPr/>
        </p:nvSpPr>
        <p:spPr>
          <a:xfrm>
            <a:off x="9105900" y="4033838"/>
            <a:ext cx="1624013" cy="1384300"/>
          </a:xfrm>
          <a:prstGeom prst="rect">
            <a:avLst/>
          </a:prstGeom>
          <a:noFill/>
          <a:ln w="9525">
            <a:noFill/>
            <a:miter/>
          </a:ln>
        </p:spPr>
        <p:txBody>
          <a:bodyPr>
            <a:spAutoFit/>
          </a:bodyPr>
          <a:lstStyle/>
          <a:p>
            <a:pPr lvl="0" eaLnBrk="1" hangingPunct="1">
              <a:lnSpc>
                <a:spcPct val="120000"/>
              </a:lnSpc>
              <a:spcAft>
                <a:spcPct val="40000"/>
              </a:spcAft>
              <a:buClr>
                <a:srgbClr val="292929"/>
              </a:buClr>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x-none" sz="1400" dirty="0">
              <a:solidFill>
                <a:schemeClr val="bg1">
                  <a:lumMod val="50000"/>
                </a:schemeClr>
              </a:solidFill>
              <a:latin typeface="微软雅黑" pitchFamily="34" charset="-122"/>
              <a:ea typeface="微软雅黑" pitchFamily="34" charset="-122"/>
            </a:endParaRPr>
          </a:p>
        </p:txBody>
      </p:sp>
      <p:sp>
        <p:nvSpPr>
          <p:cNvPr id="29" name="TextBox 22"/>
          <p:cNvSpPr/>
          <p:nvPr/>
        </p:nvSpPr>
        <p:spPr>
          <a:xfrm>
            <a:off x="8342313" y="2268538"/>
            <a:ext cx="2387600" cy="1127125"/>
          </a:xfrm>
          <a:prstGeom prst="rect">
            <a:avLst/>
          </a:prstGeom>
          <a:noFill/>
          <a:ln w="9525">
            <a:noFill/>
            <a:miter/>
          </a:ln>
        </p:spPr>
        <p:txBody>
          <a:bodyPr>
            <a:spAutoFit/>
          </a:bodyPr>
          <a:lstStyle/>
          <a:p>
            <a:pPr lvl="0" eaLnBrk="1" hangingPunct="1">
              <a:lnSpc>
                <a:spcPct val="120000"/>
              </a:lnSpc>
              <a:spcAft>
                <a:spcPct val="40000"/>
              </a:spcAft>
              <a:buClr>
                <a:srgbClr val="292929"/>
              </a:buClr>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x-none" sz="1400" dirty="0">
              <a:solidFill>
                <a:schemeClr val="bg1">
                  <a:lumMod val="50000"/>
                </a:schemeClr>
              </a:solidFill>
              <a:latin typeface="微软雅黑" pitchFamily="34" charset="-122"/>
              <a:ea typeface="微软雅黑" pitchFamily="34" charset="-122"/>
            </a:endParaRPr>
          </a:p>
        </p:txBody>
      </p:sp>
      <p:sp>
        <p:nvSpPr>
          <p:cNvPr id="30" name="TextBox 22"/>
          <p:cNvSpPr/>
          <p:nvPr/>
        </p:nvSpPr>
        <p:spPr>
          <a:xfrm>
            <a:off x="1754188" y="1855788"/>
            <a:ext cx="2520950" cy="868362"/>
          </a:xfrm>
          <a:prstGeom prst="rect">
            <a:avLst/>
          </a:prstGeom>
          <a:noFill/>
          <a:ln w="9525">
            <a:noFill/>
            <a:miter/>
          </a:ln>
        </p:spPr>
        <p:txBody>
          <a:bodyPr>
            <a:spAutoFit/>
          </a:bodyPr>
          <a:lstStyle/>
          <a:p>
            <a:pPr lvl="0" eaLnBrk="1" hangingPunct="1">
              <a:lnSpc>
                <a:spcPct val="120000"/>
              </a:lnSpc>
              <a:spcAft>
                <a:spcPct val="40000"/>
              </a:spcAft>
              <a:buClr>
                <a:srgbClr val="292929"/>
              </a:buClr>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您的内容打在这里，或者通过复制您的文本后，在此框中选择粘贴，并选择只保留文字。</a:t>
            </a:r>
            <a:endParaRPr lang="en-US" altLang="x-none" sz="14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31" name="椭圆 56"/>
          <p:cNvSpPr/>
          <p:nvPr/>
        </p:nvSpPr>
        <p:spPr>
          <a:xfrm>
            <a:off x="6669088" y="1609725"/>
            <a:ext cx="428625" cy="428625"/>
          </a:xfrm>
          <a:prstGeom prst="ellipse">
            <a:avLst/>
          </a:prstGeom>
          <a:solidFill>
            <a:srgbClr val="1983B7"/>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Tree>
    <p:extLst>
      <p:ext uri="{BB962C8B-B14F-4D97-AF65-F5344CB8AC3E}">
        <p14:creationId xmlns:p14="http://schemas.microsoft.com/office/powerpoint/2010/main" val="76596454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800"/>
                                  </p:stCondLst>
                                  <p:childTnLst>
                                    <p:set>
                                      <p:cBhvr>
                                        <p:cTn id="11" dur="1" fill="hold">
                                          <p:stCondLst>
                                            <p:cond delay="0"/>
                                          </p:stCondLst>
                                        </p:cTn>
                                        <p:tgtEl>
                                          <p:spTgt spid="12"/>
                                        </p:tgtEl>
                                        <p:attrNameLst>
                                          <p:attrName>style.visibility</p:attrName>
                                        </p:attrNameLst>
                                      </p:cBhvr>
                                      <p:to>
                                        <p:strVal val="visible"/>
                                      </p:to>
                                    </p:set>
                                    <p:animEffect filter="wipe(right)">
                                      <p:cBhvr>
                                        <p:cTn id="12" dur="500"/>
                                        <p:tgtEl>
                                          <p:spTgt spid="12"/>
                                        </p:tgtEl>
                                      </p:cBhvr>
                                    </p:animEffect>
                                  </p:childTnLst>
                                </p:cTn>
                              </p:par>
                              <p:par>
                                <p:cTn id="13" presetID="22" presetClass="entr" presetSubtype="8" fill="hold" nodeType="withEffect">
                                  <p:stCondLst>
                                    <p:cond delay="900"/>
                                  </p:stCondLst>
                                  <p:childTnLst>
                                    <p:set>
                                      <p:cBhvr>
                                        <p:cTn id="14" dur="1" fill="hold">
                                          <p:stCondLst>
                                            <p:cond delay="0"/>
                                          </p:stCondLst>
                                        </p:cTn>
                                        <p:tgtEl>
                                          <p:spTgt spid="13"/>
                                        </p:tgtEl>
                                        <p:attrNameLst>
                                          <p:attrName>style.visibility</p:attrName>
                                        </p:attrNameLst>
                                      </p:cBhvr>
                                      <p:to>
                                        <p:strVal val="visible"/>
                                      </p:to>
                                    </p:set>
                                    <p:animEffect filter="wipe(left)">
                                      <p:cBhvr>
                                        <p:cTn id="15" dur="500"/>
                                        <p:tgtEl>
                                          <p:spTgt spid="13"/>
                                        </p:tgtEl>
                                      </p:cBhvr>
                                    </p:animEffect>
                                  </p:childTnLst>
                                </p:cTn>
                              </p:par>
                              <p:par>
                                <p:cTn id="16" presetID="22" presetClass="entr" presetSubtype="8" fill="hold" nodeType="withEffect">
                                  <p:stCondLst>
                                    <p:cond delay="1300"/>
                                  </p:stCondLst>
                                  <p:childTnLst>
                                    <p:set>
                                      <p:cBhvr>
                                        <p:cTn id="17" dur="1" fill="hold">
                                          <p:stCondLst>
                                            <p:cond delay="0"/>
                                          </p:stCondLst>
                                        </p:cTn>
                                        <p:tgtEl>
                                          <p:spTgt spid="16"/>
                                        </p:tgtEl>
                                        <p:attrNameLst>
                                          <p:attrName>style.visibility</p:attrName>
                                        </p:attrNameLst>
                                      </p:cBhvr>
                                      <p:to>
                                        <p:strVal val="visible"/>
                                      </p:to>
                                    </p:set>
                                    <p:animEffect filter="wipe(left)">
                                      <p:cBhvr>
                                        <p:cTn id="18" dur="500"/>
                                        <p:tgtEl>
                                          <p:spTgt spid="16"/>
                                        </p:tgtEl>
                                      </p:cBhvr>
                                    </p:animEffect>
                                  </p:childTnLst>
                                </p:cTn>
                              </p:par>
                              <p:par>
                                <p:cTn id="19" presetID="22" presetClass="entr" presetSubtype="4" fill="hold" nodeType="withEffect">
                                  <p:stCondLst>
                                    <p:cond delay="1000"/>
                                  </p:stCondLst>
                                  <p:childTnLst>
                                    <p:set>
                                      <p:cBhvr>
                                        <p:cTn id="20" dur="1" fill="hold">
                                          <p:stCondLst>
                                            <p:cond delay="0"/>
                                          </p:stCondLst>
                                        </p:cTn>
                                        <p:tgtEl>
                                          <p:spTgt spid="15"/>
                                        </p:tgtEl>
                                        <p:attrNameLst>
                                          <p:attrName>style.visibility</p:attrName>
                                        </p:attrNameLst>
                                      </p:cBhvr>
                                      <p:to>
                                        <p:strVal val="visible"/>
                                      </p:to>
                                    </p:set>
                                    <p:animEffect filter="wipe(down)">
                                      <p:cBhvr>
                                        <p:cTn id="21" dur="500"/>
                                        <p:tgtEl>
                                          <p:spTgt spid="15"/>
                                        </p:tgtEl>
                                      </p:cBhvr>
                                    </p:animEffect>
                                  </p:childTnLst>
                                </p:cTn>
                              </p:par>
                              <p:par>
                                <p:cTn id="22" presetID="22" presetClass="entr" presetSubtype="2" fill="hold" nodeType="withEffect">
                                  <p:stCondLst>
                                    <p:cond delay="1200"/>
                                  </p:stCondLst>
                                  <p:childTnLst>
                                    <p:set>
                                      <p:cBhvr>
                                        <p:cTn id="23" dur="1" fill="hold">
                                          <p:stCondLst>
                                            <p:cond delay="0"/>
                                          </p:stCondLst>
                                        </p:cTn>
                                        <p:tgtEl>
                                          <p:spTgt spid="18"/>
                                        </p:tgtEl>
                                        <p:attrNameLst>
                                          <p:attrName>style.visibility</p:attrName>
                                        </p:attrNameLst>
                                      </p:cBhvr>
                                      <p:to>
                                        <p:strVal val="visible"/>
                                      </p:to>
                                    </p:set>
                                    <p:animEffect filter="wipe(right)">
                                      <p:cBhvr>
                                        <p:cTn id="24" dur="500"/>
                                        <p:tgtEl>
                                          <p:spTgt spid="18"/>
                                        </p:tgtEl>
                                      </p:cBhvr>
                                    </p:animEffect>
                                  </p:childTnLst>
                                </p:cTn>
                              </p:par>
                              <p:par>
                                <p:cTn id="25" presetID="22" presetClass="entr" presetSubtype="4" fill="hold" nodeType="withEffect">
                                  <p:stCondLst>
                                    <p:cond delay="1400"/>
                                  </p:stCondLst>
                                  <p:childTnLst>
                                    <p:set>
                                      <p:cBhvr>
                                        <p:cTn id="26" dur="1" fill="hold">
                                          <p:stCondLst>
                                            <p:cond delay="0"/>
                                          </p:stCondLst>
                                        </p:cTn>
                                        <p:tgtEl>
                                          <p:spTgt spid="19"/>
                                        </p:tgtEl>
                                        <p:attrNameLst>
                                          <p:attrName>style.visibility</p:attrName>
                                        </p:attrNameLst>
                                      </p:cBhvr>
                                      <p:to>
                                        <p:strVal val="visible"/>
                                      </p:to>
                                    </p:set>
                                    <p:animEffect filter="wipe(down)">
                                      <p:cBhvr>
                                        <p:cTn id="27" dur="500"/>
                                        <p:tgtEl>
                                          <p:spTgt spid="19"/>
                                        </p:tgtEl>
                                      </p:cBhvr>
                                    </p:animEffect>
                                  </p:childTnLst>
                                </p:cTn>
                              </p:par>
                              <p:par>
                                <p:cTn id="28" presetID="22" presetClass="entr" presetSubtype="8" fill="hold" nodeType="withEffect">
                                  <p:stCondLst>
                                    <p:cond delay="1700"/>
                                  </p:stCondLst>
                                  <p:childTnLst>
                                    <p:set>
                                      <p:cBhvr>
                                        <p:cTn id="29" dur="1" fill="hold">
                                          <p:stCondLst>
                                            <p:cond delay="0"/>
                                          </p:stCondLst>
                                        </p:cTn>
                                        <p:tgtEl>
                                          <p:spTgt spid="14"/>
                                        </p:tgtEl>
                                        <p:attrNameLst>
                                          <p:attrName>style.visibility</p:attrName>
                                        </p:attrNameLst>
                                      </p:cBhvr>
                                      <p:to>
                                        <p:strVal val="visible"/>
                                      </p:to>
                                    </p:set>
                                    <p:animEffect filter="wipe(left)">
                                      <p:cBhvr>
                                        <p:cTn id="30" dur="500"/>
                                        <p:tgtEl>
                                          <p:spTgt spid="14"/>
                                        </p:tgtEl>
                                      </p:cBhvr>
                                    </p:animEffect>
                                  </p:childTnLst>
                                </p:cTn>
                              </p:par>
                              <p:par>
                                <p:cTn id="31" presetID="22" presetClass="entr" presetSubtype="4" fill="hold" nodeType="withEffect">
                                  <p:stCondLst>
                                    <p:cond delay="1800"/>
                                  </p:stCondLst>
                                  <p:childTnLst>
                                    <p:set>
                                      <p:cBhvr>
                                        <p:cTn id="32" dur="1" fill="hold">
                                          <p:stCondLst>
                                            <p:cond delay="0"/>
                                          </p:stCondLst>
                                        </p:cTn>
                                        <p:tgtEl>
                                          <p:spTgt spid="20"/>
                                        </p:tgtEl>
                                        <p:attrNameLst>
                                          <p:attrName>style.visibility</p:attrName>
                                        </p:attrNameLst>
                                      </p:cBhvr>
                                      <p:to>
                                        <p:strVal val="visible"/>
                                      </p:to>
                                    </p:set>
                                    <p:animEffect filter="wipe(down)">
                                      <p:cBhvr>
                                        <p:cTn id="33" dur="500"/>
                                        <p:tgtEl>
                                          <p:spTgt spid="20"/>
                                        </p:tgtEl>
                                      </p:cBhvr>
                                    </p:animEffect>
                                  </p:childTnLst>
                                </p:cTn>
                              </p:par>
                              <p:par>
                                <p:cTn id="34" presetID="22" presetClass="entr" presetSubtype="2" fill="hold" nodeType="withEffect">
                                  <p:stCondLst>
                                    <p:cond delay="2000"/>
                                  </p:stCondLst>
                                  <p:childTnLst>
                                    <p:set>
                                      <p:cBhvr>
                                        <p:cTn id="35" dur="1" fill="hold">
                                          <p:stCondLst>
                                            <p:cond delay="0"/>
                                          </p:stCondLst>
                                        </p:cTn>
                                        <p:tgtEl>
                                          <p:spTgt spid="17"/>
                                        </p:tgtEl>
                                        <p:attrNameLst>
                                          <p:attrName>style.visibility</p:attrName>
                                        </p:attrNameLst>
                                      </p:cBhvr>
                                      <p:to>
                                        <p:strVal val="visible"/>
                                      </p:to>
                                    </p:set>
                                    <p:animEffect filter="wipe(right)">
                                      <p:cBhvr>
                                        <p:cTn id="36" dur="500"/>
                                        <p:tgtEl>
                                          <p:spTgt spid="17"/>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filter="fade">
                                      <p:cBhvr>
                                        <p:cTn id="41" dur="500"/>
                                        <p:tgtEl>
                                          <p:spTgt spid="21"/>
                                        </p:tgtEl>
                                      </p:cBhvr>
                                    </p:animEffect>
                                  </p:childTnLst>
                                </p:cTn>
                              </p:par>
                              <p:par>
                                <p:cTn id="42" presetID="10" presetClass="entr" presetSubtype="0" fill="hold" grpId="0" nodeType="withEffect">
                                  <p:stCondLst>
                                    <p:cond delay="150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filter="fade">
                                      <p:cBhvr>
                                        <p:cTn id="46" dur="500"/>
                                        <p:tgtEl>
                                          <p:spTgt spid="23"/>
                                        </p:tgtEl>
                                      </p:cBhvr>
                                    </p:animEffect>
                                  </p:childTnLst>
                                </p:cTn>
                              </p:par>
                              <p:par>
                                <p:cTn id="47" presetID="10" presetClass="entr" presetSubtype="0" fill="hold" grpId="0" nodeType="withEffect">
                                  <p:stCondLst>
                                    <p:cond delay="190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filter="fade">
                                      <p:cBhvr>
                                        <p:cTn id="51" dur="500"/>
                                        <p:tgtEl>
                                          <p:spTgt spid="24"/>
                                        </p:tgtEl>
                                      </p:cBhvr>
                                    </p:animEffect>
                                  </p:childTnLst>
                                </p:cTn>
                              </p:par>
                              <p:par>
                                <p:cTn id="52" presetID="10" presetClass="entr" presetSubtype="0" fill="hold" grpId="0" nodeType="withEffect">
                                  <p:stCondLst>
                                    <p:cond delay="140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filter="fade">
                                      <p:cBhvr>
                                        <p:cTn id="56" dur="500"/>
                                        <p:tgtEl>
                                          <p:spTgt spid="22"/>
                                        </p:tgtEl>
                                      </p:cBhvr>
                                    </p:animEffect>
                                  </p:childTnLst>
                                </p:cTn>
                              </p:par>
                              <p:par>
                                <p:cTn id="57" presetID="10" presetClass="entr" presetSubtype="0" fill="hold" grpId="0" nodeType="withEffect">
                                  <p:stCondLst>
                                    <p:cond delay="220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filter="fade">
                                      <p:cBhvr>
                                        <p:cTn id="61" dur="500"/>
                                        <p:tgtEl>
                                          <p:spTgt spid="25"/>
                                        </p:tgtEl>
                                      </p:cBhvr>
                                    </p:animEffect>
                                  </p:childTnLst>
                                </p:cTn>
                              </p:par>
                              <p:par>
                                <p:cTn id="62" presetID="10" presetClass="entr" presetSubtype="0" fill="hold" grpId="0" nodeType="withEffect">
                                  <p:stCondLst>
                                    <p:cond delay="2200"/>
                                  </p:stCondLst>
                                  <p:childTnLst>
                                    <p:set>
                                      <p:cBhvr>
                                        <p:cTn id="63" dur="1" fill="hold">
                                          <p:stCondLst>
                                            <p:cond delay="0"/>
                                          </p:stCondLst>
                                        </p:cTn>
                                        <p:tgtEl>
                                          <p:spTgt spid="31"/>
                                        </p:tgtEl>
                                        <p:attrNameLst>
                                          <p:attrName>style.visibility</p:attrName>
                                        </p:attrNameLst>
                                      </p:cBhvr>
                                      <p:to>
                                        <p:strVal val="visible"/>
                                      </p:to>
                                    </p:set>
                                    <p:anim calcmode="lin" valueType="num">
                                      <p:cBhvr>
                                        <p:cTn id="64" dur="500" fill="hold"/>
                                        <p:tgtEl>
                                          <p:spTgt spid="31"/>
                                        </p:tgtEl>
                                        <p:attrNameLst>
                                          <p:attrName>ppt_w</p:attrName>
                                        </p:attrNameLst>
                                      </p:cBhvr>
                                      <p:tavLst>
                                        <p:tav tm="0">
                                          <p:val>
                                            <p:fltVal val="0"/>
                                          </p:val>
                                        </p:tav>
                                        <p:tav tm="100000">
                                          <p:val>
                                            <p:strVal val="#ppt_w"/>
                                          </p:val>
                                        </p:tav>
                                      </p:tavLst>
                                    </p:anim>
                                    <p:anim calcmode="lin" valueType="num">
                                      <p:cBhvr>
                                        <p:cTn id="65" dur="500" fill="hold"/>
                                        <p:tgtEl>
                                          <p:spTgt spid="31"/>
                                        </p:tgtEl>
                                        <p:attrNameLst>
                                          <p:attrName>ppt_h</p:attrName>
                                        </p:attrNameLst>
                                      </p:cBhvr>
                                      <p:tavLst>
                                        <p:tav tm="0">
                                          <p:val>
                                            <p:fltVal val="0"/>
                                          </p:val>
                                        </p:tav>
                                        <p:tav tm="100000">
                                          <p:val>
                                            <p:strVal val="#ppt_h"/>
                                          </p:val>
                                        </p:tav>
                                      </p:tavLst>
                                    </p:anim>
                                    <p:animEffect filter="fade">
                                      <p:cBhvr>
                                        <p:cTn id="66" dur="500"/>
                                        <p:tgtEl>
                                          <p:spTgt spid="31"/>
                                        </p:tgtEl>
                                      </p:cBhvr>
                                    </p:animEffect>
                                  </p:childTnLst>
                                </p:cTn>
                              </p:par>
                            </p:childTnLst>
                          </p:cTn>
                        </p:par>
                        <p:par>
                          <p:cTn id="67" fill="hold">
                            <p:stCondLst>
                              <p:cond delay="2700"/>
                            </p:stCondLst>
                            <p:childTnLst>
                              <p:par>
                                <p:cTn id="68" presetID="2" presetClass="entr" presetSubtype="8" decel="100000"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p:cTn id="70" dur="500" fill="hold"/>
                                        <p:tgtEl>
                                          <p:spTgt spid="26"/>
                                        </p:tgtEl>
                                        <p:attrNameLst>
                                          <p:attrName>ppt_x</p:attrName>
                                        </p:attrNameLst>
                                      </p:cBhvr>
                                      <p:tavLst>
                                        <p:tav tm="0">
                                          <p:val>
                                            <p:strVal val="0-#ppt_w/2"/>
                                          </p:val>
                                        </p:tav>
                                        <p:tav tm="100000">
                                          <p:val>
                                            <p:strVal val="#ppt_x"/>
                                          </p:val>
                                        </p:tav>
                                      </p:tavLst>
                                    </p:anim>
                                    <p:anim calcmode="lin" valueType="num">
                                      <p:cBhvr>
                                        <p:cTn id="71" dur="500" fill="hold"/>
                                        <p:tgtEl>
                                          <p:spTgt spid="26"/>
                                        </p:tgtEl>
                                        <p:attrNameLst>
                                          <p:attrName>ppt_y</p:attrName>
                                        </p:attrNameLst>
                                      </p:cBhvr>
                                      <p:tavLst>
                                        <p:tav tm="0">
                                          <p:val>
                                            <p:strVal val="#ppt_y"/>
                                          </p:val>
                                        </p:tav>
                                        <p:tav tm="100000">
                                          <p:val>
                                            <p:strVal val="#ppt_y"/>
                                          </p:val>
                                        </p:tav>
                                      </p:tavLst>
                                    </p:anim>
                                  </p:childTnLst>
                                </p:cTn>
                              </p:par>
                              <p:par>
                                <p:cTn id="72" presetID="2" presetClass="entr" presetSubtype="8" decel="100000" fill="hold" grpId="0" nodeType="withEffect">
                                  <p:stCondLst>
                                    <p:cond delay="100"/>
                                  </p:stCondLst>
                                  <p:childTnLst>
                                    <p:set>
                                      <p:cBhvr>
                                        <p:cTn id="73" dur="1" fill="hold">
                                          <p:stCondLst>
                                            <p:cond delay="0"/>
                                          </p:stCondLst>
                                        </p:cTn>
                                        <p:tgtEl>
                                          <p:spTgt spid="27"/>
                                        </p:tgtEl>
                                        <p:attrNameLst>
                                          <p:attrName>style.visibility</p:attrName>
                                        </p:attrNameLst>
                                      </p:cBhvr>
                                      <p:to>
                                        <p:strVal val="visible"/>
                                      </p:to>
                                    </p:set>
                                    <p:anim calcmode="lin" valueType="num">
                                      <p:cBhvr>
                                        <p:cTn id="74" dur="500" fill="hold"/>
                                        <p:tgtEl>
                                          <p:spTgt spid="27"/>
                                        </p:tgtEl>
                                        <p:attrNameLst>
                                          <p:attrName>ppt_x</p:attrName>
                                        </p:attrNameLst>
                                      </p:cBhvr>
                                      <p:tavLst>
                                        <p:tav tm="0">
                                          <p:val>
                                            <p:strVal val="0-#ppt_w/2"/>
                                          </p:val>
                                        </p:tav>
                                        <p:tav tm="100000">
                                          <p:val>
                                            <p:strVal val="#ppt_x"/>
                                          </p:val>
                                        </p:tav>
                                      </p:tavLst>
                                    </p:anim>
                                    <p:anim calcmode="lin" valueType="num">
                                      <p:cBhvr>
                                        <p:cTn id="75" dur="500" fill="hold"/>
                                        <p:tgtEl>
                                          <p:spTgt spid="27"/>
                                        </p:tgtEl>
                                        <p:attrNameLst>
                                          <p:attrName>ppt_y</p:attrName>
                                        </p:attrNameLst>
                                      </p:cBhvr>
                                      <p:tavLst>
                                        <p:tav tm="0">
                                          <p:val>
                                            <p:strVal val="#ppt_y"/>
                                          </p:val>
                                        </p:tav>
                                        <p:tav tm="100000">
                                          <p:val>
                                            <p:strVal val="#ppt_y"/>
                                          </p:val>
                                        </p:tav>
                                      </p:tavLst>
                                    </p:anim>
                                  </p:childTnLst>
                                </p:cTn>
                              </p:par>
                              <p:par>
                                <p:cTn id="76" presetID="2" presetClass="entr" presetSubtype="2" decel="100000" fill="hold" grpId="0" nodeType="withEffect">
                                  <p:stCondLst>
                                    <p:cond delay="200"/>
                                  </p:st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ppt_x</p:attrName>
                                        </p:attrNameLst>
                                      </p:cBhvr>
                                      <p:tavLst>
                                        <p:tav tm="0">
                                          <p:val>
                                            <p:strVal val="1+#ppt_w/2"/>
                                          </p:val>
                                        </p:tav>
                                        <p:tav tm="100000">
                                          <p:val>
                                            <p:strVal val="#ppt_x"/>
                                          </p:val>
                                        </p:tav>
                                      </p:tavLst>
                                    </p:anim>
                                    <p:anim calcmode="lin" valueType="num">
                                      <p:cBhvr>
                                        <p:cTn id="79" dur="500" fill="hold"/>
                                        <p:tgtEl>
                                          <p:spTgt spid="28"/>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30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ppt_x</p:attrName>
                                        </p:attrNameLst>
                                      </p:cBhvr>
                                      <p:tavLst>
                                        <p:tav tm="0">
                                          <p:val>
                                            <p:strVal val="1+#ppt_w/2"/>
                                          </p:val>
                                        </p:tav>
                                        <p:tav tm="100000">
                                          <p:val>
                                            <p:strVal val="#ppt_x"/>
                                          </p:val>
                                        </p:tav>
                                      </p:tavLst>
                                    </p:anim>
                                    <p:anim calcmode="lin" valueType="num">
                                      <p:cBhvr>
                                        <p:cTn id="83" dur="500" fill="hold"/>
                                        <p:tgtEl>
                                          <p:spTgt spid="29"/>
                                        </p:tgtEl>
                                        <p:attrNameLst>
                                          <p:attrName>ppt_y</p:attrName>
                                        </p:attrNameLst>
                                      </p:cBhvr>
                                      <p:tavLst>
                                        <p:tav tm="0">
                                          <p:val>
                                            <p:strVal val="#ppt_y"/>
                                          </p:val>
                                        </p:tav>
                                        <p:tav tm="100000">
                                          <p:val>
                                            <p:strVal val="#ppt_y"/>
                                          </p:val>
                                        </p:tav>
                                      </p:tavLst>
                                    </p:anim>
                                  </p:childTnLst>
                                </p:cTn>
                              </p:par>
                              <p:par>
                                <p:cTn id="84" presetID="2" presetClass="entr" presetSubtype="8" decel="100000" fill="hold" grpId="0" nodeType="withEffect">
                                  <p:stCondLst>
                                    <p:cond delay="400"/>
                                  </p:stCondLst>
                                  <p:childTnLst>
                                    <p:set>
                                      <p:cBhvr>
                                        <p:cTn id="85" dur="1" fill="hold">
                                          <p:stCondLst>
                                            <p:cond delay="0"/>
                                          </p:stCondLst>
                                        </p:cTn>
                                        <p:tgtEl>
                                          <p:spTgt spid="30"/>
                                        </p:tgtEl>
                                        <p:attrNameLst>
                                          <p:attrName>style.visibility</p:attrName>
                                        </p:attrNameLst>
                                      </p:cBhvr>
                                      <p:to>
                                        <p:strVal val="visible"/>
                                      </p:to>
                                    </p:set>
                                    <p:anim calcmode="lin" valueType="num">
                                      <p:cBhvr>
                                        <p:cTn id="86" dur="500" fill="hold"/>
                                        <p:tgtEl>
                                          <p:spTgt spid="30"/>
                                        </p:tgtEl>
                                        <p:attrNameLst>
                                          <p:attrName>ppt_x</p:attrName>
                                        </p:attrNameLst>
                                      </p:cBhvr>
                                      <p:tavLst>
                                        <p:tav tm="0">
                                          <p:val>
                                            <p:strVal val="0-#ppt_w/2"/>
                                          </p:val>
                                        </p:tav>
                                        <p:tav tm="100000">
                                          <p:val>
                                            <p:strVal val="#ppt_x"/>
                                          </p:val>
                                        </p:tav>
                                      </p:tavLst>
                                    </p:anim>
                                    <p:anim calcmode="lin" valueType="num">
                                      <p:cBhvr>
                                        <p:cTn id="87"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P spid="25" grpId="0" bldLvl="0" animBg="1"/>
      <p:bldP spid="26" grpId="0" bldLvl="0"/>
      <p:bldP spid="27" grpId="0" bldLvl="0"/>
      <p:bldP spid="28" grpId="0" bldLvl="0"/>
      <p:bldP spid="29" grpId="0" bldLvl="0"/>
      <p:bldP spid="30" grpId="0" bldLvl="0"/>
      <p:bldP spid="31"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sp>
        <p:nvSpPr>
          <p:cNvPr id="12" name="Rectangle 25"/>
          <p:cNvSpPr/>
          <p:nvPr/>
        </p:nvSpPr>
        <p:spPr>
          <a:xfrm>
            <a:off x="1311805" y="2199041"/>
            <a:ext cx="3200400" cy="1828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solidFill>
                  <a:schemeClr val="bg1">
                    <a:lumMod val="50000"/>
                  </a:schemeClr>
                </a:solidFill>
              </a:rPr>
              <a:t>Image</a:t>
            </a:r>
          </a:p>
        </p:txBody>
      </p:sp>
      <p:sp>
        <p:nvSpPr>
          <p:cNvPr id="13" name="Rectangle 26"/>
          <p:cNvSpPr/>
          <p:nvPr/>
        </p:nvSpPr>
        <p:spPr>
          <a:xfrm>
            <a:off x="4569355" y="2199041"/>
            <a:ext cx="3200400" cy="1828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solidFill>
                  <a:schemeClr val="bg1">
                    <a:lumMod val="50000"/>
                  </a:schemeClr>
                </a:solidFill>
              </a:rPr>
              <a:t>Image</a:t>
            </a:r>
          </a:p>
        </p:txBody>
      </p:sp>
      <p:sp>
        <p:nvSpPr>
          <p:cNvPr id="14" name="Rectangle 27"/>
          <p:cNvSpPr/>
          <p:nvPr/>
        </p:nvSpPr>
        <p:spPr>
          <a:xfrm>
            <a:off x="1311805" y="4086578"/>
            <a:ext cx="3200400" cy="1828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solidFill>
                  <a:schemeClr val="bg1">
                    <a:lumMod val="50000"/>
                  </a:schemeClr>
                </a:solidFill>
              </a:rPr>
              <a:t>Image</a:t>
            </a:r>
          </a:p>
        </p:txBody>
      </p:sp>
      <p:sp>
        <p:nvSpPr>
          <p:cNvPr id="15" name="Rectangle 28"/>
          <p:cNvSpPr/>
          <p:nvPr/>
        </p:nvSpPr>
        <p:spPr>
          <a:xfrm>
            <a:off x="4569355" y="4086578"/>
            <a:ext cx="3200400" cy="1828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solidFill>
                  <a:schemeClr val="bg1">
                    <a:lumMod val="50000"/>
                  </a:schemeClr>
                </a:solidFill>
              </a:rPr>
              <a:t>Image</a:t>
            </a:r>
          </a:p>
        </p:txBody>
      </p:sp>
      <p:sp>
        <p:nvSpPr>
          <p:cNvPr id="16" name="Rectangle 29"/>
          <p:cNvSpPr/>
          <p:nvPr/>
        </p:nvSpPr>
        <p:spPr>
          <a:xfrm>
            <a:off x="3940705" y="3457928"/>
            <a:ext cx="571500" cy="571500"/>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dirty="0">
                <a:solidFill>
                  <a:schemeClr val="bg1">
                    <a:lumMod val="50000"/>
                  </a:schemeClr>
                </a:solidFill>
                <a:latin typeface="FontAwesome" pitchFamily="2" charset="0"/>
              </a:rPr>
              <a:t></a:t>
            </a:r>
            <a:endParaRPr lang="en-US" altLang="zh-CN" dirty="0">
              <a:solidFill>
                <a:schemeClr val="bg1">
                  <a:lumMod val="50000"/>
                </a:schemeClr>
              </a:solidFill>
            </a:endParaRPr>
          </a:p>
        </p:txBody>
      </p:sp>
      <p:sp>
        <p:nvSpPr>
          <p:cNvPr id="17" name="Rectangle 30"/>
          <p:cNvSpPr/>
          <p:nvPr/>
        </p:nvSpPr>
        <p:spPr>
          <a:xfrm>
            <a:off x="4566180" y="3456341"/>
            <a:ext cx="571500" cy="571500"/>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dirty="0">
                <a:solidFill>
                  <a:schemeClr val="bg1">
                    <a:lumMod val="50000"/>
                  </a:schemeClr>
                </a:solidFill>
                <a:latin typeface="FontAwesome" pitchFamily="2" charset="0"/>
              </a:rPr>
              <a:t></a:t>
            </a:r>
            <a:endParaRPr lang="en-US" altLang="zh-CN" dirty="0">
              <a:solidFill>
                <a:schemeClr val="bg1">
                  <a:lumMod val="50000"/>
                </a:schemeClr>
              </a:solidFill>
            </a:endParaRPr>
          </a:p>
        </p:txBody>
      </p:sp>
      <p:sp>
        <p:nvSpPr>
          <p:cNvPr id="18" name="Rectangle 31"/>
          <p:cNvSpPr/>
          <p:nvPr/>
        </p:nvSpPr>
        <p:spPr>
          <a:xfrm>
            <a:off x="4566180" y="4086578"/>
            <a:ext cx="571500" cy="571500"/>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a:solidFill>
                  <a:schemeClr val="bg1">
                    <a:lumMod val="50000"/>
                  </a:schemeClr>
                </a:solidFill>
                <a:latin typeface="FontAwesome" pitchFamily="2" charset="0"/>
              </a:rPr>
              <a:t></a:t>
            </a:r>
            <a:endParaRPr lang="en-US" altLang="zh-CN">
              <a:solidFill>
                <a:schemeClr val="bg1">
                  <a:lumMod val="50000"/>
                </a:schemeClr>
              </a:solidFill>
            </a:endParaRPr>
          </a:p>
        </p:txBody>
      </p:sp>
      <p:sp>
        <p:nvSpPr>
          <p:cNvPr id="19" name="Rectangle 32"/>
          <p:cNvSpPr/>
          <p:nvPr/>
        </p:nvSpPr>
        <p:spPr>
          <a:xfrm>
            <a:off x="3940705" y="4086578"/>
            <a:ext cx="571500" cy="571500"/>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a:solidFill>
                  <a:schemeClr val="bg1">
                    <a:lumMod val="50000"/>
                  </a:schemeClr>
                </a:solidFill>
                <a:latin typeface="FontAwesome" pitchFamily="2" charset="0"/>
              </a:rPr>
              <a:t></a:t>
            </a:r>
            <a:endParaRPr lang="en-US" altLang="zh-CN">
              <a:solidFill>
                <a:schemeClr val="bg1">
                  <a:lumMod val="50000"/>
                </a:schemeClr>
              </a:solidFill>
            </a:endParaRPr>
          </a:p>
        </p:txBody>
      </p:sp>
      <p:grpSp>
        <p:nvGrpSpPr>
          <p:cNvPr id="20" name="Group 34"/>
          <p:cNvGrpSpPr>
            <a:grpSpLocks/>
          </p:cNvGrpSpPr>
          <p:nvPr/>
        </p:nvGrpSpPr>
        <p:grpSpPr bwMode="auto">
          <a:xfrm>
            <a:off x="8007880" y="2395891"/>
            <a:ext cx="2979737" cy="1446212"/>
            <a:chOff x="7845451" y="1896934"/>
            <a:chExt cx="2979065" cy="1446550"/>
          </a:xfrm>
        </p:grpSpPr>
        <p:sp>
          <p:nvSpPr>
            <p:cNvPr id="21" name="TextBox 20"/>
            <p:cNvSpPr txBox="1"/>
            <p:nvPr/>
          </p:nvSpPr>
          <p:spPr>
            <a:xfrm>
              <a:off x="8381905" y="1896934"/>
              <a:ext cx="2442611" cy="1446550"/>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zh-CN" sz="1400">
                  <a:solidFill>
                    <a:schemeClr val="bg1">
                      <a:lumMod val="50000"/>
                    </a:schemeClr>
                  </a:solidFill>
                  <a:latin typeface="Open Sans" pitchFamily="34" charset="0"/>
                </a:rPr>
                <a:t>MARKETING &amp; MANAGEMENT</a:t>
              </a:r>
            </a:p>
            <a:p>
              <a:pPr eaLnBrk="1" hangingPunct="1"/>
              <a:endParaRPr lang="en-US" altLang="zh-CN" sz="1000">
                <a:solidFill>
                  <a:schemeClr val="bg1">
                    <a:lumMod val="50000"/>
                  </a:schemeClr>
                </a:solidFill>
                <a:latin typeface="Open Sans" pitchFamily="34" charset="0"/>
              </a:endParaRPr>
            </a:p>
            <a:p>
              <a:pPr eaLnBrk="1" hangingPunct="1"/>
              <a:r>
                <a:rPr lang="en-US" altLang="zh-CN" sz="1000">
                  <a:solidFill>
                    <a:schemeClr val="bg1">
                      <a:lumMod val="50000"/>
                    </a:schemeClr>
                  </a:solidFill>
                  <a:latin typeface="Open Sans" pitchFamily="34" charset="0"/>
                </a:rPr>
                <a:t>Lid est laborum dolo rumes fugats untras. Etharums ser quidem rerum facilis dolores nemis omnis fugats vitaes nemo minima rerums unsers sadips amets..</a:t>
              </a:r>
            </a:p>
          </p:txBody>
        </p:sp>
        <p:sp>
          <p:nvSpPr>
            <p:cNvPr id="22" name="Rectangle 39"/>
            <p:cNvSpPr>
              <a:spLocks noChangeArrowheads="1"/>
            </p:cNvSpPr>
            <p:nvPr/>
          </p:nvSpPr>
          <p:spPr bwMode="auto">
            <a:xfrm>
              <a:off x="7845451" y="1896934"/>
              <a:ext cx="594901" cy="5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3200">
                  <a:solidFill>
                    <a:schemeClr val="bg1">
                      <a:lumMod val="50000"/>
                    </a:schemeClr>
                  </a:solidFill>
                  <a:latin typeface="FontAwesome" pitchFamily="2" charset="0"/>
                </a:rPr>
                <a:t></a:t>
              </a:r>
              <a:endParaRPr lang="en-US" altLang="zh-CN" sz="3200">
                <a:solidFill>
                  <a:schemeClr val="bg1">
                    <a:lumMod val="50000"/>
                  </a:schemeClr>
                </a:solidFill>
              </a:endParaRPr>
            </a:p>
          </p:txBody>
        </p:sp>
      </p:grpSp>
      <p:grpSp>
        <p:nvGrpSpPr>
          <p:cNvPr id="23" name="Group 35"/>
          <p:cNvGrpSpPr>
            <a:grpSpLocks/>
          </p:cNvGrpSpPr>
          <p:nvPr/>
        </p:nvGrpSpPr>
        <p:grpSpPr bwMode="auto">
          <a:xfrm>
            <a:off x="8003117" y="4270728"/>
            <a:ext cx="2984500" cy="1446213"/>
            <a:chOff x="7840528" y="3771900"/>
            <a:chExt cx="2983988" cy="1446550"/>
          </a:xfrm>
        </p:grpSpPr>
        <p:sp>
          <p:nvSpPr>
            <p:cNvPr id="24" name="TextBox 23"/>
            <p:cNvSpPr txBox="1"/>
            <p:nvPr/>
          </p:nvSpPr>
          <p:spPr>
            <a:xfrm>
              <a:off x="8377011" y="3771900"/>
              <a:ext cx="2447505" cy="1446550"/>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zh-CN" sz="1400">
                  <a:solidFill>
                    <a:schemeClr val="bg1">
                      <a:lumMod val="50000"/>
                    </a:schemeClr>
                  </a:solidFill>
                  <a:latin typeface="Open Sans" pitchFamily="34" charset="0"/>
                </a:rPr>
                <a:t>MARKETING &amp; MANAGEMENT</a:t>
              </a:r>
            </a:p>
            <a:p>
              <a:pPr eaLnBrk="1" hangingPunct="1"/>
              <a:endParaRPr lang="en-US" altLang="zh-CN" sz="1000">
                <a:solidFill>
                  <a:schemeClr val="bg1">
                    <a:lumMod val="50000"/>
                  </a:schemeClr>
                </a:solidFill>
                <a:latin typeface="Open Sans" pitchFamily="34" charset="0"/>
              </a:endParaRPr>
            </a:p>
            <a:p>
              <a:pPr eaLnBrk="1" hangingPunct="1"/>
              <a:r>
                <a:rPr lang="en-US" altLang="zh-CN" sz="1000">
                  <a:solidFill>
                    <a:schemeClr val="bg1">
                      <a:lumMod val="50000"/>
                    </a:schemeClr>
                  </a:solidFill>
                  <a:latin typeface="Open Sans" pitchFamily="34" charset="0"/>
                </a:rPr>
                <a:t>Lid est laborum dolo rumes fugats untras. Etharums ser quidem rerum facilis dolores nemis omnis fugats vitaes nemo minima rerums unsers sadips amets..</a:t>
              </a:r>
            </a:p>
          </p:txBody>
        </p:sp>
        <p:sp>
          <p:nvSpPr>
            <p:cNvPr id="25" name="Rectangle 37"/>
            <p:cNvSpPr/>
            <p:nvPr/>
          </p:nvSpPr>
          <p:spPr>
            <a:xfrm>
              <a:off x="7840528" y="3771900"/>
              <a:ext cx="594933" cy="584911"/>
            </a:xfrm>
            <a:prstGeom prst="rect">
              <a:avLst/>
            </a:prstGeom>
          </p:spPr>
          <p:txBody>
            <a:bodyPr wrap="none">
              <a:spAutoFit/>
            </a:bodyPr>
            <a:lstStyle/>
            <a:p>
              <a:pPr eaLnBrk="1" hangingPunct="1"/>
              <a:r>
                <a:rPr lang="en-US" altLang="zh-CN" sz="3200">
                  <a:solidFill>
                    <a:schemeClr val="bg1">
                      <a:lumMod val="50000"/>
                    </a:schemeClr>
                  </a:solidFill>
                  <a:latin typeface="FontAwesome" pitchFamily="2" charset="0"/>
                </a:rPr>
                <a:t></a:t>
              </a:r>
              <a:endParaRPr lang="en-US" altLang="zh-CN" sz="3200">
                <a:solidFill>
                  <a:schemeClr val="bg1">
                    <a:lumMod val="50000"/>
                  </a:schemeClr>
                </a:solidFill>
              </a:endParaRPr>
            </a:p>
          </p:txBody>
        </p:sp>
      </p:grpSp>
    </p:spTree>
    <p:extLst>
      <p:ext uri="{BB962C8B-B14F-4D97-AF65-F5344CB8AC3E}">
        <p14:creationId xmlns:p14="http://schemas.microsoft.com/office/powerpoint/2010/main" val="301394682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anim calcmode="lin" valueType="num">
                                      <p:cBhvr>
                                        <p:cTn id="62" dur="250" fill="hold"/>
                                        <p:tgtEl>
                                          <p:spTgt spid="20"/>
                                        </p:tgtEl>
                                        <p:attrNameLst>
                                          <p:attrName>ppt_x</p:attrName>
                                        </p:attrNameLst>
                                      </p:cBhvr>
                                      <p:tavLst>
                                        <p:tav tm="0">
                                          <p:val>
                                            <p:strVal val="#ppt_x"/>
                                          </p:val>
                                        </p:tav>
                                        <p:tav tm="100000">
                                          <p:val>
                                            <p:strVal val="#ppt_x"/>
                                          </p:val>
                                        </p:tav>
                                      </p:tavLst>
                                    </p:anim>
                                    <p:anim calcmode="lin" valueType="num">
                                      <p:cBhvr>
                                        <p:cTn id="63" dur="25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250"/>
                                        <p:tgtEl>
                                          <p:spTgt spid="23"/>
                                        </p:tgtEl>
                                      </p:cBhvr>
                                    </p:animEffect>
                                    <p:anim calcmode="lin" valueType="num">
                                      <p:cBhvr>
                                        <p:cTn id="68" dur="250" fill="hold"/>
                                        <p:tgtEl>
                                          <p:spTgt spid="23"/>
                                        </p:tgtEl>
                                        <p:attrNameLst>
                                          <p:attrName>ppt_x</p:attrName>
                                        </p:attrNameLst>
                                      </p:cBhvr>
                                      <p:tavLst>
                                        <p:tav tm="0">
                                          <p:val>
                                            <p:strVal val="#ppt_x"/>
                                          </p:val>
                                        </p:tav>
                                        <p:tav tm="100000">
                                          <p:val>
                                            <p:strVal val="#ppt_x"/>
                                          </p:val>
                                        </p:tav>
                                      </p:tavLst>
                                    </p:anim>
                                    <p:anim calcmode="lin" valueType="num">
                                      <p:cBhvr>
                                        <p:cTn id="69"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0" y="4896042"/>
            <a:ext cx="12190414" cy="4843505"/>
            <a:chOff x="0" y="4292079"/>
            <a:chExt cx="12190414" cy="4843505"/>
          </a:xfrm>
        </p:grpSpPr>
        <p:grpSp>
          <p:nvGrpSpPr>
            <p:cNvPr id="61" name="组合 60"/>
            <p:cNvGrpSpPr/>
            <p:nvPr/>
          </p:nvGrpSpPr>
          <p:grpSpPr>
            <a:xfrm>
              <a:off x="0" y="4692834"/>
              <a:ext cx="12190414" cy="4442750"/>
              <a:chOff x="0" y="5400390"/>
              <a:chExt cx="12190414" cy="4442750"/>
            </a:xfrm>
          </p:grpSpPr>
          <p:grpSp>
            <p:nvGrpSpPr>
              <p:cNvPr id="70" name="组合 69"/>
              <p:cNvGrpSpPr/>
              <p:nvPr/>
            </p:nvGrpSpPr>
            <p:grpSpPr>
              <a:xfrm>
                <a:off x="0" y="5403580"/>
                <a:ext cx="6095207" cy="4439560"/>
                <a:chOff x="0" y="5320120"/>
                <a:chExt cx="12190413" cy="4439560"/>
              </a:xfrm>
            </p:grpSpPr>
            <p:sp>
              <p:nvSpPr>
                <p:cNvPr id="74" name="波形 73"/>
                <p:cNvSpPr/>
                <p:nvPr/>
              </p:nvSpPr>
              <p:spPr>
                <a:xfrm>
                  <a:off x="0" y="5320120"/>
                  <a:ext cx="12190413" cy="4419600"/>
                </a:xfrm>
                <a:prstGeom prst="wave">
                  <a:avLst/>
                </a:prstGeom>
                <a:solidFill>
                  <a:srgbClr val="1983B7">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波形 74"/>
                <p:cNvSpPr/>
                <p:nvPr/>
              </p:nvSpPr>
              <p:spPr>
                <a:xfrm flipH="1">
                  <a:off x="0" y="5340080"/>
                  <a:ext cx="12190413" cy="4419600"/>
                </a:xfrm>
                <a:prstGeom prst="wave">
                  <a:avLst/>
                </a:prstGeom>
                <a:solidFill>
                  <a:srgbClr val="18D2A6">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6095207" y="5400390"/>
                <a:ext cx="6095207" cy="4439560"/>
                <a:chOff x="0" y="5320120"/>
                <a:chExt cx="12190413" cy="4439560"/>
              </a:xfrm>
            </p:grpSpPr>
            <p:sp>
              <p:nvSpPr>
                <p:cNvPr id="72" name="波形 71"/>
                <p:cNvSpPr/>
                <p:nvPr/>
              </p:nvSpPr>
              <p:spPr>
                <a:xfrm>
                  <a:off x="0" y="5320120"/>
                  <a:ext cx="12190413" cy="4419600"/>
                </a:xfrm>
                <a:prstGeom prst="wave">
                  <a:avLst/>
                </a:prstGeom>
                <a:solidFill>
                  <a:srgbClr val="1983B7">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波形 72"/>
                <p:cNvSpPr/>
                <p:nvPr/>
              </p:nvSpPr>
              <p:spPr>
                <a:xfrm flipH="1">
                  <a:off x="0" y="5340080"/>
                  <a:ext cx="12190413" cy="4419600"/>
                </a:xfrm>
                <a:prstGeom prst="wave">
                  <a:avLst/>
                </a:prstGeom>
                <a:solidFill>
                  <a:srgbClr val="18D2A6">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2" name="组合 61"/>
            <p:cNvGrpSpPr/>
            <p:nvPr/>
          </p:nvGrpSpPr>
          <p:grpSpPr>
            <a:xfrm>
              <a:off x="0" y="4292079"/>
              <a:ext cx="12190414" cy="4442750"/>
              <a:chOff x="0" y="5400390"/>
              <a:chExt cx="12190414" cy="4442750"/>
            </a:xfrm>
          </p:grpSpPr>
          <p:grpSp>
            <p:nvGrpSpPr>
              <p:cNvPr id="64" name="组合 63"/>
              <p:cNvGrpSpPr/>
              <p:nvPr/>
            </p:nvGrpSpPr>
            <p:grpSpPr>
              <a:xfrm>
                <a:off x="0" y="5403580"/>
                <a:ext cx="6095207" cy="4439560"/>
                <a:chOff x="0" y="5320120"/>
                <a:chExt cx="12190413" cy="4439560"/>
              </a:xfrm>
            </p:grpSpPr>
            <p:sp>
              <p:nvSpPr>
                <p:cNvPr id="68" name="波形 67"/>
                <p:cNvSpPr/>
                <p:nvPr/>
              </p:nvSpPr>
              <p:spPr>
                <a:xfrm>
                  <a:off x="0" y="5320120"/>
                  <a:ext cx="12190413" cy="4419600"/>
                </a:xfrm>
                <a:prstGeom prst="wave">
                  <a:avLst/>
                </a:prstGeom>
                <a:solidFill>
                  <a:srgbClr val="1983B7">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波形 68"/>
                <p:cNvSpPr/>
                <p:nvPr/>
              </p:nvSpPr>
              <p:spPr>
                <a:xfrm flipH="1">
                  <a:off x="0" y="5340080"/>
                  <a:ext cx="12190413" cy="4419600"/>
                </a:xfrm>
                <a:prstGeom prst="wave">
                  <a:avLst/>
                </a:prstGeom>
                <a:solidFill>
                  <a:srgbClr val="18D2A6">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6095207" y="5400390"/>
                <a:ext cx="6095207" cy="4439560"/>
                <a:chOff x="0" y="5320120"/>
                <a:chExt cx="12190413" cy="4439560"/>
              </a:xfrm>
            </p:grpSpPr>
            <p:sp>
              <p:nvSpPr>
                <p:cNvPr id="66" name="波形 65"/>
                <p:cNvSpPr/>
                <p:nvPr/>
              </p:nvSpPr>
              <p:spPr>
                <a:xfrm>
                  <a:off x="0" y="5320120"/>
                  <a:ext cx="12190413" cy="4419600"/>
                </a:xfrm>
                <a:prstGeom prst="wave">
                  <a:avLst/>
                </a:prstGeom>
                <a:solidFill>
                  <a:srgbClr val="1983B7">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波形 66"/>
                <p:cNvSpPr/>
                <p:nvPr/>
              </p:nvSpPr>
              <p:spPr>
                <a:xfrm flipH="1">
                  <a:off x="0" y="5340080"/>
                  <a:ext cx="12190413" cy="4419600"/>
                </a:xfrm>
                <a:prstGeom prst="wave">
                  <a:avLst/>
                </a:prstGeom>
                <a:solidFill>
                  <a:srgbClr val="18D2A6">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6" name="组合 75"/>
          <p:cNvGrpSpPr/>
          <p:nvPr/>
        </p:nvGrpSpPr>
        <p:grpSpPr>
          <a:xfrm>
            <a:off x="4981578" y="473176"/>
            <a:ext cx="2219954" cy="2035512"/>
            <a:chOff x="4674126" y="671782"/>
            <a:chExt cx="2704420" cy="2479727"/>
          </a:xfrm>
        </p:grpSpPr>
        <p:sp>
          <p:nvSpPr>
            <p:cNvPr id="77" name="PA_任意多边形 5"/>
            <p:cNvSpPr>
              <a:spLocks/>
            </p:cNvSpPr>
            <p:nvPr>
              <p:custDataLst>
                <p:tags r:id="rId3"/>
              </p:custDataLst>
            </p:nvPr>
          </p:nvSpPr>
          <p:spPr bwMode="auto">
            <a:xfrm rot="1801673">
              <a:off x="4674126" y="671782"/>
              <a:ext cx="2704420" cy="247972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9050" cap="flat">
              <a:solidFill>
                <a:srgbClr val="18D2A6"/>
              </a:solid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solidFill>
                  <a:srgbClr val="18D2A6"/>
                </a:solidFill>
              </a:endParaRPr>
            </a:p>
          </p:txBody>
        </p:sp>
        <p:sp>
          <p:nvSpPr>
            <p:cNvPr id="78" name="PA_任意多边形 5"/>
            <p:cNvSpPr>
              <a:spLocks/>
            </p:cNvSpPr>
            <p:nvPr>
              <p:custDataLst>
                <p:tags r:id="rId4"/>
              </p:custDataLst>
            </p:nvPr>
          </p:nvSpPr>
          <p:spPr bwMode="auto">
            <a:xfrm rot="1801673">
              <a:off x="4796801" y="803556"/>
              <a:ext cx="2458016" cy="221617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9050" cap="flat">
              <a:solidFill>
                <a:srgbClr val="18D2A6"/>
              </a:solid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solidFill>
                  <a:srgbClr val="18D2A6"/>
                </a:solidFill>
              </a:endParaRPr>
            </a:p>
          </p:txBody>
        </p:sp>
        <p:sp>
          <p:nvSpPr>
            <p:cNvPr id="79" name="PA_文本框 11"/>
            <p:cNvSpPr txBox="1"/>
            <p:nvPr>
              <p:custDataLst>
                <p:tags r:id="rId5"/>
              </p:custDataLst>
            </p:nvPr>
          </p:nvSpPr>
          <p:spPr>
            <a:xfrm>
              <a:off x="5143912" y="1294145"/>
              <a:ext cx="1763796" cy="862370"/>
            </a:xfrm>
            <a:prstGeom prst="rect">
              <a:avLst/>
            </a:prstGeom>
            <a:noFill/>
            <a:ln w="19050">
              <a:noFill/>
            </a:ln>
          </p:spPr>
          <p:txBody>
            <a:bodyPr wrap="none" rtlCol="0">
              <a:spAutoFit/>
            </a:bodyPr>
            <a:lstStyle/>
            <a:p>
              <a:pPr algn="ctr"/>
              <a:r>
                <a:rPr lang="en-US" altLang="zh-CN" sz="4000" b="1" dirty="0">
                  <a:solidFill>
                    <a:srgbClr val="18D2A6"/>
                  </a:solidFill>
                  <a:latin typeface="微软雅黑" pitchFamily="34" charset="-122"/>
                  <a:ea typeface="微软雅黑" pitchFamily="34" charset="-122"/>
                  <a:cs typeface="Arial Unicode MS" panose="020B0604020202020204" pitchFamily="34" charset="-122"/>
                  <a:sym typeface="微软雅黑" pitchFamily="34" charset="-122"/>
                </a:rPr>
                <a:t>2017</a:t>
              </a:r>
              <a:endParaRPr lang="zh-CN" altLang="en-US" sz="4000" b="1" dirty="0">
                <a:solidFill>
                  <a:srgbClr val="18D2A6"/>
                </a:solidFill>
                <a:latin typeface="微软雅黑" pitchFamily="34" charset="-122"/>
                <a:ea typeface="微软雅黑" pitchFamily="34" charset="-122"/>
                <a:cs typeface="Arial Unicode MS" panose="020B0604020202020204" pitchFamily="34" charset="-122"/>
                <a:sym typeface="微软雅黑" pitchFamily="34" charset="-122"/>
              </a:endParaRPr>
            </a:p>
          </p:txBody>
        </p:sp>
        <p:sp>
          <p:nvSpPr>
            <p:cNvPr id="80" name="PA_文本框 12"/>
            <p:cNvSpPr txBox="1"/>
            <p:nvPr>
              <p:custDataLst>
                <p:tags r:id="rId6"/>
              </p:custDataLst>
            </p:nvPr>
          </p:nvSpPr>
          <p:spPr>
            <a:xfrm>
              <a:off x="5100951" y="2067640"/>
              <a:ext cx="1849720" cy="449932"/>
            </a:xfrm>
            <a:prstGeom prst="rect">
              <a:avLst/>
            </a:prstGeom>
            <a:noFill/>
            <a:ln w="19050">
              <a:noFill/>
            </a:ln>
          </p:spPr>
          <p:txBody>
            <a:bodyPr wrap="none" rtlCol="0">
              <a:spAutoFit/>
            </a:bodyPr>
            <a:lstStyle/>
            <a:p>
              <a:pPr algn="ctr"/>
              <a:r>
                <a:rPr lang="en-US" altLang="zh-CN" dirty="0">
                  <a:solidFill>
                    <a:srgbClr val="18D2A6"/>
                  </a:solidFill>
                  <a:latin typeface="Arial Unicode MS" panose="020B0604020202020204" pitchFamily="34" charset="-122"/>
                  <a:ea typeface="Arial Unicode MS" panose="020B0604020202020204" pitchFamily="34" charset="-122"/>
                  <a:cs typeface="Arial Unicode MS" panose="020B0604020202020204" pitchFamily="34" charset="-122"/>
                  <a:sym typeface="微软雅黑" pitchFamily="34" charset="-122"/>
                </a:rPr>
                <a:t>YOURNAME</a:t>
              </a:r>
              <a:endParaRPr lang="zh-CN" altLang="en-US" dirty="0">
                <a:solidFill>
                  <a:srgbClr val="18D2A6"/>
                </a:solidFill>
                <a:latin typeface="Arial Unicode MS" panose="020B0604020202020204" pitchFamily="34" charset="-122"/>
                <a:ea typeface="Arial Unicode MS" panose="020B0604020202020204" pitchFamily="34" charset="-122"/>
                <a:cs typeface="Arial Unicode MS" panose="020B0604020202020204" pitchFamily="34" charset="-122"/>
                <a:sym typeface="微软雅黑" pitchFamily="34" charset="-122"/>
              </a:endParaRPr>
            </a:p>
          </p:txBody>
        </p:sp>
      </p:grpSp>
      <p:sp>
        <p:nvSpPr>
          <p:cNvPr id="81" name="PA_标题 1"/>
          <p:cNvSpPr txBox="1">
            <a:spLocks/>
          </p:cNvSpPr>
          <p:nvPr>
            <p:custDataLst>
              <p:tags r:id="rId1"/>
            </p:custDataLst>
          </p:nvPr>
        </p:nvSpPr>
        <p:spPr>
          <a:xfrm>
            <a:off x="910630" y="2811682"/>
            <a:ext cx="10361851" cy="147002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6000" b="1" dirty="0">
                <a:solidFill>
                  <a:srgbClr val="18D2A6"/>
                </a:solidFill>
                <a:latin typeface="微软雅黑" panose="020B0503020204020204" pitchFamily="34" charset="-122"/>
                <a:ea typeface="微软雅黑" panose="020B0503020204020204" pitchFamily="34" charset="-122"/>
              </a:rPr>
              <a:t>谢谢您的观看指导</a:t>
            </a:r>
            <a:r>
              <a:rPr lang="en-US" altLang="zh-CN" sz="6000" b="1" dirty="0">
                <a:solidFill>
                  <a:srgbClr val="18D2A6"/>
                </a:solidFill>
                <a:latin typeface="微软雅黑" panose="020B0503020204020204" pitchFamily="34" charset="-122"/>
                <a:ea typeface="微软雅黑" panose="020B0503020204020204" pitchFamily="34" charset="-122"/>
              </a:rPr>
              <a:t>!</a:t>
            </a:r>
            <a:endParaRPr lang="zh-CN" altLang="en-US" sz="6000" b="1" dirty="0">
              <a:solidFill>
                <a:srgbClr val="18D2A6"/>
              </a:solidFill>
              <a:latin typeface="微软雅黑" panose="020B0503020204020204" pitchFamily="34" charset="-122"/>
              <a:ea typeface="微软雅黑" panose="020B0503020204020204" pitchFamily="34" charset="-122"/>
            </a:endParaRPr>
          </a:p>
        </p:txBody>
      </p:sp>
      <p:sp>
        <p:nvSpPr>
          <p:cNvPr id="82" name="PA_副标题 2"/>
          <p:cNvSpPr txBox="1">
            <a:spLocks/>
          </p:cNvSpPr>
          <p:nvPr>
            <p:custDataLst>
              <p:tags r:id="rId2"/>
            </p:custDataLst>
          </p:nvPr>
        </p:nvSpPr>
        <p:spPr>
          <a:xfrm>
            <a:off x="1824911" y="3963253"/>
            <a:ext cx="8533289" cy="38346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zh-CN" altLang="en-US" sz="2000" dirty="0">
                <a:solidFill>
                  <a:schemeClr val="bg1">
                    <a:lumMod val="65000"/>
                  </a:schemeClr>
                </a:solidFill>
                <a:latin typeface="微软雅黑" panose="020B0503020204020204" pitchFamily="34" charset="-122"/>
                <a:ea typeface="微软雅黑" panose="020B0503020204020204" pitchFamily="34" charset="-122"/>
              </a:rPr>
              <a:t>适用公司企业述职汇报</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a:t>
            </a:r>
            <a:r>
              <a:rPr lang="zh-CN" altLang="en-US" sz="2000" dirty="0">
                <a:solidFill>
                  <a:schemeClr val="bg1">
                    <a:lumMod val="65000"/>
                  </a:schemeClr>
                </a:solidFill>
                <a:latin typeface="微软雅黑" panose="020B0503020204020204" pitchFamily="34" charset="-122"/>
                <a:ea typeface="微软雅黑" panose="020B0503020204020204" pitchFamily="34" charset="-122"/>
              </a:rPr>
              <a:t>工作汇报</a:t>
            </a:r>
            <a:r>
              <a:rPr lang="en-US" altLang="zh-CN" sz="2000" dirty="0">
                <a:solidFill>
                  <a:schemeClr val="bg1">
                    <a:lumMod val="65000"/>
                  </a:schemeClr>
                </a:solidFill>
                <a:latin typeface="微软雅黑" panose="020B0503020204020204" pitchFamily="34" charset="-122"/>
                <a:ea typeface="微软雅黑" panose="020B0503020204020204" pitchFamily="34" charset="-122"/>
              </a:rPr>
              <a:t>/</a:t>
            </a:r>
            <a:r>
              <a:rPr lang="zh-CN" altLang="en-US" sz="2000" dirty="0">
                <a:solidFill>
                  <a:schemeClr val="bg1">
                    <a:lumMod val="65000"/>
                  </a:schemeClr>
                </a:solidFill>
                <a:latin typeface="微软雅黑" panose="020B0503020204020204" pitchFamily="34" charset="-122"/>
                <a:ea typeface="微软雅黑" panose="020B0503020204020204" pitchFamily="34" charset="-122"/>
              </a:rPr>
              <a:t>部门培训等</a:t>
            </a:r>
          </a:p>
        </p:txBody>
      </p:sp>
    </p:spTree>
    <p:extLst>
      <p:ext uri="{BB962C8B-B14F-4D97-AF65-F5344CB8AC3E}">
        <p14:creationId xmlns:p14="http://schemas.microsoft.com/office/powerpoint/2010/main" val="1907106394"/>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250"/>
                                        <p:tgtEl>
                                          <p:spTgt spid="59"/>
                                        </p:tgtEl>
                                      </p:cBhvr>
                                    </p:animEffect>
                                    <p:anim calcmode="lin" valueType="num">
                                      <p:cBhvr>
                                        <p:cTn id="8" dur="1250" fill="hold"/>
                                        <p:tgtEl>
                                          <p:spTgt spid="59"/>
                                        </p:tgtEl>
                                        <p:attrNameLst>
                                          <p:attrName>ppt_x</p:attrName>
                                        </p:attrNameLst>
                                      </p:cBhvr>
                                      <p:tavLst>
                                        <p:tav tm="0">
                                          <p:val>
                                            <p:strVal val="#ppt_x"/>
                                          </p:val>
                                        </p:tav>
                                        <p:tav tm="100000">
                                          <p:val>
                                            <p:strVal val="#ppt_x"/>
                                          </p:val>
                                        </p:tav>
                                      </p:tavLst>
                                    </p:anim>
                                    <p:anim calcmode="lin" valueType="num">
                                      <p:cBhvr>
                                        <p:cTn id="9" dur="1250" fill="hold"/>
                                        <p:tgtEl>
                                          <p:spTgt spid="5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81"/>
                                        </p:tgtEl>
                                        <p:attrNameLst>
                                          <p:attrName>style.visibility</p:attrName>
                                        </p:attrNameLst>
                                      </p:cBhvr>
                                      <p:to>
                                        <p:strVal val="visible"/>
                                      </p:to>
                                    </p:set>
                                    <p:animEffect transition="in" filter="fade">
                                      <p:cBhvr>
                                        <p:cTn id="12" dur="750"/>
                                        <p:tgtEl>
                                          <p:spTgt spid="81"/>
                                        </p:tgtEl>
                                      </p:cBhvr>
                                    </p:animEffect>
                                    <p:anim calcmode="lin" valueType="num">
                                      <p:cBhvr>
                                        <p:cTn id="13" dur="750" fill="hold"/>
                                        <p:tgtEl>
                                          <p:spTgt spid="81"/>
                                        </p:tgtEl>
                                        <p:attrNameLst>
                                          <p:attrName>ppt_x</p:attrName>
                                        </p:attrNameLst>
                                      </p:cBhvr>
                                      <p:tavLst>
                                        <p:tav tm="0">
                                          <p:val>
                                            <p:strVal val="#ppt_x"/>
                                          </p:val>
                                        </p:tav>
                                        <p:tav tm="100000">
                                          <p:val>
                                            <p:strVal val="#ppt_x"/>
                                          </p:val>
                                        </p:tav>
                                      </p:tavLst>
                                    </p:anim>
                                    <p:anim calcmode="lin" valueType="num">
                                      <p:cBhvr>
                                        <p:cTn id="14" dur="750" fill="hold"/>
                                        <p:tgtEl>
                                          <p:spTgt spid="81"/>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10" presetClass="entr" presetSubtype="0" fill="hold" grpId="0" nodeType="afterEffect">
                                  <p:stCondLst>
                                    <p:cond delay="0"/>
                                  </p:stCondLst>
                                  <p:childTnLst>
                                    <p:set>
                                      <p:cBhvr>
                                        <p:cTn id="17" dur="1" fill="hold">
                                          <p:stCondLst>
                                            <p:cond delay="0"/>
                                          </p:stCondLst>
                                        </p:cTn>
                                        <p:tgtEl>
                                          <p:spTgt spid="82">
                                            <p:txEl>
                                              <p:pRg st="0" end="0"/>
                                            </p:txEl>
                                          </p:spTgt>
                                        </p:tgtEl>
                                        <p:attrNameLst>
                                          <p:attrName>style.visibility</p:attrName>
                                        </p:attrNameLst>
                                      </p:cBhvr>
                                      <p:to>
                                        <p:strVal val="visible"/>
                                      </p:to>
                                    </p:set>
                                    <p:animEffect transition="in" filter="fade">
                                      <p:cBhvr>
                                        <p:cTn id="18" dur="500"/>
                                        <p:tgtEl>
                                          <p:spTgt spid="82">
                                            <p:txEl>
                                              <p:pRg st="0" end="0"/>
                                            </p:txEl>
                                          </p:spTgt>
                                        </p:tgtEl>
                                      </p:cBhvr>
                                    </p:animEffect>
                                  </p:childTnLst>
                                </p:cTn>
                              </p:par>
                              <p:par>
                                <p:cTn id="19" presetID="42" presetClass="entr" presetSubtype="0" fill="hold" nodeType="withEffect">
                                  <p:stCondLst>
                                    <p:cond delay="0"/>
                                  </p:stCondLst>
                                  <p:childTnLst>
                                    <p:set>
                                      <p:cBhvr>
                                        <p:cTn id="20" dur="1" fill="hold">
                                          <p:stCondLst>
                                            <p:cond delay="0"/>
                                          </p:stCondLst>
                                        </p:cTn>
                                        <p:tgtEl>
                                          <p:spTgt spid="76"/>
                                        </p:tgtEl>
                                        <p:attrNameLst>
                                          <p:attrName>style.visibility</p:attrName>
                                        </p:attrNameLst>
                                      </p:cBhvr>
                                      <p:to>
                                        <p:strVal val="visible"/>
                                      </p:to>
                                    </p:set>
                                    <p:animEffect transition="in" filter="fade">
                                      <p:cBhvr>
                                        <p:cTn id="21" dur="1000"/>
                                        <p:tgtEl>
                                          <p:spTgt spid="76"/>
                                        </p:tgtEl>
                                      </p:cBhvr>
                                    </p:animEffect>
                                    <p:anim calcmode="lin" valueType="num">
                                      <p:cBhvr>
                                        <p:cTn id="22" dur="1000" fill="hold"/>
                                        <p:tgtEl>
                                          <p:spTgt spid="76"/>
                                        </p:tgtEl>
                                        <p:attrNameLst>
                                          <p:attrName>ppt_x</p:attrName>
                                        </p:attrNameLst>
                                      </p:cBhvr>
                                      <p:tavLst>
                                        <p:tav tm="0">
                                          <p:val>
                                            <p:strVal val="#ppt_x"/>
                                          </p:val>
                                        </p:tav>
                                        <p:tav tm="100000">
                                          <p:val>
                                            <p:strVal val="#ppt_x"/>
                                          </p:val>
                                        </p:tav>
                                      </p:tavLst>
                                    </p:anim>
                                    <p:anim calcmode="lin" valueType="num">
                                      <p:cBhvr>
                                        <p:cTn id="23"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71997" y="2175329"/>
            <a:ext cx="10309231" cy="2220666"/>
            <a:chOff x="971997" y="2061029"/>
            <a:chExt cx="10309231" cy="2220666"/>
          </a:xfrm>
        </p:grpSpPr>
        <p:grpSp>
          <p:nvGrpSpPr>
            <p:cNvPr id="53" name="组合 52"/>
            <p:cNvGrpSpPr/>
            <p:nvPr/>
          </p:nvGrpSpPr>
          <p:grpSpPr>
            <a:xfrm>
              <a:off x="3093583" y="2061029"/>
              <a:ext cx="8187645" cy="2220666"/>
              <a:chOff x="2320697" y="395508"/>
              <a:chExt cx="8187645" cy="878114"/>
            </a:xfrm>
          </p:grpSpPr>
          <p:sp>
            <p:nvSpPr>
              <p:cNvPr id="57" name="矩形 56"/>
              <p:cNvSpPr/>
              <p:nvPr/>
            </p:nvSpPr>
            <p:spPr>
              <a:xfrm flipH="1">
                <a:off x="2320697" y="395508"/>
                <a:ext cx="8187645"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3448624" y="614306"/>
                <a:ext cx="6110328" cy="395287"/>
                <a:chOff x="4303274" y="569913"/>
                <a:chExt cx="6110328" cy="395287"/>
              </a:xfrm>
            </p:grpSpPr>
            <p:sp>
              <p:nvSpPr>
                <p:cNvPr id="71" name="矩形 3"/>
                <p:cNvSpPr/>
                <p:nvPr/>
              </p:nvSpPr>
              <p:spPr>
                <a:xfrm>
                  <a:off x="5304529" y="609815"/>
                  <a:ext cx="5109073" cy="328597"/>
                </a:xfrm>
                <a:prstGeom prst="rect">
                  <a:avLst/>
                </a:prstGeom>
                <a:noFill/>
                <a:ln w="9525">
                  <a:noFill/>
                  <a:miter/>
                </a:ln>
              </p:spPr>
              <p:txBody>
                <a:bodyPr wrap="none" lIns="91431" tIns="45716" rIns="91431" bIns="45716">
                  <a:spAutoFit/>
                </a:bodyPr>
                <a:lstStyle/>
                <a:p>
                  <a:pPr lvl="0" eaLnBrk="1" hangingPunct="1">
                    <a:buNone/>
                  </a:pPr>
                  <a:r>
                    <a:rPr lang="zh-CN" altLang="en-US" sz="4800" b="1" dirty="0">
                      <a:solidFill>
                        <a:schemeClr val="bg1"/>
                      </a:solidFill>
                      <a:latin typeface="Arial" pitchFamily="34" charset="0"/>
                      <a:ea typeface="微软雅黑" pitchFamily="34" charset="-122"/>
                      <a:sym typeface="Arial" pitchFamily="34" charset="0"/>
                    </a:rPr>
                    <a:t>加入你的标题描述</a:t>
                  </a:r>
                </a:p>
              </p:txBody>
            </p:sp>
            <p:grpSp>
              <p:nvGrpSpPr>
                <p:cNvPr id="72" name="组合 26"/>
                <p:cNvGrpSpPr/>
                <p:nvPr/>
              </p:nvGrpSpPr>
              <p:grpSpPr>
                <a:xfrm>
                  <a:off x="4303274" y="569913"/>
                  <a:ext cx="263525" cy="395287"/>
                  <a:chOff x="-600423" y="0"/>
                  <a:chExt cx="213756" cy="427512"/>
                </a:xfrm>
              </p:grpSpPr>
              <p:sp>
                <p:nvSpPr>
                  <p:cNvPr id="73" name="直接连接符 27"/>
                  <p:cNvSpPr/>
                  <p:nvPr/>
                </p:nvSpPr>
                <p:spPr>
                  <a:xfrm>
                    <a:off x="-600423"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83" name="直接连接符 28"/>
                  <p:cNvSpPr/>
                  <p:nvPr/>
                </p:nvSpPr>
                <p:spPr>
                  <a:xfrm flipH="1">
                    <a:off x="-600423"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grpSp>
          <p:nvGrpSpPr>
            <p:cNvPr id="87" name="组合 86"/>
            <p:cNvGrpSpPr/>
            <p:nvPr/>
          </p:nvGrpSpPr>
          <p:grpSpPr>
            <a:xfrm>
              <a:off x="971997" y="2061029"/>
              <a:ext cx="2121586" cy="2220666"/>
              <a:chOff x="2215144" y="982844"/>
              <a:chExt cx="1120898" cy="923141"/>
            </a:xfrm>
          </p:grpSpPr>
          <p:sp>
            <p:nvSpPr>
              <p:cNvPr id="88" name="平行四边形 87"/>
              <p:cNvSpPr/>
              <p:nvPr/>
            </p:nvSpPr>
            <p:spPr>
              <a:xfrm>
                <a:off x="2215144" y="982844"/>
                <a:ext cx="1120898" cy="923141"/>
              </a:xfrm>
              <a:prstGeom prst="parallelogram">
                <a:avLst>
                  <a:gd name="adj" fmla="val 0"/>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95" name="文本框 9"/>
              <p:cNvSpPr txBox="1"/>
              <p:nvPr/>
            </p:nvSpPr>
            <p:spPr>
              <a:xfrm>
                <a:off x="2245058" y="1190776"/>
                <a:ext cx="1066799" cy="495983"/>
              </a:xfrm>
              <a:prstGeom prst="rect">
                <a:avLst/>
              </a:prstGeom>
              <a:noFill/>
            </p:spPr>
            <p:txBody>
              <a:bodyPr wrap="square" rtlCol="0">
                <a:spAutoFit/>
              </a:bodyPr>
              <a:lstStyle/>
              <a:p>
                <a:pPr algn="ctr"/>
                <a:r>
                  <a:rPr lang="en-US" altLang="zh-CN" sz="7200" dirty="0">
                    <a:solidFill>
                      <a:schemeClr val="bg1"/>
                    </a:solidFill>
                    <a:latin typeface="Impact" panose="020B0806030902050204" pitchFamily="34" charset="0"/>
                  </a:rPr>
                  <a:t>01</a:t>
                </a:r>
                <a:endParaRPr lang="zh-CN" altLang="en-US" sz="7200" dirty="0">
                  <a:solidFill>
                    <a:schemeClr val="bg1"/>
                  </a:solidFill>
                  <a:latin typeface="Impact" panose="020B0806030902050204" pitchFamily="34" charset="0"/>
                </a:endParaRPr>
              </a:p>
            </p:txBody>
          </p:sp>
        </p:grpSp>
      </p:grpSp>
    </p:spTree>
    <p:extLst>
      <p:ext uri="{BB962C8B-B14F-4D97-AF65-F5344CB8AC3E}">
        <p14:creationId xmlns:p14="http://schemas.microsoft.com/office/powerpoint/2010/main" val="1069728068"/>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grpSp>
        <p:nvGrpSpPr>
          <p:cNvPr id="12" name="组合 20"/>
          <p:cNvGrpSpPr/>
          <p:nvPr/>
        </p:nvGrpSpPr>
        <p:grpSpPr>
          <a:xfrm>
            <a:off x="3303588" y="2339975"/>
            <a:ext cx="4768850" cy="4565650"/>
            <a:chOff x="0" y="0"/>
            <a:chExt cx="5164640" cy="4944623"/>
          </a:xfrm>
        </p:grpSpPr>
        <p:pic>
          <p:nvPicPr>
            <p:cNvPr id="13" name="Picture 2" descr="E:\lizzy\PPT-by lizzy\自制PNG\iphone5-b.png"/>
            <p:cNvPicPr>
              <a:picLocks noChangeAspect="1"/>
            </p:cNvPicPr>
            <p:nvPr/>
          </p:nvPicPr>
          <p:blipFill>
            <a:blip r:embed="rId3" cstate="print"/>
            <a:srcRect b="46130"/>
            <a:stretch>
              <a:fillRect/>
            </a:stretch>
          </p:blipFill>
          <p:spPr>
            <a:xfrm>
              <a:off x="0" y="0"/>
              <a:ext cx="5164640" cy="4926874"/>
            </a:xfrm>
            <a:prstGeom prst="rect">
              <a:avLst/>
            </a:prstGeom>
            <a:noFill/>
            <a:ln w="9525">
              <a:noFill/>
              <a:miter/>
            </a:ln>
          </p:spPr>
        </p:pic>
        <p:sp>
          <p:nvSpPr>
            <p:cNvPr id="14" name="矩形 22"/>
            <p:cNvSpPr/>
            <p:nvPr/>
          </p:nvSpPr>
          <p:spPr>
            <a:xfrm>
              <a:off x="891680" y="1181042"/>
              <a:ext cx="3276704" cy="3763581"/>
            </a:xfrm>
            <a:prstGeom prst="rect">
              <a:avLst/>
            </a:prstGeom>
            <a:blipFill rotWithShape="1">
              <a:blip r:embed="rId4" cstate="print"/>
              <a:stretch>
                <a:fillRect/>
              </a:stretch>
            </a:blipFill>
            <a:ln w="9525">
              <a:noFill/>
              <a:miter/>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grpSp>
      <p:grpSp>
        <p:nvGrpSpPr>
          <p:cNvPr id="15" name="组合 23"/>
          <p:cNvGrpSpPr/>
          <p:nvPr/>
        </p:nvGrpSpPr>
        <p:grpSpPr>
          <a:xfrm>
            <a:off x="3206750" y="3649663"/>
            <a:ext cx="1484313" cy="1484312"/>
            <a:chOff x="0" y="0"/>
            <a:chExt cx="1484148" cy="1484148"/>
          </a:xfrm>
        </p:grpSpPr>
        <p:sp>
          <p:nvSpPr>
            <p:cNvPr id="16" name="椭圆 24"/>
            <p:cNvSpPr/>
            <p:nvPr/>
          </p:nvSpPr>
          <p:spPr>
            <a:xfrm>
              <a:off x="0" y="0"/>
              <a:ext cx="1484148" cy="1484148"/>
            </a:xfrm>
            <a:prstGeom prst="ellipse">
              <a:avLst/>
            </a:prstGeom>
            <a:solidFill>
              <a:srgbClr val="1983B7"/>
            </a:solidFill>
            <a:ln w="9525">
              <a:noFill/>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grpSp>
          <p:nvGrpSpPr>
            <p:cNvPr id="17" name="组合 25"/>
            <p:cNvGrpSpPr/>
            <p:nvPr/>
          </p:nvGrpSpPr>
          <p:grpSpPr>
            <a:xfrm>
              <a:off x="382226" y="422089"/>
              <a:ext cx="719696" cy="551771"/>
              <a:chOff x="0" y="0"/>
              <a:chExt cx="285750" cy="219076"/>
            </a:xfrm>
          </p:grpSpPr>
          <p:sp>
            <p:nvSpPr>
              <p:cNvPr id="18" name="Freeform 57"/>
              <p:cNvSpPr/>
              <p:nvPr/>
            </p:nvSpPr>
            <p:spPr>
              <a:xfrm>
                <a:off x="0" y="211138"/>
                <a:ext cx="285750" cy="7938"/>
              </a:xfrm>
              <a:custGeom>
                <a:avLst/>
                <a:gdLst>
                  <a:gd name="txL" fmla="*/ 0 w 76"/>
                  <a:gd name="txT" fmla="*/ 0 h 2"/>
                  <a:gd name="txR" fmla="*/ 76 w 76"/>
                  <a:gd name="txB" fmla="*/ 2 h 2"/>
                </a:gdLst>
                <a:ahLst/>
                <a:cxnLst>
                  <a:cxn ang="0">
                    <a:pos x="2147483646" y="2147483646"/>
                  </a:cxn>
                  <a:cxn ang="0">
                    <a:pos x="0" y="2147483646"/>
                  </a:cxn>
                  <a:cxn ang="0">
                    <a:pos x="2147483646" y="0"/>
                  </a:cxn>
                  <a:cxn ang="0">
                    <a:pos x="2147483646" y="0"/>
                  </a:cxn>
                  <a:cxn ang="0">
                    <a:pos x="2147483646" y="2147483646"/>
                  </a:cxn>
                  <a:cxn ang="0">
                    <a:pos x="2147483646" y="2147483646"/>
                  </a:cxn>
                  <a:cxn ang="0">
                    <a:pos x="2147483646" y="2147483646"/>
                  </a:cxn>
                </a:cxnLst>
                <a:rect l="txL" t="txT" r="txR" b="tx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solidFill>
                <a:schemeClr val="bg1">
                  <a:alpha val="100000"/>
                </a:schemeClr>
              </a:solidFill>
              <a:ln w="9525">
                <a:noFill/>
              </a:ln>
            </p:spPr>
            <p:txBody>
              <a:bodyPr/>
              <a:lstStyle/>
              <a:p>
                <a:endParaRPr lang="zh-CN" altLang="en-US">
                  <a:solidFill>
                    <a:schemeClr val="bg1">
                      <a:lumMod val="50000"/>
                    </a:schemeClr>
                  </a:solidFill>
                </a:endParaRPr>
              </a:p>
            </p:txBody>
          </p:sp>
          <p:sp>
            <p:nvSpPr>
              <p:cNvPr id="19" name="Rectangle 58"/>
              <p:cNvSpPr/>
              <p:nvPr/>
            </p:nvSpPr>
            <p:spPr>
              <a:xfrm>
                <a:off x="36513" y="49213"/>
                <a:ext cx="41275" cy="139700"/>
              </a:xfrm>
              <a:prstGeom prst="rect">
                <a:avLst/>
              </a:prstGeom>
              <a:solidFill>
                <a:schemeClr val="bg1"/>
              </a:solidFill>
              <a:ln w="9525">
                <a:noFill/>
                <a:miter/>
              </a:ln>
            </p:spPr>
            <p:txBody>
              <a:bodyPr/>
              <a:lstStyle/>
              <a:p>
                <a:pPr lvl="0" eaLnBrk="1" hangingPunct="1">
                  <a:buNone/>
                </a:pPr>
                <a:endParaRPr lang="zh-CN" altLang="zh-CN" dirty="0">
                  <a:solidFill>
                    <a:schemeClr val="bg1">
                      <a:lumMod val="50000"/>
                    </a:schemeClr>
                  </a:solidFill>
                  <a:latin typeface="Calibri" pitchFamily="34" charset="0"/>
                  <a:ea typeface="宋体" pitchFamily="2" charset="-122"/>
                  <a:sym typeface="宋体" pitchFamily="2" charset="-122"/>
                </a:endParaRPr>
              </a:p>
            </p:txBody>
          </p:sp>
          <p:sp>
            <p:nvSpPr>
              <p:cNvPr id="20" name="Rectangle 59"/>
              <p:cNvSpPr/>
              <p:nvPr/>
            </p:nvSpPr>
            <p:spPr>
              <a:xfrm>
                <a:off x="96838" y="0"/>
                <a:ext cx="41275" cy="188913"/>
              </a:xfrm>
              <a:prstGeom prst="rect">
                <a:avLst/>
              </a:prstGeom>
              <a:solidFill>
                <a:schemeClr val="bg1"/>
              </a:solidFill>
              <a:ln w="9525">
                <a:noFill/>
                <a:miter/>
              </a:ln>
            </p:spPr>
            <p:txBody>
              <a:bodyPr/>
              <a:lstStyle/>
              <a:p>
                <a:pPr lvl="0" eaLnBrk="1" hangingPunct="1">
                  <a:buNone/>
                </a:pPr>
                <a:endParaRPr lang="zh-CN" altLang="zh-CN" dirty="0">
                  <a:solidFill>
                    <a:schemeClr val="bg1">
                      <a:lumMod val="50000"/>
                    </a:schemeClr>
                  </a:solidFill>
                  <a:latin typeface="Calibri" pitchFamily="34" charset="0"/>
                  <a:ea typeface="宋体" pitchFamily="2" charset="-122"/>
                  <a:sym typeface="宋体" pitchFamily="2" charset="-122"/>
                </a:endParaRPr>
              </a:p>
            </p:txBody>
          </p:sp>
          <p:sp>
            <p:nvSpPr>
              <p:cNvPr id="21" name="Rectangle 60"/>
              <p:cNvSpPr/>
              <p:nvPr/>
            </p:nvSpPr>
            <p:spPr>
              <a:xfrm>
                <a:off x="157163" y="60325"/>
                <a:ext cx="41275" cy="128588"/>
              </a:xfrm>
              <a:prstGeom prst="rect">
                <a:avLst/>
              </a:prstGeom>
              <a:solidFill>
                <a:schemeClr val="bg1"/>
              </a:solidFill>
              <a:ln w="9525">
                <a:noFill/>
                <a:miter/>
              </a:ln>
            </p:spPr>
            <p:txBody>
              <a:bodyPr/>
              <a:lstStyle/>
              <a:p>
                <a:pPr lvl="0" eaLnBrk="1" hangingPunct="1">
                  <a:buNone/>
                </a:pPr>
                <a:endParaRPr lang="zh-CN" altLang="zh-CN" dirty="0">
                  <a:solidFill>
                    <a:schemeClr val="bg1">
                      <a:lumMod val="50000"/>
                    </a:schemeClr>
                  </a:solidFill>
                  <a:latin typeface="Calibri" pitchFamily="34" charset="0"/>
                  <a:ea typeface="宋体" pitchFamily="2" charset="-122"/>
                  <a:sym typeface="宋体" pitchFamily="2" charset="-122"/>
                </a:endParaRPr>
              </a:p>
            </p:txBody>
          </p:sp>
          <p:sp>
            <p:nvSpPr>
              <p:cNvPr id="22" name="Rectangle 61"/>
              <p:cNvSpPr/>
              <p:nvPr/>
            </p:nvSpPr>
            <p:spPr>
              <a:xfrm>
                <a:off x="217488" y="101600"/>
                <a:ext cx="41275" cy="87313"/>
              </a:xfrm>
              <a:prstGeom prst="rect">
                <a:avLst/>
              </a:prstGeom>
              <a:solidFill>
                <a:schemeClr val="bg1"/>
              </a:solidFill>
              <a:ln w="9525">
                <a:noFill/>
                <a:miter/>
              </a:ln>
            </p:spPr>
            <p:txBody>
              <a:bodyPr/>
              <a:lstStyle/>
              <a:p>
                <a:pPr lvl="0" eaLnBrk="1" hangingPunct="1">
                  <a:buNone/>
                </a:pPr>
                <a:endParaRPr lang="zh-CN" altLang="zh-CN" dirty="0">
                  <a:solidFill>
                    <a:schemeClr val="bg1">
                      <a:lumMod val="50000"/>
                    </a:schemeClr>
                  </a:solidFill>
                  <a:latin typeface="Calibri" pitchFamily="34" charset="0"/>
                  <a:ea typeface="宋体" pitchFamily="2" charset="-122"/>
                  <a:sym typeface="宋体" pitchFamily="2" charset="-122"/>
                </a:endParaRPr>
              </a:p>
            </p:txBody>
          </p:sp>
        </p:grpSp>
      </p:grpSp>
      <p:grpSp>
        <p:nvGrpSpPr>
          <p:cNvPr id="23" name="组合 31"/>
          <p:cNvGrpSpPr/>
          <p:nvPr/>
        </p:nvGrpSpPr>
        <p:grpSpPr>
          <a:xfrm>
            <a:off x="6600825" y="4578350"/>
            <a:ext cx="1484313" cy="1482725"/>
            <a:chOff x="0" y="0"/>
            <a:chExt cx="1484148" cy="1484148"/>
          </a:xfrm>
        </p:grpSpPr>
        <p:sp>
          <p:nvSpPr>
            <p:cNvPr id="24" name="椭圆 32"/>
            <p:cNvSpPr/>
            <p:nvPr/>
          </p:nvSpPr>
          <p:spPr>
            <a:xfrm>
              <a:off x="0" y="0"/>
              <a:ext cx="1484148" cy="1484148"/>
            </a:xfrm>
            <a:prstGeom prst="ellipse">
              <a:avLst/>
            </a:prstGeom>
            <a:solidFill>
              <a:srgbClr val="18D2A6"/>
            </a:solidFill>
            <a:ln w="9525">
              <a:noFill/>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25" name="椭圆形标注 33"/>
            <p:cNvSpPr/>
            <p:nvPr/>
          </p:nvSpPr>
          <p:spPr>
            <a:xfrm>
              <a:off x="370276" y="472074"/>
              <a:ext cx="743596" cy="540000"/>
            </a:xfrm>
            <a:prstGeom prst="wedgeEllipseCallout">
              <a:avLst>
                <a:gd name="adj1" fmla="val -38190"/>
                <a:gd name="adj2" fmla="val 61829"/>
              </a:avLst>
            </a:prstGeom>
            <a:solidFill>
              <a:schemeClr val="bg1"/>
            </a:solidFill>
            <a:ln w="9525">
              <a:noFill/>
              <a:miter/>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grpSp>
      <p:sp>
        <p:nvSpPr>
          <p:cNvPr id="26" name="矩形 34"/>
          <p:cNvSpPr/>
          <p:nvPr/>
        </p:nvSpPr>
        <p:spPr>
          <a:xfrm>
            <a:off x="8110538" y="2019300"/>
            <a:ext cx="1312862" cy="430213"/>
          </a:xfrm>
          <a:prstGeom prst="rect">
            <a:avLst/>
          </a:prstGeom>
          <a:noFill/>
          <a:ln w="9525">
            <a:noFill/>
            <a:miter/>
          </a:ln>
        </p:spPr>
        <p:txBody>
          <a:bodyPr wrap="none" lIns="91434" tIns="45718" rIns="91434" bIns="45718">
            <a:spAutoFit/>
          </a:bodyPr>
          <a:lstStyle/>
          <a:p>
            <a:pPr lvl="0"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7" name="矩形 47"/>
          <p:cNvSpPr/>
          <p:nvPr/>
        </p:nvSpPr>
        <p:spPr>
          <a:xfrm>
            <a:off x="8110538" y="2470150"/>
            <a:ext cx="2439987" cy="1127125"/>
          </a:xfrm>
          <a:prstGeom prst="rect">
            <a:avLst/>
          </a:prstGeom>
          <a:noFill/>
          <a:ln w="9525">
            <a:noFill/>
            <a:miter/>
          </a:ln>
        </p:spPr>
        <p:txBody>
          <a:bodyPr lIns="91434" tIns="45718" rIns="91434" bIns="45718">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在此录入本图表的综合描述说明，在此录入本图表的综合描述说明，在此录入本图表的综合描述说明。</a:t>
            </a:r>
            <a:endParaRPr lang="zh-CN" altLang="en-US" dirty="0">
              <a:solidFill>
                <a:schemeClr val="bg1">
                  <a:lumMod val="50000"/>
                </a:schemeClr>
              </a:solidFill>
              <a:latin typeface="Arial" pitchFamily="34" charset="0"/>
              <a:ea typeface="宋体" pitchFamily="2" charset="-122"/>
            </a:endParaRPr>
          </a:p>
        </p:txBody>
      </p:sp>
      <p:grpSp>
        <p:nvGrpSpPr>
          <p:cNvPr id="28" name="组合 36"/>
          <p:cNvGrpSpPr/>
          <p:nvPr/>
        </p:nvGrpSpPr>
        <p:grpSpPr>
          <a:xfrm>
            <a:off x="6446838" y="1970088"/>
            <a:ext cx="1484312" cy="1484312"/>
            <a:chOff x="0" y="0"/>
            <a:chExt cx="1484148" cy="1484148"/>
          </a:xfrm>
        </p:grpSpPr>
        <p:sp>
          <p:nvSpPr>
            <p:cNvPr id="29" name="椭圆 37"/>
            <p:cNvSpPr/>
            <p:nvPr/>
          </p:nvSpPr>
          <p:spPr>
            <a:xfrm>
              <a:off x="0" y="0"/>
              <a:ext cx="1484148" cy="1484148"/>
            </a:xfrm>
            <a:prstGeom prst="ellipse">
              <a:avLst/>
            </a:prstGeom>
            <a:solidFill>
              <a:srgbClr val="18D2A6"/>
            </a:solidFill>
            <a:ln w="9525">
              <a:noFill/>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grpSp>
          <p:nvGrpSpPr>
            <p:cNvPr id="30" name="组合 38"/>
            <p:cNvGrpSpPr/>
            <p:nvPr/>
          </p:nvGrpSpPr>
          <p:grpSpPr>
            <a:xfrm>
              <a:off x="358244" y="449208"/>
              <a:ext cx="767661" cy="585733"/>
              <a:chOff x="0" y="0"/>
              <a:chExt cx="627436" cy="478740"/>
            </a:xfrm>
          </p:grpSpPr>
          <p:sp>
            <p:nvSpPr>
              <p:cNvPr id="31" name="Freeform 112"/>
              <p:cNvSpPr>
                <a:spLocks noEditPoints="1"/>
              </p:cNvSpPr>
              <p:nvPr/>
            </p:nvSpPr>
            <p:spPr>
              <a:xfrm>
                <a:off x="76163" y="0"/>
                <a:ext cx="482364" cy="301026"/>
              </a:xfrm>
              <a:custGeom>
                <a:avLst/>
                <a:gdLst>
                  <a:gd name="txL" fmla="*/ 0 w 56"/>
                  <a:gd name="txT" fmla="*/ 0 h 35"/>
                  <a:gd name="txR" fmla="*/ 56 w 56"/>
                  <a:gd name="txB" fmla="*/ 35 h 35"/>
                </a:gdLst>
                <a:ahLst/>
                <a:cxnLst>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alpha val="100000"/>
                </a:srgbClr>
              </a:solidFill>
              <a:ln w="9525">
                <a:noFill/>
              </a:ln>
            </p:spPr>
            <p:txBody>
              <a:bodyPr/>
              <a:lstStyle/>
              <a:p>
                <a:endParaRPr lang="zh-CN" altLang="en-US">
                  <a:solidFill>
                    <a:schemeClr val="bg1">
                      <a:lumMod val="50000"/>
                    </a:schemeClr>
                  </a:solidFill>
                </a:endParaRPr>
              </a:p>
            </p:txBody>
          </p:sp>
          <p:sp>
            <p:nvSpPr>
              <p:cNvPr id="32" name="Freeform 113"/>
              <p:cNvSpPr>
                <a:spLocks noEditPoints="1"/>
              </p:cNvSpPr>
              <p:nvPr/>
            </p:nvSpPr>
            <p:spPr>
              <a:xfrm>
                <a:off x="0" y="315533"/>
                <a:ext cx="627436" cy="163207"/>
              </a:xfrm>
              <a:custGeom>
                <a:avLst/>
                <a:gdLst>
                  <a:gd name="txL" fmla="*/ 0 w 73"/>
                  <a:gd name="txT" fmla="*/ 0 h 19"/>
                  <a:gd name="txR" fmla="*/ 73 w 73"/>
                  <a:gd name="txB" fmla="*/ 19 h 19"/>
                </a:gdLst>
                <a:ahLst/>
                <a:cxnLst>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0" y="2147483646"/>
                  </a:cxn>
                </a:cxnLst>
                <a:rect l="txL" t="txT" r="txR" b="tx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alpha val="100000"/>
                </a:srgbClr>
              </a:solidFill>
              <a:ln w="9525">
                <a:noFill/>
              </a:ln>
            </p:spPr>
            <p:txBody>
              <a:bodyPr/>
              <a:lstStyle/>
              <a:p>
                <a:endParaRPr lang="zh-CN" altLang="en-US">
                  <a:solidFill>
                    <a:schemeClr val="bg1">
                      <a:lumMod val="50000"/>
                    </a:schemeClr>
                  </a:solidFill>
                </a:endParaRPr>
              </a:p>
            </p:txBody>
          </p:sp>
        </p:grpSp>
      </p:grpSp>
      <p:sp>
        <p:nvSpPr>
          <p:cNvPr id="33" name="矩形 41"/>
          <p:cNvSpPr/>
          <p:nvPr/>
        </p:nvSpPr>
        <p:spPr>
          <a:xfrm>
            <a:off x="8264525" y="4645025"/>
            <a:ext cx="1314450" cy="431800"/>
          </a:xfrm>
          <a:prstGeom prst="rect">
            <a:avLst/>
          </a:prstGeom>
          <a:noFill/>
          <a:ln w="9525">
            <a:noFill/>
            <a:miter/>
          </a:ln>
        </p:spPr>
        <p:txBody>
          <a:bodyPr wrap="none" lIns="91434" tIns="45718" rIns="91434" bIns="45718">
            <a:spAutoFit/>
          </a:bodyPr>
          <a:lstStyle/>
          <a:p>
            <a:pPr lvl="0"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34" name="矩形 47"/>
          <p:cNvSpPr/>
          <p:nvPr/>
        </p:nvSpPr>
        <p:spPr>
          <a:xfrm>
            <a:off x="8264525" y="5095875"/>
            <a:ext cx="2439988" cy="1127125"/>
          </a:xfrm>
          <a:prstGeom prst="rect">
            <a:avLst/>
          </a:prstGeom>
          <a:noFill/>
          <a:ln w="9525">
            <a:noFill/>
            <a:miter/>
          </a:ln>
        </p:spPr>
        <p:txBody>
          <a:bodyPr lIns="91434" tIns="45718" rIns="91434" bIns="45718">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在此录入本图表的综合描述说明，在此录入本图表的综合描述说明，在此录入本图表的综合描述说明。</a:t>
            </a:r>
            <a:endParaRPr lang="zh-CN" altLang="en-US" dirty="0">
              <a:solidFill>
                <a:schemeClr val="bg1">
                  <a:lumMod val="50000"/>
                </a:schemeClr>
              </a:solidFill>
              <a:latin typeface="Arial" pitchFamily="34" charset="0"/>
              <a:ea typeface="宋体" pitchFamily="2" charset="-122"/>
            </a:endParaRPr>
          </a:p>
        </p:txBody>
      </p:sp>
      <p:sp>
        <p:nvSpPr>
          <p:cNvPr id="35" name="矩形 43"/>
          <p:cNvSpPr/>
          <p:nvPr/>
        </p:nvSpPr>
        <p:spPr>
          <a:xfrm>
            <a:off x="1733550" y="3641725"/>
            <a:ext cx="1312863" cy="431800"/>
          </a:xfrm>
          <a:prstGeom prst="rect">
            <a:avLst/>
          </a:prstGeom>
          <a:noFill/>
          <a:ln w="9525">
            <a:noFill/>
            <a:miter/>
          </a:ln>
        </p:spPr>
        <p:txBody>
          <a:bodyPr wrap="none" lIns="91434" tIns="45718" rIns="91434" bIns="45718">
            <a:spAutoFit/>
          </a:bodyPr>
          <a:lstStyle/>
          <a:p>
            <a:pPr lvl="0" algn="r"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36" name="矩形 47"/>
          <p:cNvSpPr/>
          <p:nvPr/>
        </p:nvSpPr>
        <p:spPr>
          <a:xfrm>
            <a:off x="1158875" y="4092575"/>
            <a:ext cx="1885950" cy="1127125"/>
          </a:xfrm>
          <a:prstGeom prst="rect">
            <a:avLst/>
          </a:prstGeom>
          <a:noFill/>
          <a:ln w="9525">
            <a:noFill/>
            <a:miter/>
          </a:ln>
        </p:spPr>
        <p:txBody>
          <a:bodyPr lIns="91434" tIns="45718" rIns="91434" bIns="45718">
            <a:spAutoFit/>
          </a:bodyPr>
          <a:lstStyle/>
          <a:p>
            <a:pPr lvl="0" algn="r"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Tree>
    <p:extLst>
      <p:ext uri="{BB962C8B-B14F-4D97-AF65-F5344CB8AC3E}">
        <p14:creationId xmlns:p14="http://schemas.microsoft.com/office/powerpoint/2010/main" val="3480489707"/>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filter="fade">
                                      <p:cBhvr>
                                        <p:cTn id="13" dur="750"/>
                                        <p:tgtEl>
                                          <p:spTgt spid="12"/>
                                        </p:tgtEl>
                                      </p:cBhvr>
                                    </p:animEffect>
                                    <p:anim calcmode="lin" valueType="num">
                                      <p:cBhvr>
                                        <p:cTn id="14" dur="750" fill="hold"/>
                                        <p:tgtEl>
                                          <p:spTgt spid="12"/>
                                        </p:tgtEl>
                                        <p:attrNameLst>
                                          <p:attrName>ppt_x</p:attrName>
                                        </p:attrNameLst>
                                      </p:cBhvr>
                                      <p:tavLst>
                                        <p:tav tm="0">
                                          <p:val>
                                            <p:strVal val="#ppt_x"/>
                                          </p:val>
                                        </p:tav>
                                        <p:tav tm="100000">
                                          <p:val>
                                            <p:strVal val="#ppt_x"/>
                                          </p:val>
                                        </p:tav>
                                      </p:tavLst>
                                    </p:anim>
                                    <p:anim calcmode="lin" valueType="num">
                                      <p:cBhvr>
                                        <p:cTn id="15" dur="7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2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childTnLst>
                                </p:cTn>
                              </p:par>
                            </p:childTnLst>
                          </p:cTn>
                        </p:par>
                        <p:par>
                          <p:cTn id="29" fill="hold">
                            <p:stCondLst>
                              <p:cond delay="1750"/>
                            </p:stCondLst>
                            <p:childTnLst>
                              <p:par>
                                <p:cTn id="30" presetID="2" presetClass="entr" presetSubtype="2"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ppt_x</p:attrName>
                                        </p:attrNameLst>
                                      </p:cBhvr>
                                      <p:tavLst>
                                        <p:tav tm="0">
                                          <p:val>
                                            <p:strVal val="1+#ppt_w/2"/>
                                          </p:val>
                                        </p:tav>
                                        <p:tav tm="100000">
                                          <p:val>
                                            <p:strVal val="#ppt_x"/>
                                          </p:val>
                                        </p:tav>
                                      </p:tavLst>
                                    </p:anim>
                                    <p:anim calcmode="lin" valueType="num">
                                      <p:cBhvr>
                                        <p:cTn id="33" dur="500" fill="hold"/>
                                        <p:tgtEl>
                                          <p:spTgt spid="26"/>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ppt_x</p:attrName>
                                        </p:attrNameLst>
                                      </p:cBhvr>
                                      <p:tavLst>
                                        <p:tav tm="0">
                                          <p:val>
                                            <p:strVal val="1+#ppt_w/2"/>
                                          </p:val>
                                        </p:tav>
                                        <p:tav tm="100000">
                                          <p:val>
                                            <p:strVal val="#ppt_x"/>
                                          </p:val>
                                        </p:tav>
                                      </p:tavLst>
                                    </p:anim>
                                    <p:anim calcmode="lin" valueType="num">
                                      <p:cBhvr>
                                        <p:cTn id="37" dur="50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ppt_x</p:attrName>
                                        </p:attrNameLst>
                                      </p:cBhvr>
                                      <p:tavLst>
                                        <p:tav tm="0">
                                          <p:val>
                                            <p:strVal val="1+#ppt_w/2"/>
                                          </p:val>
                                        </p:tav>
                                        <p:tav tm="100000">
                                          <p:val>
                                            <p:strVal val="#ppt_x"/>
                                          </p:val>
                                        </p:tav>
                                      </p:tavLst>
                                    </p:anim>
                                    <p:anim calcmode="lin" valueType="num">
                                      <p:cBhvr>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ppt_x</p:attrName>
                                        </p:attrNameLst>
                                      </p:cBhvr>
                                      <p:tavLst>
                                        <p:tav tm="0">
                                          <p:val>
                                            <p:strVal val="1+#ppt_w/2"/>
                                          </p:val>
                                        </p:tav>
                                        <p:tav tm="100000">
                                          <p:val>
                                            <p:strVal val="#ppt_x"/>
                                          </p:val>
                                        </p:tav>
                                      </p:tavLst>
                                    </p:anim>
                                    <p:anim calcmode="lin" valueType="num">
                                      <p:cBhvr>
                                        <p:cTn id="45" dur="500" fill="hold"/>
                                        <p:tgtEl>
                                          <p:spTgt spid="34"/>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ppt_x</p:attrName>
                                        </p:attrNameLst>
                                      </p:cBhvr>
                                      <p:tavLst>
                                        <p:tav tm="0">
                                          <p:val>
                                            <p:strVal val="0-#ppt_w/2"/>
                                          </p:val>
                                        </p:tav>
                                        <p:tav tm="100000">
                                          <p:val>
                                            <p:strVal val="#ppt_x"/>
                                          </p:val>
                                        </p:tav>
                                      </p:tavLst>
                                    </p:anim>
                                    <p:anim calcmode="lin" valueType="num">
                                      <p:cBhvr>
                                        <p:cTn id="49" dur="500" fill="hold"/>
                                        <p:tgtEl>
                                          <p:spTgt spid="35"/>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p:cTn id="52" dur="500" fill="hold"/>
                                        <p:tgtEl>
                                          <p:spTgt spid="36"/>
                                        </p:tgtEl>
                                        <p:attrNameLst>
                                          <p:attrName>ppt_x</p:attrName>
                                        </p:attrNameLst>
                                      </p:cBhvr>
                                      <p:tavLst>
                                        <p:tav tm="0">
                                          <p:val>
                                            <p:strVal val="0-#ppt_w/2"/>
                                          </p:val>
                                        </p:tav>
                                        <p:tav tm="100000">
                                          <p:val>
                                            <p:strVal val="#ppt_x"/>
                                          </p:val>
                                        </p:tav>
                                      </p:tavLst>
                                    </p:anim>
                                    <p:anim calcmode="lin" valueType="num">
                                      <p:cBhvr>
                                        <p:cTn id="53"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p:bldP spid="27" grpId="0" bldLvl="0"/>
      <p:bldP spid="33" grpId="0" bldLvl="0"/>
      <p:bldP spid="34" grpId="0" bldLvl="0"/>
      <p:bldP spid="35" grpId="0" bldLvl="0"/>
      <p:bldP spid="36"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sp>
        <p:nvSpPr>
          <p:cNvPr id="12" name="Oval 87"/>
          <p:cNvSpPr/>
          <p:nvPr/>
        </p:nvSpPr>
        <p:spPr>
          <a:xfrm>
            <a:off x="5017646" y="2945433"/>
            <a:ext cx="2072343" cy="2072343"/>
          </a:xfrm>
          <a:prstGeom prst="ellipse">
            <a:avLst/>
          </a:prstGeom>
          <a:solidFill>
            <a:schemeClr val="bg1">
              <a:lumMod val="65000"/>
            </a:schemeClr>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E3D29D"/>
              </a:solidFill>
            </a:endParaRPr>
          </a:p>
        </p:txBody>
      </p:sp>
      <p:sp>
        <p:nvSpPr>
          <p:cNvPr id="13" name="Oval 88"/>
          <p:cNvSpPr/>
          <p:nvPr/>
        </p:nvSpPr>
        <p:spPr>
          <a:xfrm>
            <a:off x="3797633" y="3277419"/>
            <a:ext cx="1408371" cy="1408371"/>
          </a:xfrm>
          <a:prstGeom prst="ellipse">
            <a:avLst/>
          </a:prstGeom>
          <a:solidFill>
            <a:srgbClr val="1983B7"/>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lumMod val="50000"/>
                </a:schemeClr>
              </a:solidFill>
            </a:endParaRPr>
          </a:p>
        </p:txBody>
      </p:sp>
      <p:sp>
        <p:nvSpPr>
          <p:cNvPr id="14" name="Oval 89"/>
          <p:cNvSpPr/>
          <p:nvPr/>
        </p:nvSpPr>
        <p:spPr>
          <a:xfrm>
            <a:off x="6901631" y="3277418"/>
            <a:ext cx="1408371" cy="1408371"/>
          </a:xfrm>
          <a:prstGeom prst="ellipse">
            <a:avLst/>
          </a:prstGeom>
          <a:solidFill>
            <a:srgbClr val="1983B7"/>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E3D29D"/>
              </a:solidFill>
            </a:endParaRPr>
          </a:p>
        </p:txBody>
      </p:sp>
      <p:sp>
        <p:nvSpPr>
          <p:cNvPr id="15" name="Oval 90"/>
          <p:cNvSpPr/>
          <p:nvPr/>
        </p:nvSpPr>
        <p:spPr>
          <a:xfrm rot="16200000">
            <a:off x="5349633" y="4829417"/>
            <a:ext cx="1408371" cy="1408371"/>
          </a:xfrm>
          <a:prstGeom prst="ellipse">
            <a:avLst/>
          </a:prstGeom>
          <a:solidFill>
            <a:srgbClr val="18D2A6"/>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E3D29D"/>
              </a:solidFill>
            </a:endParaRPr>
          </a:p>
        </p:txBody>
      </p:sp>
      <p:sp>
        <p:nvSpPr>
          <p:cNvPr id="16" name="Oval 92"/>
          <p:cNvSpPr/>
          <p:nvPr/>
        </p:nvSpPr>
        <p:spPr>
          <a:xfrm rot="16200000">
            <a:off x="5349632" y="1725419"/>
            <a:ext cx="1408371" cy="1408371"/>
          </a:xfrm>
          <a:prstGeom prst="ellipse">
            <a:avLst/>
          </a:prstGeom>
          <a:solidFill>
            <a:srgbClr val="18D2A6"/>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E3D29D"/>
              </a:solidFill>
            </a:endParaRPr>
          </a:p>
        </p:txBody>
      </p:sp>
      <p:cxnSp>
        <p:nvCxnSpPr>
          <p:cNvPr id="17" name="Elbow Connector 93"/>
          <p:cNvCxnSpPr>
            <a:stCxn id="13" idx="2"/>
          </p:cNvCxnSpPr>
          <p:nvPr/>
        </p:nvCxnSpPr>
        <p:spPr>
          <a:xfrm rot="10800000" flipV="1">
            <a:off x="1002847" y="3981604"/>
            <a:ext cx="2794787" cy="427605"/>
          </a:xfrm>
          <a:prstGeom prst="bentConnector3">
            <a:avLst>
              <a:gd name="adj1" fmla="val 41821"/>
            </a:avLst>
          </a:prstGeom>
          <a:ln w="12700" cmpd="dbl">
            <a:solidFill>
              <a:schemeClr val="bg1">
                <a:lumMod val="65000"/>
              </a:schemeClr>
            </a:solidFill>
            <a:prstDash val="lgDash"/>
            <a:tailEnd type="diamond" w="lg" len="med"/>
          </a:ln>
        </p:spPr>
        <p:style>
          <a:lnRef idx="1">
            <a:schemeClr val="accent1"/>
          </a:lnRef>
          <a:fillRef idx="0">
            <a:schemeClr val="accent1"/>
          </a:fillRef>
          <a:effectRef idx="0">
            <a:schemeClr val="accent1"/>
          </a:effectRef>
          <a:fontRef idx="minor">
            <a:schemeClr val="tx1"/>
          </a:fontRef>
        </p:style>
      </p:cxnSp>
      <p:cxnSp>
        <p:nvCxnSpPr>
          <p:cNvPr id="18" name="Elbow Connector 94"/>
          <p:cNvCxnSpPr>
            <a:stCxn id="15" idx="0"/>
          </p:cNvCxnSpPr>
          <p:nvPr/>
        </p:nvCxnSpPr>
        <p:spPr>
          <a:xfrm rot="10800000" flipV="1">
            <a:off x="2232931" y="5533602"/>
            <a:ext cx="3116702" cy="436716"/>
          </a:xfrm>
          <a:prstGeom prst="bentConnector3">
            <a:avLst/>
          </a:prstGeom>
          <a:ln w="12700" cmpd="dbl">
            <a:solidFill>
              <a:schemeClr val="bg1">
                <a:lumMod val="65000"/>
              </a:schemeClr>
            </a:solidFill>
            <a:prstDash val="lgDash"/>
            <a:tailEnd type="diamond" w="lg" len="med"/>
          </a:ln>
        </p:spPr>
        <p:style>
          <a:lnRef idx="1">
            <a:schemeClr val="accent1"/>
          </a:lnRef>
          <a:fillRef idx="0">
            <a:schemeClr val="accent1"/>
          </a:fillRef>
          <a:effectRef idx="0">
            <a:schemeClr val="accent1"/>
          </a:effectRef>
          <a:fontRef idx="minor">
            <a:schemeClr val="tx1"/>
          </a:fontRef>
        </p:style>
      </p:cxnSp>
      <p:cxnSp>
        <p:nvCxnSpPr>
          <p:cNvPr id="19" name="Elbow Connector 95"/>
          <p:cNvCxnSpPr>
            <a:stCxn id="16" idx="4"/>
          </p:cNvCxnSpPr>
          <p:nvPr/>
        </p:nvCxnSpPr>
        <p:spPr>
          <a:xfrm flipV="1">
            <a:off x="6758003" y="1953483"/>
            <a:ext cx="3334414" cy="476121"/>
          </a:xfrm>
          <a:prstGeom prst="bentConnector3">
            <a:avLst/>
          </a:prstGeom>
          <a:ln w="12700" cmpd="dbl">
            <a:solidFill>
              <a:schemeClr val="bg1">
                <a:lumMod val="65000"/>
              </a:schemeClr>
            </a:solidFill>
            <a:prstDash val="lgDash"/>
            <a:tailEnd type="diamond" w="lg" len="med"/>
          </a:ln>
        </p:spPr>
        <p:style>
          <a:lnRef idx="1">
            <a:schemeClr val="accent1"/>
          </a:lnRef>
          <a:fillRef idx="0">
            <a:schemeClr val="accent1"/>
          </a:fillRef>
          <a:effectRef idx="0">
            <a:schemeClr val="accent1"/>
          </a:effectRef>
          <a:fontRef idx="minor">
            <a:schemeClr val="tx1"/>
          </a:fontRef>
        </p:style>
      </p:cxnSp>
      <p:cxnSp>
        <p:nvCxnSpPr>
          <p:cNvPr id="20" name="Elbow Connector 96"/>
          <p:cNvCxnSpPr>
            <a:stCxn id="14" idx="6"/>
          </p:cNvCxnSpPr>
          <p:nvPr/>
        </p:nvCxnSpPr>
        <p:spPr>
          <a:xfrm flipV="1">
            <a:off x="8310002" y="3550799"/>
            <a:ext cx="2794786" cy="430805"/>
          </a:xfrm>
          <a:prstGeom prst="bentConnector3">
            <a:avLst>
              <a:gd name="adj1" fmla="val 44158"/>
            </a:avLst>
          </a:prstGeom>
          <a:ln w="12700" cmpd="dbl">
            <a:solidFill>
              <a:schemeClr val="bg1">
                <a:lumMod val="65000"/>
              </a:schemeClr>
            </a:solidFill>
            <a:prstDash val="lgDash"/>
            <a:tailEnd type="diamond" w="lg" len="med"/>
          </a:ln>
        </p:spPr>
        <p:style>
          <a:lnRef idx="1">
            <a:schemeClr val="accent1"/>
          </a:lnRef>
          <a:fillRef idx="0">
            <a:schemeClr val="accent1"/>
          </a:fillRef>
          <a:effectRef idx="0">
            <a:schemeClr val="accent1"/>
          </a:effectRef>
          <a:fontRef idx="minor">
            <a:schemeClr val="tx1"/>
          </a:fontRef>
        </p:style>
      </p:cxnSp>
      <p:sp>
        <p:nvSpPr>
          <p:cNvPr id="21" name="Rectangle 97"/>
          <p:cNvSpPr/>
          <p:nvPr/>
        </p:nvSpPr>
        <p:spPr>
          <a:xfrm>
            <a:off x="2096639" y="5210436"/>
            <a:ext cx="1730319" cy="646331"/>
          </a:xfrm>
          <a:prstGeom prst="rect">
            <a:avLst/>
          </a:prstGeom>
        </p:spPr>
        <p:txBody>
          <a:bodyPr wrap="square">
            <a:spAutoFit/>
          </a:bodyPr>
          <a:lstStyle/>
          <a:p>
            <a:r>
              <a:rPr lang="id-ID" sz="1200" dirty="0">
                <a:solidFill>
                  <a:schemeClr val="bg1">
                    <a:lumMod val="50000"/>
                  </a:schemeClr>
                </a:solidFill>
              </a:rPr>
              <a:t>Go ahead and replace it with your own text. This is an example text,</a:t>
            </a:r>
          </a:p>
        </p:txBody>
      </p:sp>
      <p:sp>
        <p:nvSpPr>
          <p:cNvPr id="22" name="Rectangle 98"/>
          <p:cNvSpPr/>
          <p:nvPr/>
        </p:nvSpPr>
        <p:spPr>
          <a:xfrm>
            <a:off x="898271" y="3682774"/>
            <a:ext cx="1730319" cy="646331"/>
          </a:xfrm>
          <a:prstGeom prst="rect">
            <a:avLst/>
          </a:prstGeom>
        </p:spPr>
        <p:txBody>
          <a:bodyPr wrap="square">
            <a:spAutoFit/>
          </a:bodyPr>
          <a:lstStyle/>
          <a:p>
            <a:r>
              <a:rPr lang="id-ID" sz="1200" dirty="0">
                <a:solidFill>
                  <a:schemeClr val="bg1">
                    <a:lumMod val="50000"/>
                  </a:schemeClr>
                </a:solidFill>
              </a:rPr>
              <a:t>Go ahead and replace it with your own text. This is an example text,</a:t>
            </a:r>
          </a:p>
        </p:txBody>
      </p:sp>
      <p:sp>
        <p:nvSpPr>
          <p:cNvPr id="23" name="Rectangle 99"/>
          <p:cNvSpPr/>
          <p:nvPr/>
        </p:nvSpPr>
        <p:spPr>
          <a:xfrm>
            <a:off x="9578555" y="3658436"/>
            <a:ext cx="1730319" cy="646331"/>
          </a:xfrm>
          <a:prstGeom prst="rect">
            <a:avLst/>
          </a:prstGeom>
        </p:spPr>
        <p:txBody>
          <a:bodyPr wrap="square">
            <a:spAutoFit/>
          </a:bodyPr>
          <a:lstStyle/>
          <a:p>
            <a:r>
              <a:rPr lang="id-ID" sz="1200" dirty="0">
                <a:solidFill>
                  <a:schemeClr val="bg1">
                    <a:lumMod val="50000"/>
                  </a:schemeClr>
                </a:solidFill>
              </a:rPr>
              <a:t>Go ahead and replace it with your own text. This is an example text,</a:t>
            </a:r>
          </a:p>
        </p:txBody>
      </p:sp>
      <p:sp>
        <p:nvSpPr>
          <p:cNvPr id="24" name="Rectangle 100"/>
          <p:cNvSpPr/>
          <p:nvPr/>
        </p:nvSpPr>
        <p:spPr>
          <a:xfrm>
            <a:off x="8455124" y="1996621"/>
            <a:ext cx="1730319" cy="646331"/>
          </a:xfrm>
          <a:prstGeom prst="rect">
            <a:avLst/>
          </a:prstGeom>
        </p:spPr>
        <p:txBody>
          <a:bodyPr wrap="square">
            <a:spAutoFit/>
          </a:bodyPr>
          <a:lstStyle/>
          <a:p>
            <a:r>
              <a:rPr lang="id-ID" sz="1200" dirty="0">
                <a:solidFill>
                  <a:schemeClr val="bg1">
                    <a:lumMod val="50000"/>
                  </a:schemeClr>
                </a:solidFill>
              </a:rPr>
              <a:t>Go ahead and replace it with your own text. This is an example text,</a:t>
            </a:r>
          </a:p>
        </p:txBody>
      </p:sp>
      <p:sp>
        <p:nvSpPr>
          <p:cNvPr id="25" name="Rectangle 101"/>
          <p:cNvSpPr/>
          <p:nvPr/>
        </p:nvSpPr>
        <p:spPr>
          <a:xfrm>
            <a:off x="2735691" y="4060683"/>
            <a:ext cx="874736" cy="369332"/>
          </a:xfrm>
          <a:prstGeom prst="rect">
            <a:avLst/>
          </a:prstGeom>
        </p:spPr>
        <p:txBody>
          <a:bodyPr wrap="square">
            <a:spAutoFit/>
          </a:bodyPr>
          <a:lstStyle/>
          <a:p>
            <a:r>
              <a:rPr lang="id-ID" dirty="0">
                <a:solidFill>
                  <a:schemeClr val="bg1">
                    <a:lumMod val="50000"/>
                  </a:schemeClr>
                </a:solidFill>
                <a:latin typeface="Bebas Neue" panose="020B0606020202050201" pitchFamily="34" charset="0"/>
              </a:rPr>
              <a:t>idea</a:t>
            </a:r>
          </a:p>
        </p:txBody>
      </p:sp>
      <p:sp>
        <p:nvSpPr>
          <p:cNvPr id="26" name="Rectangle 102"/>
          <p:cNvSpPr/>
          <p:nvPr/>
        </p:nvSpPr>
        <p:spPr>
          <a:xfrm>
            <a:off x="7580685" y="2037188"/>
            <a:ext cx="1069814" cy="369332"/>
          </a:xfrm>
          <a:prstGeom prst="rect">
            <a:avLst/>
          </a:prstGeom>
        </p:spPr>
        <p:txBody>
          <a:bodyPr wrap="square">
            <a:spAutoFit/>
          </a:bodyPr>
          <a:lstStyle/>
          <a:p>
            <a:r>
              <a:rPr lang="id-ID" dirty="0">
                <a:solidFill>
                  <a:schemeClr val="bg1">
                    <a:lumMod val="50000"/>
                  </a:schemeClr>
                </a:solidFill>
                <a:latin typeface="Bebas Neue" panose="020B0606020202050201" pitchFamily="34" charset="0"/>
              </a:rPr>
              <a:t>sketch</a:t>
            </a:r>
          </a:p>
        </p:txBody>
      </p:sp>
      <p:sp>
        <p:nvSpPr>
          <p:cNvPr id="27" name="Rectangle 103"/>
          <p:cNvSpPr/>
          <p:nvPr/>
        </p:nvSpPr>
        <p:spPr>
          <a:xfrm>
            <a:off x="8778082" y="3607812"/>
            <a:ext cx="1069814" cy="369332"/>
          </a:xfrm>
          <a:prstGeom prst="rect">
            <a:avLst/>
          </a:prstGeom>
        </p:spPr>
        <p:txBody>
          <a:bodyPr wrap="square">
            <a:spAutoFit/>
          </a:bodyPr>
          <a:lstStyle/>
          <a:p>
            <a:r>
              <a:rPr lang="id-ID" dirty="0">
                <a:solidFill>
                  <a:schemeClr val="bg1">
                    <a:lumMod val="50000"/>
                  </a:schemeClr>
                </a:solidFill>
                <a:latin typeface="Bebas Neue" panose="020B0606020202050201" pitchFamily="34" charset="0"/>
              </a:rPr>
              <a:t>build</a:t>
            </a:r>
          </a:p>
        </p:txBody>
      </p:sp>
      <p:sp>
        <p:nvSpPr>
          <p:cNvPr id="28" name="Rectangle 104"/>
          <p:cNvSpPr/>
          <p:nvPr/>
        </p:nvSpPr>
        <p:spPr>
          <a:xfrm>
            <a:off x="3873013" y="5600987"/>
            <a:ext cx="1069814" cy="369332"/>
          </a:xfrm>
          <a:prstGeom prst="rect">
            <a:avLst/>
          </a:prstGeom>
        </p:spPr>
        <p:txBody>
          <a:bodyPr wrap="square">
            <a:spAutoFit/>
          </a:bodyPr>
          <a:lstStyle/>
          <a:p>
            <a:r>
              <a:rPr lang="id-ID" dirty="0">
                <a:solidFill>
                  <a:schemeClr val="bg1">
                    <a:lumMod val="50000"/>
                  </a:schemeClr>
                </a:solidFill>
                <a:latin typeface="Bebas Neue" panose="020B0606020202050201" pitchFamily="34" charset="0"/>
              </a:rPr>
              <a:t>test</a:t>
            </a:r>
          </a:p>
        </p:txBody>
      </p:sp>
      <p:grpSp>
        <p:nvGrpSpPr>
          <p:cNvPr id="29" name="Group 105"/>
          <p:cNvGrpSpPr/>
          <p:nvPr/>
        </p:nvGrpSpPr>
        <p:grpSpPr>
          <a:xfrm>
            <a:off x="5829182" y="5220866"/>
            <a:ext cx="439685" cy="530489"/>
            <a:chOff x="134906" y="3220464"/>
            <a:chExt cx="730251" cy="881063"/>
          </a:xfrm>
          <a:noFill/>
        </p:grpSpPr>
        <p:sp>
          <p:nvSpPr>
            <p:cNvPr id="30" name="Freeform 34"/>
            <p:cNvSpPr>
              <a:spLocks/>
            </p:cNvSpPr>
            <p:nvPr/>
          </p:nvSpPr>
          <p:spPr bwMode="auto">
            <a:xfrm>
              <a:off x="134906" y="3220464"/>
              <a:ext cx="730251" cy="577851"/>
            </a:xfrm>
            <a:custGeom>
              <a:avLst/>
              <a:gdLst>
                <a:gd name="T0" fmla="*/ 124 w 192"/>
                <a:gd name="T1" fmla="*/ 96 h 152"/>
                <a:gd name="T2" fmla="*/ 116 w 192"/>
                <a:gd name="T3" fmla="*/ 92 h 152"/>
                <a:gd name="T4" fmla="*/ 116 w 192"/>
                <a:gd name="T5" fmla="*/ 80 h 152"/>
                <a:gd name="T6" fmla="*/ 120 w 192"/>
                <a:gd name="T7" fmla="*/ 60 h 152"/>
                <a:gd name="T8" fmla="*/ 121 w 192"/>
                <a:gd name="T9" fmla="*/ 25 h 152"/>
                <a:gd name="T10" fmla="*/ 96 w 192"/>
                <a:gd name="T11" fmla="*/ 0 h 152"/>
                <a:gd name="T12" fmla="*/ 72 w 192"/>
                <a:gd name="T13" fmla="*/ 24 h 152"/>
                <a:gd name="T14" fmla="*/ 72 w 192"/>
                <a:gd name="T15" fmla="*/ 60 h 152"/>
                <a:gd name="T16" fmla="*/ 76 w 192"/>
                <a:gd name="T17" fmla="*/ 80 h 152"/>
                <a:gd name="T18" fmla="*/ 76 w 192"/>
                <a:gd name="T19" fmla="*/ 92 h 152"/>
                <a:gd name="T20" fmla="*/ 68 w 192"/>
                <a:gd name="T21" fmla="*/ 96 h 152"/>
                <a:gd name="T22" fmla="*/ 16 w 192"/>
                <a:gd name="T23" fmla="*/ 96 h 152"/>
                <a:gd name="T24" fmla="*/ 0 w 192"/>
                <a:gd name="T25" fmla="*/ 116 h 152"/>
                <a:gd name="T26" fmla="*/ 0 w 192"/>
                <a:gd name="T27" fmla="*/ 152 h 152"/>
                <a:gd name="T28" fmla="*/ 192 w 192"/>
                <a:gd name="T29" fmla="*/ 152 h 152"/>
                <a:gd name="T30" fmla="*/ 192 w 192"/>
                <a:gd name="T31" fmla="*/ 116 h 152"/>
                <a:gd name="T32" fmla="*/ 176 w 192"/>
                <a:gd name="T33" fmla="*/ 96 h 152"/>
                <a:gd name="T34" fmla="*/ 124 w 192"/>
                <a:gd name="T35" fmla="*/ 9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2">
                  <a:moveTo>
                    <a:pt x="124" y="96"/>
                  </a:moveTo>
                  <a:cubicBezTo>
                    <a:pt x="121" y="96"/>
                    <a:pt x="118" y="95"/>
                    <a:pt x="116" y="92"/>
                  </a:cubicBezTo>
                  <a:cubicBezTo>
                    <a:pt x="114" y="89"/>
                    <a:pt x="115" y="83"/>
                    <a:pt x="116" y="80"/>
                  </a:cubicBezTo>
                  <a:cubicBezTo>
                    <a:pt x="119" y="72"/>
                    <a:pt x="120" y="68"/>
                    <a:pt x="120" y="60"/>
                  </a:cubicBezTo>
                  <a:cubicBezTo>
                    <a:pt x="121" y="25"/>
                    <a:pt x="121" y="25"/>
                    <a:pt x="121" y="25"/>
                  </a:cubicBezTo>
                  <a:cubicBezTo>
                    <a:pt x="121" y="11"/>
                    <a:pt x="110" y="0"/>
                    <a:pt x="96" y="0"/>
                  </a:cubicBezTo>
                  <a:cubicBezTo>
                    <a:pt x="82" y="0"/>
                    <a:pt x="72" y="10"/>
                    <a:pt x="72" y="24"/>
                  </a:cubicBezTo>
                  <a:cubicBezTo>
                    <a:pt x="72" y="60"/>
                    <a:pt x="72" y="60"/>
                    <a:pt x="72" y="60"/>
                  </a:cubicBezTo>
                  <a:cubicBezTo>
                    <a:pt x="72" y="68"/>
                    <a:pt x="73" y="72"/>
                    <a:pt x="76" y="80"/>
                  </a:cubicBezTo>
                  <a:cubicBezTo>
                    <a:pt x="77" y="83"/>
                    <a:pt x="78" y="89"/>
                    <a:pt x="76" y="92"/>
                  </a:cubicBezTo>
                  <a:cubicBezTo>
                    <a:pt x="74" y="95"/>
                    <a:pt x="71" y="96"/>
                    <a:pt x="68" y="96"/>
                  </a:cubicBezTo>
                  <a:cubicBezTo>
                    <a:pt x="16" y="96"/>
                    <a:pt x="16" y="96"/>
                    <a:pt x="16" y="96"/>
                  </a:cubicBezTo>
                  <a:cubicBezTo>
                    <a:pt x="8" y="96"/>
                    <a:pt x="0" y="108"/>
                    <a:pt x="0" y="116"/>
                  </a:cubicBezTo>
                  <a:cubicBezTo>
                    <a:pt x="0" y="152"/>
                    <a:pt x="0" y="152"/>
                    <a:pt x="0" y="152"/>
                  </a:cubicBezTo>
                  <a:cubicBezTo>
                    <a:pt x="192" y="152"/>
                    <a:pt x="192" y="152"/>
                    <a:pt x="192" y="152"/>
                  </a:cubicBezTo>
                  <a:cubicBezTo>
                    <a:pt x="192" y="116"/>
                    <a:pt x="192" y="116"/>
                    <a:pt x="192" y="116"/>
                  </a:cubicBezTo>
                  <a:cubicBezTo>
                    <a:pt x="192" y="108"/>
                    <a:pt x="184" y="96"/>
                    <a:pt x="176" y="96"/>
                  </a:cubicBezTo>
                  <a:lnTo>
                    <a:pt x="124" y="96"/>
                  </a:lnTo>
                  <a:close/>
                </a:path>
              </a:pathLst>
            </a:custGeom>
            <a:grpFill/>
            <a:ln w="15875" cap="rnd">
              <a:solidFill>
                <a:schemeClr val="bg1"/>
              </a:solidFill>
              <a:prstDash val="solid"/>
              <a:round/>
              <a:headEnd/>
              <a:tailEnd/>
            </a:ln>
            <a:extLst/>
          </p:spPr>
          <p:txBody>
            <a:bodyPr vert="horz" wrap="square" lIns="121920" tIns="60960" rIns="121920" bIns="60960" numCol="1" anchor="t" anchorCtr="0" compatLnSpc="1">
              <a:prstTxWarp prst="textNoShape">
                <a:avLst/>
              </a:prstTxWarp>
            </a:bodyPr>
            <a:lstStyle/>
            <a:p>
              <a:endParaRPr lang="id-ID" sz="2400"/>
            </a:p>
          </p:txBody>
        </p:sp>
        <p:sp>
          <p:nvSpPr>
            <p:cNvPr id="31" name="Freeform 35"/>
            <p:cNvSpPr>
              <a:spLocks/>
            </p:cNvSpPr>
            <p:nvPr/>
          </p:nvSpPr>
          <p:spPr bwMode="auto">
            <a:xfrm>
              <a:off x="165069" y="3798314"/>
              <a:ext cx="669926" cy="303213"/>
            </a:xfrm>
            <a:custGeom>
              <a:avLst/>
              <a:gdLst>
                <a:gd name="T0" fmla="*/ 422 w 422"/>
                <a:gd name="T1" fmla="*/ 191 h 191"/>
                <a:gd name="T2" fmla="*/ 115 w 422"/>
                <a:gd name="T3" fmla="*/ 191 h 191"/>
                <a:gd name="T4" fmla="*/ 115 w 422"/>
                <a:gd name="T5" fmla="*/ 95 h 191"/>
                <a:gd name="T6" fmla="*/ 67 w 422"/>
                <a:gd name="T7" fmla="*/ 191 h 191"/>
                <a:gd name="T8" fmla="*/ 0 w 422"/>
                <a:gd name="T9" fmla="*/ 191 h 191"/>
                <a:gd name="T10" fmla="*/ 0 w 422"/>
                <a:gd name="T11" fmla="*/ 0 h 191"/>
                <a:gd name="T12" fmla="*/ 422 w 422"/>
                <a:gd name="T13" fmla="*/ 0 h 191"/>
                <a:gd name="T14" fmla="*/ 422 w 422"/>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191">
                  <a:moveTo>
                    <a:pt x="422" y="191"/>
                  </a:moveTo>
                  <a:lnTo>
                    <a:pt x="115" y="191"/>
                  </a:lnTo>
                  <a:lnTo>
                    <a:pt x="115" y="95"/>
                  </a:lnTo>
                  <a:lnTo>
                    <a:pt x="67" y="191"/>
                  </a:lnTo>
                  <a:lnTo>
                    <a:pt x="0" y="191"/>
                  </a:lnTo>
                  <a:lnTo>
                    <a:pt x="0" y="0"/>
                  </a:lnTo>
                  <a:lnTo>
                    <a:pt x="422" y="0"/>
                  </a:lnTo>
                  <a:lnTo>
                    <a:pt x="422" y="191"/>
                  </a:lnTo>
                  <a:close/>
                </a:path>
              </a:pathLst>
            </a:custGeom>
            <a:grpFill/>
            <a:ln w="15875" cap="rnd">
              <a:solidFill>
                <a:schemeClr val="bg1"/>
              </a:solidFill>
              <a:prstDash val="solid"/>
              <a:round/>
              <a:headEnd/>
              <a:tailEnd/>
            </a:ln>
            <a:extLst/>
          </p:spPr>
          <p:txBody>
            <a:bodyPr vert="horz" wrap="square" lIns="121920" tIns="60960" rIns="121920" bIns="60960" numCol="1" anchor="t" anchorCtr="0" compatLnSpc="1">
              <a:prstTxWarp prst="textNoShape">
                <a:avLst/>
              </a:prstTxWarp>
            </a:bodyPr>
            <a:lstStyle/>
            <a:p>
              <a:endParaRPr lang="id-ID" sz="2400"/>
            </a:p>
          </p:txBody>
        </p:sp>
        <p:sp>
          <p:nvSpPr>
            <p:cNvPr id="32" name="Line 36"/>
            <p:cNvSpPr>
              <a:spLocks noChangeShapeType="1"/>
            </p:cNvSpPr>
            <p:nvPr/>
          </p:nvSpPr>
          <p:spPr bwMode="auto">
            <a:xfrm>
              <a:off x="742919" y="3904677"/>
              <a:ext cx="0" cy="196850"/>
            </a:xfrm>
            <a:prstGeom prst="line">
              <a:avLst/>
            </a:prstGeom>
            <a:grpFill/>
            <a:ln w="15875" cap="rnd">
              <a:solidFill>
                <a:schemeClr val="bg1"/>
              </a:solidFill>
              <a:prstDash val="solid"/>
              <a:round/>
              <a:headEnd/>
              <a:tailEnd/>
            </a:ln>
            <a:extLst/>
          </p:spPr>
          <p:txBody>
            <a:bodyPr vert="horz" wrap="square" lIns="121920" tIns="60960" rIns="121920" bIns="60960" numCol="1" anchor="t" anchorCtr="0" compatLnSpc="1">
              <a:prstTxWarp prst="textNoShape">
                <a:avLst/>
              </a:prstTxWarp>
            </a:bodyPr>
            <a:lstStyle/>
            <a:p>
              <a:endParaRPr lang="id-ID" sz="2400"/>
            </a:p>
          </p:txBody>
        </p:sp>
        <p:sp>
          <p:nvSpPr>
            <p:cNvPr id="33" name="Line 37"/>
            <p:cNvSpPr>
              <a:spLocks noChangeShapeType="1"/>
            </p:cNvSpPr>
            <p:nvPr/>
          </p:nvSpPr>
          <p:spPr bwMode="auto">
            <a:xfrm>
              <a:off x="652432" y="3949127"/>
              <a:ext cx="0" cy="152400"/>
            </a:xfrm>
            <a:prstGeom prst="line">
              <a:avLst/>
            </a:prstGeom>
            <a:grpFill/>
            <a:ln w="15875" cap="rnd">
              <a:solidFill>
                <a:schemeClr val="bg1"/>
              </a:solidFill>
              <a:prstDash val="solid"/>
              <a:round/>
              <a:headEnd/>
              <a:tailEnd/>
            </a:ln>
            <a:extLst/>
          </p:spPr>
          <p:txBody>
            <a:bodyPr vert="horz" wrap="square" lIns="121920" tIns="60960" rIns="121920" bIns="60960" numCol="1" anchor="t" anchorCtr="0" compatLnSpc="1">
              <a:prstTxWarp prst="textNoShape">
                <a:avLst/>
              </a:prstTxWarp>
            </a:bodyPr>
            <a:lstStyle/>
            <a:p>
              <a:endParaRPr lang="id-ID" sz="2400"/>
            </a:p>
          </p:txBody>
        </p:sp>
        <p:sp>
          <p:nvSpPr>
            <p:cNvPr id="34" name="Line 38"/>
            <p:cNvSpPr>
              <a:spLocks noChangeShapeType="1"/>
            </p:cNvSpPr>
            <p:nvPr/>
          </p:nvSpPr>
          <p:spPr bwMode="auto">
            <a:xfrm>
              <a:off x="560357" y="4011039"/>
              <a:ext cx="0" cy="90488"/>
            </a:xfrm>
            <a:prstGeom prst="line">
              <a:avLst/>
            </a:prstGeom>
            <a:grpFill/>
            <a:ln w="15875" cap="rnd">
              <a:solidFill>
                <a:schemeClr val="bg1"/>
              </a:solidFill>
              <a:prstDash val="solid"/>
              <a:round/>
              <a:headEnd/>
              <a:tailEnd/>
            </a:ln>
            <a:extLst/>
          </p:spPr>
          <p:txBody>
            <a:bodyPr vert="horz" wrap="square" lIns="121920" tIns="60960" rIns="121920" bIns="60960" numCol="1" anchor="t" anchorCtr="0" compatLnSpc="1">
              <a:prstTxWarp prst="textNoShape">
                <a:avLst/>
              </a:prstTxWarp>
            </a:bodyPr>
            <a:lstStyle/>
            <a:p>
              <a:endParaRPr lang="id-ID" sz="2400"/>
            </a:p>
          </p:txBody>
        </p:sp>
        <p:sp>
          <p:nvSpPr>
            <p:cNvPr id="35" name="Oval 39"/>
            <p:cNvSpPr>
              <a:spLocks noChangeArrowheads="1"/>
            </p:cNvSpPr>
            <p:nvPr/>
          </p:nvSpPr>
          <p:spPr bwMode="auto">
            <a:xfrm>
              <a:off x="480981" y="3296664"/>
              <a:ext cx="38100" cy="38100"/>
            </a:xfrm>
            <a:prstGeom prst="ellipse">
              <a:avLst/>
            </a:prstGeom>
            <a:grpFill/>
            <a:ln w="15875" cap="rnd">
              <a:solidFill>
                <a:schemeClr val="bg1"/>
              </a:solidFill>
              <a:prstDash val="solid"/>
              <a:round/>
              <a:headEnd/>
              <a:tailEnd/>
            </a:ln>
            <a:extLst/>
          </p:spPr>
          <p:txBody>
            <a:bodyPr vert="horz" wrap="square" lIns="121920" tIns="60960" rIns="121920" bIns="60960" numCol="1" anchor="t" anchorCtr="0" compatLnSpc="1">
              <a:prstTxWarp prst="textNoShape">
                <a:avLst/>
              </a:prstTxWarp>
            </a:bodyPr>
            <a:lstStyle/>
            <a:p>
              <a:endParaRPr lang="id-ID" sz="2400"/>
            </a:p>
          </p:txBody>
        </p:sp>
      </p:grpSp>
      <p:grpSp>
        <p:nvGrpSpPr>
          <p:cNvPr id="36" name="Group 112"/>
          <p:cNvGrpSpPr/>
          <p:nvPr/>
        </p:nvGrpSpPr>
        <p:grpSpPr>
          <a:xfrm>
            <a:off x="4255017" y="3760740"/>
            <a:ext cx="484609" cy="484609"/>
            <a:chOff x="6264275" y="814388"/>
            <a:chExt cx="881063" cy="881063"/>
          </a:xfrm>
        </p:grpSpPr>
        <p:sp>
          <p:nvSpPr>
            <p:cNvPr id="37" name="Freeform 25"/>
            <p:cNvSpPr>
              <a:spLocks/>
            </p:cNvSpPr>
            <p:nvPr/>
          </p:nvSpPr>
          <p:spPr bwMode="auto">
            <a:xfrm>
              <a:off x="6264275" y="904876"/>
              <a:ext cx="365125" cy="790575"/>
            </a:xfrm>
            <a:custGeom>
              <a:avLst/>
              <a:gdLst>
                <a:gd name="T0" fmla="*/ 96 w 96"/>
                <a:gd name="T1" fmla="*/ 208 h 208"/>
                <a:gd name="T2" fmla="*/ 21 w 96"/>
                <a:gd name="T3" fmla="*/ 208 h 208"/>
                <a:gd name="T4" fmla="*/ 0 w 96"/>
                <a:gd name="T5" fmla="*/ 188 h 208"/>
                <a:gd name="T6" fmla="*/ 0 w 96"/>
                <a:gd name="T7" fmla="*/ 0 h 208"/>
              </a:gdLst>
              <a:ahLst/>
              <a:cxnLst>
                <a:cxn ang="0">
                  <a:pos x="T0" y="T1"/>
                </a:cxn>
                <a:cxn ang="0">
                  <a:pos x="T2" y="T3"/>
                </a:cxn>
                <a:cxn ang="0">
                  <a:pos x="T4" y="T5"/>
                </a:cxn>
                <a:cxn ang="0">
                  <a:pos x="T6" y="T7"/>
                </a:cxn>
              </a:cxnLst>
              <a:rect l="0" t="0" r="r" b="b"/>
              <a:pathLst>
                <a:path w="96" h="208">
                  <a:moveTo>
                    <a:pt x="96" y="208"/>
                  </a:moveTo>
                  <a:cubicBezTo>
                    <a:pt x="21" y="208"/>
                    <a:pt x="21" y="208"/>
                    <a:pt x="21" y="208"/>
                  </a:cubicBezTo>
                  <a:cubicBezTo>
                    <a:pt x="9" y="208"/>
                    <a:pt x="0" y="199"/>
                    <a:pt x="0" y="188"/>
                  </a:cubicBezTo>
                  <a:cubicBezTo>
                    <a:pt x="0" y="0"/>
                    <a:pt x="0" y="0"/>
                    <a:pt x="0" y="0"/>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schemeClr val="bg1">
                    <a:lumMod val="50000"/>
                  </a:schemeClr>
                </a:solidFill>
              </a:endParaRPr>
            </a:p>
          </p:txBody>
        </p:sp>
        <p:sp>
          <p:nvSpPr>
            <p:cNvPr id="38" name="Line 26"/>
            <p:cNvSpPr>
              <a:spLocks noChangeShapeType="1"/>
            </p:cNvSpPr>
            <p:nvPr/>
          </p:nvSpPr>
          <p:spPr bwMode="auto">
            <a:xfrm>
              <a:off x="6354763" y="904876"/>
              <a:ext cx="608013"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schemeClr val="bg1">
                    <a:lumMod val="50000"/>
                  </a:schemeClr>
                </a:solidFill>
              </a:endParaRPr>
            </a:p>
          </p:txBody>
        </p:sp>
        <p:sp>
          <p:nvSpPr>
            <p:cNvPr id="39" name="Freeform 27"/>
            <p:cNvSpPr>
              <a:spLocks/>
            </p:cNvSpPr>
            <p:nvPr/>
          </p:nvSpPr>
          <p:spPr bwMode="auto">
            <a:xfrm>
              <a:off x="6264275" y="814388"/>
              <a:ext cx="728663" cy="303213"/>
            </a:xfrm>
            <a:custGeom>
              <a:avLst/>
              <a:gdLst>
                <a:gd name="T0" fmla="*/ 192 w 192"/>
                <a:gd name="T1" fmla="*/ 0 h 80"/>
                <a:gd name="T2" fmla="*/ 24 w 192"/>
                <a:gd name="T3" fmla="*/ 0 h 80"/>
                <a:gd name="T4" fmla="*/ 0 w 192"/>
                <a:gd name="T5" fmla="*/ 24 h 80"/>
                <a:gd name="T6" fmla="*/ 24 w 192"/>
                <a:gd name="T7" fmla="*/ 48 h 80"/>
                <a:gd name="T8" fmla="*/ 192 w 192"/>
                <a:gd name="T9" fmla="*/ 48 h 80"/>
                <a:gd name="T10" fmla="*/ 192 w 192"/>
                <a:gd name="T11" fmla="*/ 80 h 80"/>
              </a:gdLst>
              <a:ahLst/>
              <a:cxnLst>
                <a:cxn ang="0">
                  <a:pos x="T0" y="T1"/>
                </a:cxn>
                <a:cxn ang="0">
                  <a:pos x="T2" y="T3"/>
                </a:cxn>
                <a:cxn ang="0">
                  <a:pos x="T4" y="T5"/>
                </a:cxn>
                <a:cxn ang="0">
                  <a:pos x="T6" y="T7"/>
                </a:cxn>
                <a:cxn ang="0">
                  <a:pos x="T8" y="T9"/>
                </a:cxn>
                <a:cxn ang="0">
                  <a:pos x="T10" y="T11"/>
                </a:cxn>
              </a:cxnLst>
              <a:rect l="0" t="0" r="r" b="b"/>
              <a:pathLst>
                <a:path w="192" h="80">
                  <a:moveTo>
                    <a:pt x="192" y="0"/>
                  </a:moveTo>
                  <a:cubicBezTo>
                    <a:pt x="24" y="0"/>
                    <a:pt x="24" y="0"/>
                    <a:pt x="24" y="0"/>
                  </a:cubicBezTo>
                  <a:cubicBezTo>
                    <a:pt x="11" y="0"/>
                    <a:pt x="0" y="11"/>
                    <a:pt x="0" y="24"/>
                  </a:cubicBezTo>
                  <a:cubicBezTo>
                    <a:pt x="0" y="38"/>
                    <a:pt x="11" y="48"/>
                    <a:pt x="24" y="48"/>
                  </a:cubicBezTo>
                  <a:cubicBezTo>
                    <a:pt x="192" y="48"/>
                    <a:pt x="192" y="48"/>
                    <a:pt x="192" y="48"/>
                  </a:cubicBezTo>
                  <a:cubicBezTo>
                    <a:pt x="192" y="80"/>
                    <a:pt x="192" y="80"/>
                    <a:pt x="192" y="80"/>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schemeClr val="bg1">
                    <a:lumMod val="50000"/>
                  </a:schemeClr>
                </a:solidFill>
              </a:endParaRPr>
            </a:p>
          </p:txBody>
        </p:sp>
        <p:sp>
          <p:nvSpPr>
            <p:cNvPr id="40" name="Line 28"/>
            <p:cNvSpPr>
              <a:spLocks noChangeShapeType="1"/>
            </p:cNvSpPr>
            <p:nvPr/>
          </p:nvSpPr>
          <p:spPr bwMode="auto">
            <a:xfrm flipV="1">
              <a:off x="6902450" y="1346201"/>
              <a:ext cx="0" cy="212725"/>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schemeClr val="bg1">
                    <a:lumMod val="50000"/>
                  </a:schemeClr>
                </a:solidFill>
              </a:endParaRPr>
            </a:p>
          </p:txBody>
        </p:sp>
        <p:sp>
          <p:nvSpPr>
            <p:cNvPr id="41" name="Freeform 29"/>
            <p:cNvSpPr>
              <a:spLocks/>
            </p:cNvSpPr>
            <p:nvPr/>
          </p:nvSpPr>
          <p:spPr bwMode="auto">
            <a:xfrm>
              <a:off x="6810375" y="1466851"/>
              <a:ext cx="182563" cy="92075"/>
            </a:xfrm>
            <a:custGeom>
              <a:avLst/>
              <a:gdLst>
                <a:gd name="T0" fmla="*/ 0 w 115"/>
                <a:gd name="T1" fmla="*/ 0 h 58"/>
                <a:gd name="T2" fmla="*/ 58 w 115"/>
                <a:gd name="T3" fmla="*/ 58 h 58"/>
                <a:gd name="T4" fmla="*/ 115 w 115"/>
                <a:gd name="T5" fmla="*/ 0 h 58"/>
              </a:gdLst>
              <a:ahLst/>
              <a:cxnLst>
                <a:cxn ang="0">
                  <a:pos x="T0" y="T1"/>
                </a:cxn>
                <a:cxn ang="0">
                  <a:pos x="T2" y="T3"/>
                </a:cxn>
                <a:cxn ang="0">
                  <a:pos x="T4" y="T5"/>
                </a:cxn>
              </a:cxnLst>
              <a:rect l="0" t="0" r="r" b="b"/>
              <a:pathLst>
                <a:path w="115" h="58">
                  <a:moveTo>
                    <a:pt x="0" y="0"/>
                  </a:moveTo>
                  <a:lnTo>
                    <a:pt x="58" y="58"/>
                  </a:lnTo>
                  <a:lnTo>
                    <a:pt x="115" y="0"/>
                  </a:ln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schemeClr val="bg1">
                    <a:lumMod val="50000"/>
                  </a:schemeClr>
                </a:solidFill>
              </a:endParaRPr>
            </a:p>
          </p:txBody>
        </p:sp>
        <p:sp>
          <p:nvSpPr>
            <p:cNvPr id="42" name="Oval 30"/>
            <p:cNvSpPr>
              <a:spLocks noChangeArrowheads="1"/>
            </p:cNvSpPr>
            <p:nvPr/>
          </p:nvSpPr>
          <p:spPr bwMode="auto">
            <a:xfrm>
              <a:off x="6659563" y="1209676"/>
              <a:ext cx="485775" cy="485775"/>
            </a:xfrm>
            <a:prstGeom prst="ellipse">
              <a:avLst/>
            </a:prstGeom>
            <a:noFill/>
            <a:ln w="1587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schemeClr val="bg1">
                    <a:lumMod val="50000"/>
                  </a:schemeClr>
                </a:solidFill>
              </a:endParaRPr>
            </a:p>
          </p:txBody>
        </p:sp>
      </p:grpSp>
      <p:grpSp>
        <p:nvGrpSpPr>
          <p:cNvPr id="43" name="Group 119"/>
          <p:cNvGrpSpPr/>
          <p:nvPr/>
        </p:nvGrpSpPr>
        <p:grpSpPr>
          <a:xfrm>
            <a:off x="7368009" y="3720730"/>
            <a:ext cx="474675" cy="474676"/>
            <a:chOff x="6399213" y="695325"/>
            <a:chExt cx="850899" cy="850901"/>
          </a:xfrm>
        </p:grpSpPr>
        <p:sp>
          <p:nvSpPr>
            <p:cNvPr id="44" name="Freeform 34"/>
            <p:cNvSpPr>
              <a:spLocks/>
            </p:cNvSpPr>
            <p:nvPr/>
          </p:nvSpPr>
          <p:spPr bwMode="auto">
            <a:xfrm>
              <a:off x="6565900" y="862013"/>
              <a:ext cx="684212" cy="684213"/>
            </a:xfrm>
            <a:custGeom>
              <a:avLst/>
              <a:gdLst>
                <a:gd name="T0" fmla="*/ 431 w 431"/>
                <a:gd name="T1" fmla="*/ 0 h 431"/>
                <a:gd name="T2" fmla="*/ 431 w 431"/>
                <a:gd name="T3" fmla="*/ 431 h 431"/>
                <a:gd name="T4" fmla="*/ 0 w 431"/>
                <a:gd name="T5" fmla="*/ 431 h 431"/>
              </a:gdLst>
              <a:ahLst/>
              <a:cxnLst>
                <a:cxn ang="0">
                  <a:pos x="T0" y="T1"/>
                </a:cxn>
                <a:cxn ang="0">
                  <a:pos x="T2" y="T3"/>
                </a:cxn>
                <a:cxn ang="0">
                  <a:pos x="T4" y="T5"/>
                </a:cxn>
              </a:cxnLst>
              <a:rect l="0" t="0" r="r" b="b"/>
              <a:pathLst>
                <a:path w="431" h="431">
                  <a:moveTo>
                    <a:pt x="431" y="0"/>
                  </a:moveTo>
                  <a:lnTo>
                    <a:pt x="431" y="431"/>
                  </a:lnTo>
                  <a:lnTo>
                    <a:pt x="0" y="431"/>
                  </a:ln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schemeClr val="bg1">
                    <a:lumMod val="50000"/>
                  </a:schemeClr>
                </a:solidFill>
              </a:endParaRPr>
            </a:p>
          </p:txBody>
        </p:sp>
        <p:sp>
          <p:nvSpPr>
            <p:cNvPr id="45" name="Freeform 35"/>
            <p:cNvSpPr>
              <a:spLocks/>
            </p:cNvSpPr>
            <p:nvPr/>
          </p:nvSpPr>
          <p:spPr bwMode="auto">
            <a:xfrm>
              <a:off x="6473825" y="769938"/>
              <a:ext cx="715962" cy="715963"/>
            </a:xfrm>
            <a:custGeom>
              <a:avLst/>
              <a:gdLst>
                <a:gd name="T0" fmla="*/ 451 w 451"/>
                <a:gd name="T1" fmla="*/ 0 h 451"/>
                <a:gd name="T2" fmla="*/ 451 w 451"/>
                <a:gd name="T3" fmla="*/ 451 h 451"/>
                <a:gd name="T4" fmla="*/ 0 w 451"/>
                <a:gd name="T5" fmla="*/ 451 h 451"/>
              </a:gdLst>
              <a:ahLst/>
              <a:cxnLst>
                <a:cxn ang="0">
                  <a:pos x="T0" y="T1"/>
                </a:cxn>
                <a:cxn ang="0">
                  <a:pos x="T2" y="T3"/>
                </a:cxn>
                <a:cxn ang="0">
                  <a:pos x="T4" y="T5"/>
                </a:cxn>
              </a:cxnLst>
              <a:rect l="0" t="0" r="r" b="b"/>
              <a:pathLst>
                <a:path w="451" h="451">
                  <a:moveTo>
                    <a:pt x="451" y="0"/>
                  </a:moveTo>
                  <a:lnTo>
                    <a:pt x="451" y="451"/>
                  </a:lnTo>
                  <a:lnTo>
                    <a:pt x="0" y="451"/>
                  </a:ln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schemeClr val="bg1">
                    <a:lumMod val="50000"/>
                  </a:schemeClr>
                </a:solidFill>
              </a:endParaRPr>
            </a:p>
          </p:txBody>
        </p:sp>
        <p:sp>
          <p:nvSpPr>
            <p:cNvPr id="46" name="Rectangle 36"/>
            <p:cNvSpPr>
              <a:spLocks noChangeArrowheads="1"/>
            </p:cNvSpPr>
            <p:nvPr/>
          </p:nvSpPr>
          <p:spPr bwMode="auto">
            <a:xfrm>
              <a:off x="6399213" y="695325"/>
              <a:ext cx="728662" cy="728663"/>
            </a:xfrm>
            <a:prstGeom prst="rect">
              <a:avLst/>
            </a:pr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schemeClr val="bg1">
                    <a:lumMod val="50000"/>
                  </a:schemeClr>
                </a:solidFill>
              </a:endParaRPr>
            </a:p>
          </p:txBody>
        </p:sp>
        <p:sp>
          <p:nvSpPr>
            <p:cNvPr id="47" name="Freeform 37"/>
            <p:cNvSpPr>
              <a:spLocks/>
            </p:cNvSpPr>
            <p:nvPr/>
          </p:nvSpPr>
          <p:spPr bwMode="auto">
            <a:xfrm>
              <a:off x="6550025" y="965200"/>
              <a:ext cx="482600" cy="307975"/>
            </a:xfrm>
            <a:custGeom>
              <a:avLst/>
              <a:gdLst>
                <a:gd name="T0" fmla="*/ 304 w 304"/>
                <a:gd name="T1" fmla="*/ 194 h 194"/>
                <a:gd name="T2" fmla="*/ 230 w 304"/>
                <a:gd name="T3" fmla="*/ 0 h 194"/>
                <a:gd name="T4" fmla="*/ 134 w 304"/>
                <a:gd name="T5" fmla="*/ 143 h 194"/>
                <a:gd name="T6" fmla="*/ 75 w 304"/>
                <a:gd name="T7" fmla="*/ 71 h 194"/>
                <a:gd name="T8" fmla="*/ 0 w 304"/>
                <a:gd name="T9" fmla="*/ 194 h 194"/>
              </a:gdLst>
              <a:ahLst/>
              <a:cxnLst>
                <a:cxn ang="0">
                  <a:pos x="T0" y="T1"/>
                </a:cxn>
                <a:cxn ang="0">
                  <a:pos x="T2" y="T3"/>
                </a:cxn>
                <a:cxn ang="0">
                  <a:pos x="T4" y="T5"/>
                </a:cxn>
                <a:cxn ang="0">
                  <a:pos x="T6" y="T7"/>
                </a:cxn>
                <a:cxn ang="0">
                  <a:pos x="T8" y="T9"/>
                </a:cxn>
              </a:cxnLst>
              <a:rect l="0" t="0" r="r" b="b"/>
              <a:pathLst>
                <a:path w="304" h="194">
                  <a:moveTo>
                    <a:pt x="304" y="194"/>
                  </a:moveTo>
                  <a:lnTo>
                    <a:pt x="230" y="0"/>
                  </a:lnTo>
                  <a:lnTo>
                    <a:pt x="134" y="143"/>
                  </a:lnTo>
                  <a:lnTo>
                    <a:pt x="75" y="71"/>
                  </a:lnTo>
                  <a:lnTo>
                    <a:pt x="0" y="194"/>
                  </a:lnTo>
                </a:path>
              </a:pathLst>
            </a:custGeom>
            <a:noFill/>
            <a:ln w="158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schemeClr val="bg1">
                    <a:lumMod val="50000"/>
                  </a:schemeClr>
                </a:solidFill>
              </a:endParaRPr>
            </a:p>
          </p:txBody>
        </p:sp>
        <p:sp>
          <p:nvSpPr>
            <p:cNvPr id="48" name="Oval 38"/>
            <p:cNvSpPr>
              <a:spLocks noChangeArrowheads="1"/>
            </p:cNvSpPr>
            <p:nvPr/>
          </p:nvSpPr>
          <p:spPr bwMode="auto">
            <a:xfrm>
              <a:off x="6550025" y="808038"/>
              <a:ext cx="119062" cy="119063"/>
            </a:xfrm>
            <a:prstGeom prst="ellipse">
              <a:avLst/>
            </a:prstGeom>
            <a:noFill/>
            <a:ln w="158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schemeClr val="bg1">
                    <a:lumMod val="50000"/>
                  </a:schemeClr>
                </a:solidFill>
              </a:endParaRPr>
            </a:p>
          </p:txBody>
        </p:sp>
        <p:sp>
          <p:nvSpPr>
            <p:cNvPr id="49" name="Line 39"/>
            <p:cNvSpPr>
              <a:spLocks noChangeShapeType="1"/>
            </p:cNvSpPr>
            <p:nvPr/>
          </p:nvSpPr>
          <p:spPr bwMode="auto">
            <a:xfrm flipH="1">
              <a:off x="6399213" y="1273175"/>
              <a:ext cx="728662" cy="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schemeClr val="bg1">
                    <a:lumMod val="50000"/>
                  </a:schemeClr>
                </a:solidFill>
              </a:endParaRPr>
            </a:p>
          </p:txBody>
        </p:sp>
      </p:grpSp>
      <p:grpSp>
        <p:nvGrpSpPr>
          <p:cNvPr id="50" name="Group 126"/>
          <p:cNvGrpSpPr/>
          <p:nvPr/>
        </p:nvGrpSpPr>
        <p:grpSpPr>
          <a:xfrm>
            <a:off x="5860006" y="2168185"/>
            <a:ext cx="408861" cy="466068"/>
            <a:chOff x="6873875" y="742950"/>
            <a:chExt cx="771526" cy="879476"/>
          </a:xfrm>
        </p:grpSpPr>
        <p:sp>
          <p:nvSpPr>
            <p:cNvPr id="51" name="Line 43"/>
            <p:cNvSpPr>
              <a:spLocks noChangeShapeType="1"/>
            </p:cNvSpPr>
            <p:nvPr/>
          </p:nvSpPr>
          <p:spPr bwMode="auto">
            <a:xfrm>
              <a:off x="7162800" y="1471613"/>
              <a:ext cx="0" cy="7620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52" name="Line 44"/>
            <p:cNvSpPr>
              <a:spLocks noChangeShapeType="1"/>
            </p:cNvSpPr>
            <p:nvPr/>
          </p:nvSpPr>
          <p:spPr bwMode="auto">
            <a:xfrm>
              <a:off x="7223125" y="1471613"/>
              <a:ext cx="0" cy="7620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53" name="Freeform 45"/>
            <p:cNvSpPr>
              <a:spLocks/>
            </p:cNvSpPr>
            <p:nvPr/>
          </p:nvSpPr>
          <p:spPr bwMode="auto">
            <a:xfrm>
              <a:off x="6964363" y="1547813"/>
              <a:ext cx="457200" cy="74613"/>
            </a:xfrm>
            <a:custGeom>
              <a:avLst/>
              <a:gdLst>
                <a:gd name="T0" fmla="*/ 120 w 120"/>
                <a:gd name="T1" fmla="*/ 20 h 20"/>
                <a:gd name="T2" fmla="*/ 60 w 120"/>
                <a:gd name="T3" fmla="*/ 0 h 20"/>
                <a:gd name="T4" fmla="*/ 0 w 120"/>
                <a:gd name="T5" fmla="*/ 20 h 20"/>
                <a:gd name="T6" fmla="*/ 120 w 120"/>
                <a:gd name="T7" fmla="*/ 20 h 20"/>
              </a:gdLst>
              <a:ahLst/>
              <a:cxnLst>
                <a:cxn ang="0">
                  <a:pos x="T0" y="T1"/>
                </a:cxn>
                <a:cxn ang="0">
                  <a:pos x="T2" y="T3"/>
                </a:cxn>
                <a:cxn ang="0">
                  <a:pos x="T4" y="T5"/>
                </a:cxn>
                <a:cxn ang="0">
                  <a:pos x="T6" y="T7"/>
                </a:cxn>
              </a:cxnLst>
              <a:rect l="0" t="0" r="r" b="b"/>
              <a:pathLst>
                <a:path w="120" h="20">
                  <a:moveTo>
                    <a:pt x="120" y="20"/>
                  </a:moveTo>
                  <a:cubicBezTo>
                    <a:pt x="103" y="7"/>
                    <a:pt x="83" y="0"/>
                    <a:pt x="60" y="0"/>
                  </a:cubicBezTo>
                  <a:cubicBezTo>
                    <a:pt x="37" y="0"/>
                    <a:pt x="17" y="7"/>
                    <a:pt x="0" y="20"/>
                  </a:cubicBezTo>
                  <a:lnTo>
                    <a:pt x="120" y="20"/>
                  </a:lnTo>
                  <a:close/>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54" name="Oval 46"/>
            <p:cNvSpPr>
              <a:spLocks noChangeArrowheads="1"/>
            </p:cNvSpPr>
            <p:nvPr/>
          </p:nvSpPr>
          <p:spPr bwMode="auto">
            <a:xfrm>
              <a:off x="6904038" y="773113"/>
              <a:ext cx="577850" cy="576263"/>
            </a:xfrm>
            <a:prstGeom prst="ellipse">
              <a:avLst/>
            </a:pr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55" name="Freeform 47"/>
            <p:cNvSpPr>
              <a:spLocks/>
            </p:cNvSpPr>
            <p:nvPr/>
          </p:nvSpPr>
          <p:spPr bwMode="auto">
            <a:xfrm>
              <a:off x="6904038" y="773113"/>
              <a:ext cx="741363" cy="739775"/>
            </a:xfrm>
            <a:custGeom>
              <a:avLst/>
              <a:gdLst>
                <a:gd name="T0" fmla="*/ 152 w 195"/>
                <a:gd name="T1" fmla="*/ 0 h 195"/>
                <a:gd name="T2" fmla="*/ 152 w 195"/>
                <a:gd name="T3" fmla="*/ 152 h 195"/>
                <a:gd name="T4" fmla="*/ 0 w 195"/>
                <a:gd name="T5" fmla="*/ 152 h 195"/>
              </a:gdLst>
              <a:ahLst/>
              <a:cxnLst>
                <a:cxn ang="0">
                  <a:pos x="T0" y="T1"/>
                </a:cxn>
                <a:cxn ang="0">
                  <a:pos x="T2" y="T3"/>
                </a:cxn>
                <a:cxn ang="0">
                  <a:pos x="T4" y="T5"/>
                </a:cxn>
              </a:cxnLst>
              <a:rect l="0" t="0" r="r" b="b"/>
              <a:pathLst>
                <a:path w="195" h="195">
                  <a:moveTo>
                    <a:pt x="152" y="0"/>
                  </a:moveTo>
                  <a:cubicBezTo>
                    <a:pt x="195" y="42"/>
                    <a:pt x="195" y="110"/>
                    <a:pt x="152" y="152"/>
                  </a:cubicBezTo>
                  <a:cubicBezTo>
                    <a:pt x="110" y="195"/>
                    <a:pt x="42" y="195"/>
                    <a:pt x="0" y="152"/>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56" name="Line 48"/>
            <p:cNvSpPr>
              <a:spLocks noChangeShapeType="1"/>
            </p:cNvSpPr>
            <p:nvPr/>
          </p:nvSpPr>
          <p:spPr bwMode="auto">
            <a:xfrm flipV="1">
              <a:off x="6873875" y="1319213"/>
              <a:ext cx="60325" cy="60325"/>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57" name="Line 49"/>
            <p:cNvSpPr>
              <a:spLocks noChangeShapeType="1"/>
            </p:cNvSpPr>
            <p:nvPr/>
          </p:nvSpPr>
          <p:spPr bwMode="auto">
            <a:xfrm flipV="1">
              <a:off x="7451725" y="742950"/>
              <a:ext cx="60325" cy="60325"/>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grpSp>
      <p:grpSp>
        <p:nvGrpSpPr>
          <p:cNvPr id="58" name="Group 134"/>
          <p:cNvGrpSpPr/>
          <p:nvPr/>
        </p:nvGrpSpPr>
        <p:grpSpPr>
          <a:xfrm flipH="1">
            <a:off x="5618509" y="3573685"/>
            <a:ext cx="838090" cy="849991"/>
            <a:chOff x="1909763" y="950913"/>
            <a:chExt cx="782637" cy="793750"/>
          </a:xfrm>
          <a:solidFill>
            <a:schemeClr val="bg1"/>
          </a:solidFill>
        </p:grpSpPr>
        <p:sp>
          <p:nvSpPr>
            <p:cNvPr id="59" name="Freeform 59"/>
            <p:cNvSpPr>
              <a:spLocks noEditPoints="1"/>
            </p:cNvSpPr>
            <p:nvPr/>
          </p:nvSpPr>
          <p:spPr bwMode="auto">
            <a:xfrm>
              <a:off x="1909763" y="1204913"/>
              <a:ext cx="539750" cy="539750"/>
            </a:xfrm>
            <a:custGeom>
              <a:avLst/>
              <a:gdLst>
                <a:gd name="T0" fmla="*/ 0 w 340"/>
                <a:gd name="T1" fmla="*/ 340 h 340"/>
                <a:gd name="T2" fmla="*/ 340 w 340"/>
                <a:gd name="T3" fmla="*/ 340 h 340"/>
                <a:gd name="T4" fmla="*/ 340 w 340"/>
                <a:gd name="T5" fmla="*/ 0 h 340"/>
                <a:gd name="T6" fmla="*/ 0 w 340"/>
                <a:gd name="T7" fmla="*/ 0 h 340"/>
                <a:gd name="T8" fmla="*/ 0 w 340"/>
                <a:gd name="T9" fmla="*/ 340 h 340"/>
                <a:gd name="T10" fmla="*/ 304 w 340"/>
                <a:gd name="T11" fmla="*/ 251 h 340"/>
                <a:gd name="T12" fmla="*/ 35 w 340"/>
                <a:gd name="T13" fmla="*/ 251 h 340"/>
                <a:gd name="T14" fmla="*/ 35 w 340"/>
                <a:gd name="T15" fmla="*/ 36 h 340"/>
                <a:gd name="T16" fmla="*/ 304 w 340"/>
                <a:gd name="T17" fmla="*/ 36 h 340"/>
                <a:gd name="T18" fmla="*/ 304 w 340"/>
                <a:gd name="T19" fmla="*/ 25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340">
                  <a:moveTo>
                    <a:pt x="0" y="340"/>
                  </a:moveTo>
                  <a:lnTo>
                    <a:pt x="340" y="340"/>
                  </a:lnTo>
                  <a:lnTo>
                    <a:pt x="340" y="0"/>
                  </a:lnTo>
                  <a:lnTo>
                    <a:pt x="0" y="0"/>
                  </a:lnTo>
                  <a:lnTo>
                    <a:pt x="0" y="340"/>
                  </a:lnTo>
                  <a:close/>
                  <a:moveTo>
                    <a:pt x="304" y="251"/>
                  </a:moveTo>
                  <a:lnTo>
                    <a:pt x="35" y="251"/>
                  </a:lnTo>
                  <a:lnTo>
                    <a:pt x="35" y="36"/>
                  </a:lnTo>
                  <a:lnTo>
                    <a:pt x="304" y="36"/>
                  </a:lnTo>
                  <a:lnTo>
                    <a:pt x="304"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Freeform 60"/>
            <p:cNvSpPr>
              <a:spLocks/>
            </p:cNvSpPr>
            <p:nvPr/>
          </p:nvSpPr>
          <p:spPr bwMode="auto">
            <a:xfrm>
              <a:off x="2060575" y="950913"/>
              <a:ext cx="631825" cy="569913"/>
            </a:xfrm>
            <a:custGeom>
              <a:avLst/>
              <a:gdLst>
                <a:gd name="T0" fmla="*/ 334 w 398"/>
                <a:gd name="T1" fmla="*/ 0 h 359"/>
                <a:gd name="T2" fmla="*/ 0 w 398"/>
                <a:gd name="T3" fmla="*/ 64 h 359"/>
                <a:gd name="T4" fmla="*/ 15 w 398"/>
                <a:gd name="T5" fmla="*/ 143 h 359"/>
                <a:gd name="T6" fmla="*/ 51 w 398"/>
                <a:gd name="T7" fmla="*/ 143 h 359"/>
                <a:gd name="T8" fmla="*/ 41 w 398"/>
                <a:gd name="T9" fmla="*/ 93 h 359"/>
                <a:gd name="T10" fmla="*/ 305 w 398"/>
                <a:gd name="T11" fmla="*/ 40 h 359"/>
                <a:gd name="T12" fmla="*/ 346 w 398"/>
                <a:gd name="T13" fmla="*/ 251 h 359"/>
                <a:gd name="T14" fmla="*/ 262 w 398"/>
                <a:gd name="T15" fmla="*/ 268 h 359"/>
                <a:gd name="T16" fmla="*/ 262 w 398"/>
                <a:gd name="T17" fmla="*/ 359 h 359"/>
                <a:gd name="T18" fmla="*/ 398 w 398"/>
                <a:gd name="T19" fmla="*/ 332 h 359"/>
                <a:gd name="T20" fmla="*/ 334 w 398"/>
                <a:gd name="T2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359">
                  <a:moveTo>
                    <a:pt x="334" y="0"/>
                  </a:moveTo>
                  <a:lnTo>
                    <a:pt x="0" y="64"/>
                  </a:lnTo>
                  <a:lnTo>
                    <a:pt x="15" y="143"/>
                  </a:lnTo>
                  <a:lnTo>
                    <a:pt x="51" y="143"/>
                  </a:lnTo>
                  <a:lnTo>
                    <a:pt x="41" y="93"/>
                  </a:lnTo>
                  <a:lnTo>
                    <a:pt x="305" y="40"/>
                  </a:lnTo>
                  <a:lnTo>
                    <a:pt x="346" y="251"/>
                  </a:lnTo>
                  <a:lnTo>
                    <a:pt x="262" y="268"/>
                  </a:lnTo>
                  <a:lnTo>
                    <a:pt x="262" y="359"/>
                  </a:lnTo>
                  <a:lnTo>
                    <a:pt x="398" y="332"/>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1077655760"/>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animEffect transition="in" filter="fade">
                                      <p:cBhvr>
                                        <p:cTn id="19" dur="500"/>
                                        <p:tgtEl>
                                          <p:spTgt spid="58"/>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2500"/>
                            </p:stCondLst>
                            <p:childTnLst>
                              <p:par>
                                <p:cTn id="29" presetID="22" presetClass="entr" presetSubtype="2"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right)">
                                      <p:cBhvr>
                                        <p:cTn id="31" dur="500"/>
                                        <p:tgtEl>
                                          <p:spTgt spid="17"/>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par>
                          <p:cTn id="44" fill="hold">
                            <p:stCondLst>
                              <p:cond delay="4500"/>
                            </p:stCondLst>
                            <p:childTnLst>
                              <p:par>
                                <p:cTn id="45" presetID="10" presetClass="entr" presetSubtype="0" fill="hold"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500"/>
                                        <p:tgtEl>
                                          <p:spTgt spid="50"/>
                                        </p:tgtEl>
                                      </p:cBhvr>
                                    </p:animEffect>
                                  </p:childTnLst>
                                </p:cTn>
                              </p:par>
                            </p:childTnLst>
                          </p:cTn>
                        </p:par>
                        <p:par>
                          <p:cTn id="48" fill="hold">
                            <p:stCondLst>
                              <p:cond delay="5000"/>
                            </p:stCondLst>
                            <p:childTnLst>
                              <p:par>
                                <p:cTn id="49" presetID="22" presetClass="entr" presetSubtype="8"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childTnLst>
                          </p:cTn>
                        </p:par>
                        <p:par>
                          <p:cTn id="64" fill="hold">
                            <p:stCondLst>
                              <p:cond delay="7000"/>
                            </p:stCondLst>
                            <p:childTnLst>
                              <p:par>
                                <p:cTn id="65" presetID="10" presetClass="entr" presetSubtype="0" fill="hold"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500"/>
                                        <p:tgtEl>
                                          <p:spTgt spid="43"/>
                                        </p:tgtEl>
                                      </p:cBhvr>
                                    </p:animEffect>
                                  </p:childTnLst>
                                </p:cTn>
                              </p:par>
                            </p:childTnLst>
                          </p:cTn>
                        </p:par>
                        <p:par>
                          <p:cTn id="68" fill="hold">
                            <p:stCondLst>
                              <p:cond delay="7500"/>
                            </p:stCondLst>
                            <p:childTnLst>
                              <p:par>
                                <p:cTn id="69" presetID="22" presetClass="entr" presetSubtype="8"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8000"/>
                            </p:stCondLst>
                            <p:childTnLst>
                              <p:par>
                                <p:cTn id="73" presetID="22" presetClass="entr" presetSubtype="8"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left)">
                                      <p:cBhvr>
                                        <p:cTn id="75" dur="500"/>
                                        <p:tgtEl>
                                          <p:spTgt spid="27"/>
                                        </p:tgtEl>
                                      </p:cBhvr>
                                    </p:animEffect>
                                  </p:childTnLst>
                                </p:cTn>
                              </p:par>
                            </p:childTnLst>
                          </p:cTn>
                        </p:par>
                        <p:par>
                          <p:cTn id="76" fill="hold">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left)">
                                      <p:cBhvr>
                                        <p:cTn id="79" dur="500"/>
                                        <p:tgtEl>
                                          <p:spTgt spid="23"/>
                                        </p:tgtEl>
                                      </p:cBhvr>
                                    </p:animEffect>
                                  </p:childTnLst>
                                </p:cTn>
                              </p:par>
                            </p:childTnLst>
                          </p:cTn>
                        </p:par>
                        <p:par>
                          <p:cTn id="80" fill="hold">
                            <p:stCondLst>
                              <p:cond delay="9000"/>
                            </p:stCondLst>
                            <p:childTnLst>
                              <p:par>
                                <p:cTn id="81" presetID="10"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500"/>
                                        <p:tgtEl>
                                          <p:spTgt spid="15"/>
                                        </p:tgtEl>
                                      </p:cBhvr>
                                    </p:animEffect>
                                  </p:childTnLst>
                                </p:cTn>
                              </p:par>
                            </p:childTnLst>
                          </p:cTn>
                        </p:par>
                        <p:par>
                          <p:cTn id="84" fill="hold">
                            <p:stCondLst>
                              <p:cond delay="9500"/>
                            </p:stCondLst>
                            <p:childTnLst>
                              <p:par>
                                <p:cTn id="85" presetID="10" presetClass="entr" presetSubtype="0" fill="hold"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childTnLst>
                          </p:cTn>
                        </p:par>
                        <p:par>
                          <p:cTn id="88" fill="hold">
                            <p:stCondLst>
                              <p:cond delay="10000"/>
                            </p:stCondLst>
                            <p:childTnLst>
                              <p:par>
                                <p:cTn id="89" presetID="22" presetClass="entr" presetSubtype="2"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right)">
                                      <p:cBhvr>
                                        <p:cTn id="91" dur="500"/>
                                        <p:tgtEl>
                                          <p:spTgt spid="18"/>
                                        </p:tgtEl>
                                      </p:cBhvr>
                                    </p:animEffect>
                                  </p:childTnLst>
                                </p:cTn>
                              </p:par>
                            </p:childTnLst>
                          </p:cTn>
                        </p:par>
                        <p:par>
                          <p:cTn id="92" fill="hold">
                            <p:stCondLst>
                              <p:cond delay="10500"/>
                            </p:stCondLst>
                            <p:childTnLst>
                              <p:par>
                                <p:cTn id="93" presetID="22" presetClass="entr" presetSubtype="8"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left)">
                                      <p:cBhvr>
                                        <p:cTn id="95" dur="500"/>
                                        <p:tgtEl>
                                          <p:spTgt spid="28"/>
                                        </p:tgtEl>
                                      </p:cBhvr>
                                    </p:animEffect>
                                  </p:childTnLst>
                                </p:cTn>
                              </p:par>
                            </p:childTnLst>
                          </p:cTn>
                        </p:par>
                        <p:par>
                          <p:cTn id="96" fill="hold">
                            <p:stCondLst>
                              <p:cond delay="11000"/>
                            </p:stCondLst>
                            <p:childTnLst>
                              <p:par>
                                <p:cTn id="97" presetID="22" presetClass="entr" presetSubtype="8" fill="hold" grpId="0" nodeType="after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wipe(left)">
                                      <p:cBhvr>
                                        <p:cTn id="9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21" grpId="0"/>
      <p:bldP spid="22" grpId="0"/>
      <p:bldP spid="23" grpId="0"/>
      <p:bldP spid="24" grpId="0"/>
      <p:bldP spid="25" grpId="0"/>
      <p:bldP spid="26" grpId="0"/>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grpSp>
        <p:nvGrpSpPr>
          <p:cNvPr id="4" name="组合 3"/>
          <p:cNvGrpSpPr/>
          <p:nvPr/>
        </p:nvGrpSpPr>
        <p:grpSpPr>
          <a:xfrm>
            <a:off x="269645" y="1279620"/>
            <a:ext cx="11787418" cy="5243094"/>
            <a:chOff x="1350896" y="1352550"/>
            <a:chExt cx="6316729" cy="2809708"/>
          </a:xfrm>
        </p:grpSpPr>
        <p:sp>
          <p:nvSpPr>
            <p:cNvPr id="12" name="Rectangle 1"/>
            <p:cNvSpPr>
              <a:spLocks noChangeArrowheads="1"/>
            </p:cNvSpPr>
            <p:nvPr/>
          </p:nvSpPr>
          <p:spPr bwMode="auto">
            <a:xfrm>
              <a:off x="3491684" y="1352550"/>
              <a:ext cx="2160630" cy="2523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0" dirty="0">
                  <a:solidFill>
                    <a:schemeClr val="bg1">
                      <a:lumMod val="50000"/>
                    </a:schemeClr>
                  </a:solidFill>
                  <a:latin typeface="FontAwesome" pitchFamily="2" charset="0"/>
                </a:rPr>
                <a:t></a:t>
              </a:r>
              <a:endParaRPr lang="bg-BG" altLang="zh-CN" sz="30000" dirty="0">
                <a:solidFill>
                  <a:schemeClr val="bg1">
                    <a:lumMod val="50000"/>
                  </a:schemeClr>
                </a:solidFill>
              </a:endParaRPr>
            </a:p>
          </p:txBody>
        </p:sp>
        <p:sp>
          <p:nvSpPr>
            <p:cNvPr id="13" name="Isosceles Triangle 5"/>
            <p:cNvSpPr/>
            <p:nvPr/>
          </p:nvSpPr>
          <p:spPr>
            <a:xfrm>
              <a:off x="4356100" y="2338388"/>
              <a:ext cx="395288" cy="238125"/>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600">
                <a:solidFill>
                  <a:schemeClr val="bg1">
                    <a:lumMod val="50000"/>
                  </a:schemeClr>
                </a:solidFill>
                <a:cs typeface="Arial" pitchFamily="34" charset="0"/>
              </a:endParaRPr>
            </a:p>
          </p:txBody>
        </p:sp>
        <p:sp>
          <p:nvSpPr>
            <p:cNvPr id="14" name="Rectangle 6"/>
            <p:cNvSpPr/>
            <p:nvPr/>
          </p:nvSpPr>
          <p:spPr>
            <a:xfrm>
              <a:off x="4486275" y="2497138"/>
              <a:ext cx="134938" cy="4000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600">
                <a:solidFill>
                  <a:schemeClr val="bg1">
                    <a:lumMod val="50000"/>
                  </a:schemeClr>
                </a:solidFill>
                <a:cs typeface="Arial" pitchFamily="34" charset="0"/>
              </a:endParaRPr>
            </a:p>
          </p:txBody>
        </p:sp>
        <p:grpSp>
          <p:nvGrpSpPr>
            <p:cNvPr id="15" name="Group 11"/>
            <p:cNvGrpSpPr>
              <a:grpSpLocks/>
            </p:cNvGrpSpPr>
            <p:nvPr/>
          </p:nvGrpSpPr>
          <p:grpSpPr bwMode="auto">
            <a:xfrm>
              <a:off x="1350896" y="1835150"/>
              <a:ext cx="1012968" cy="742783"/>
              <a:chOff x="1657644" y="2580663"/>
              <a:chExt cx="1014057" cy="743682"/>
            </a:xfrm>
          </p:grpSpPr>
          <p:sp>
            <p:nvSpPr>
              <p:cNvPr id="16" name="Oval 47"/>
              <p:cNvSpPr/>
              <p:nvPr/>
            </p:nvSpPr>
            <p:spPr>
              <a:xfrm>
                <a:off x="1875436" y="2580663"/>
                <a:ext cx="578472" cy="578549"/>
              </a:xfrm>
              <a:prstGeom prst="ellipse">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600">
                  <a:solidFill>
                    <a:schemeClr val="bg1">
                      <a:lumMod val="50000"/>
                    </a:schemeClr>
                  </a:solidFill>
                  <a:cs typeface="Arial" pitchFamily="34" charset="0"/>
                </a:endParaRPr>
              </a:p>
            </p:txBody>
          </p:sp>
          <p:sp>
            <p:nvSpPr>
              <p:cNvPr id="18" name="Rectangle 49"/>
              <p:cNvSpPr/>
              <p:nvPr/>
            </p:nvSpPr>
            <p:spPr>
              <a:xfrm>
                <a:off x="1657644" y="3159212"/>
                <a:ext cx="1014057" cy="165133"/>
              </a:xfrm>
              <a:prstGeom prst="rect">
                <a:avLst/>
              </a:prstGeom>
            </p:spPr>
            <p:txBody>
              <a:bodyPr wrap="none">
                <a:spAutoFit/>
              </a:bodyPr>
              <a:lstStyle/>
              <a:p>
                <a:pPr algn="ctr"/>
                <a:r>
                  <a:rPr lang="en-US" sz="1400">
                    <a:solidFill>
                      <a:schemeClr val="bg1">
                        <a:lumMod val="50000"/>
                      </a:schemeClr>
                    </a:solidFill>
                    <a:latin typeface="New Cicle" pitchFamily="2" charset="0"/>
                  </a:rPr>
                  <a:t>Search optimization</a:t>
                </a:r>
                <a:endParaRPr lang="bg-BG" altLang="zh-CN" sz="1400">
                  <a:solidFill>
                    <a:schemeClr val="bg1">
                      <a:lumMod val="50000"/>
                    </a:schemeClr>
                  </a:solidFill>
                </a:endParaRPr>
              </a:p>
            </p:txBody>
          </p:sp>
        </p:grpSp>
        <p:grpSp>
          <p:nvGrpSpPr>
            <p:cNvPr id="19" name="Group 50"/>
            <p:cNvGrpSpPr>
              <a:grpSpLocks/>
            </p:cNvGrpSpPr>
            <p:nvPr/>
          </p:nvGrpSpPr>
          <p:grpSpPr bwMode="auto">
            <a:xfrm>
              <a:off x="2166960" y="2786061"/>
              <a:ext cx="676228" cy="742783"/>
              <a:chOff x="1826134" y="2580663"/>
              <a:chExt cx="677066" cy="742225"/>
            </a:xfrm>
          </p:grpSpPr>
          <p:sp>
            <p:nvSpPr>
              <p:cNvPr id="20" name="Oval 51"/>
              <p:cNvSpPr/>
              <p:nvPr/>
            </p:nvSpPr>
            <p:spPr>
              <a:xfrm>
                <a:off x="1875385" y="2580663"/>
                <a:ext cx="578566" cy="577415"/>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600">
                  <a:solidFill>
                    <a:schemeClr val="bg1">
                      <a:lumMod val="50000"/>
                    </a:schemeClr>
                  </a:solidFill>
                  <a:cs typeface="Arial" pitchFamily="34" charset="0"/>
                </a:endParaRPr>
              </a:p>
            </p:txBody>
          </p:sp>
          <p:sp>
            <p:nvSpPr>
              <p:cNvPr id="22" name="Rectangle 53"/>
              <p:cNvSpPr/>
              <p:nvPr/>
            </p:nvSpPr>
            <p:spPr>
              <a:xfrm>
                <a:off x="1826134" y="3158078"/>
                <a:ext cx="677066" cy="164810"/>
              </a:xfrm>
              <a:prstGeom prst="rect">
                <a:avLst/>
              </a:prstGeom>
            </p:spPr>
            <p:txBody>
              <a:bodyPr wrap="none">
                <a:spAutoFit/>
              </a:bodyPr>
              <a:lstStyle/>
              <a:p>
                <a:pPr algn="ctr"/>
                <a:r>
                  <a:rPr lang="en-US" sz="1400">
                    <a:solidFill>
                      <a:schemeClr val="bg1">
                        <a:lumMod val="50000"/>
                      </a:schemeClr>
                    </a:solidFill>
                    <a:latin typeface="New Cicle" pitchFamily="2" charset="0"/>
                  </a:rPr>
                  <a:t>Useful Links</a:t>
                </a:r>
                <a:endParaRPr lang="bg-BG" altLang="zh-CN" sz="1400">
                  <a:solidFill>
                    <a:schemeClr val="bg1">
                      <a:lumMod val="50000"/>
                    </a:schemeClr>
                  </a:solidFill>
                </a:endParaRPr>
              </a:p>
            </p:txBody>
          </p:sp>
        </p:grpSp>
        <p:grpSp>
          <p:nvGrpSpPr>
            <p:cNvPr id="23" name="Group 54"/>
            <p:cNvGrpSpPr>
              <a:grpSpLocks/>
            </p:cNvGrpSpPr>
            <p:nvPr/>
          </p:nvGrpSpPr>
          <p:grpSpPr bwMode="auto">
            <a:xfrm>
              <a:off x="3065463" y="3419475"/>
              <a:ext cx="577850" cy="742783"/>
              <a:chOff x="1875574" y="2580663"/>
              <a:chExt cx="578184" cy="743682"/>
            </a:xfrm>
          </p:grpSpPr>
          <p:sp>
            <p:nvSpPr>
              <p:cNvPr id="24" name="Oval 55"/>
              <p:cNvSpPr/>
              <p:nvPr/>
            </p:nvSpPr>
            <p:spPr>
              <a:xfrm>
                <a:off x="1875574" y="2580663"/>
                <a:ext cx="578184" cy="578549"/>
              </a:xfrm>
              <a:prstGeom prst="ellipse">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600">
                  <a:solidFill>
                    <a:schemeClr val="bg1">
                      <a:lumMod val="50000"/>
                    </a:schemeClr>
                  </a:solidFill>
                  <a:cs typeface="Arial" pitchFamily="34" charset="0"/>
                </a:endParaRPr>
              </a:p>
            </p:txBody>
          </p:sp>
          <p:sp>
            <p:nvSpPr>
              <p:cNvPr id="26" name="Rectangle 57"/>
              <p:cNvSpPr/>
              <p:nvPr/>
            </p:nvSpPr>
            <p:spPr>
              <a:xfrm>
                <a:off x="1922625" y="3159212"/>
                <a:ext cx="484085" cy="165133"/>
              </a:xfrm>
              <a:prstGeom prst="rect">
                <a:avLst/>
              </a:prstGeom>
            </p:spPr>
            <p:txBody>
              <a:bodyPr wrap="none">
                <a:spAutoFit/>
              </a:bodyPr>
              <a:lstStyle/>
              <a:p>
                <a:pPr algn="ctr"/>
                <a:r>
                  <a:rPr lang="en-US" sz="1400">
                    <a:solidFill>
                      <a:schemeClr val="bg1">
                        <a:lumMod val="50000"/>
                      </a:schemeClr>
                    </a:solidFill>
                    <a:latin typeface="New Cicle" pitchFamily="2" charset="0"/>
                  </a:rPr>
                  <a:t>Partners</a:t>
                </a:r>
                <a:endParaRPr lang="bg-BG" altLang="zh-CN" sz="1400">
                  <a:solidFill>
                    <a:schemeClr val="bg1">
                      <a:lumMod val="50000"/>
                    </a:schemeClr>
                  </a:solidFill>
                </a:endParaRPr>
              </a:p>
            </p:txBody>
          </p:sp>
        </p:grpSp>
        <p:grpSp>
          <p:nvGrpSpPr>
            <p:cNvPr id="27" name="Group 58"/>
            <p:cNvGrpSpPr>
              <a:grpSpLocks/>
            </p:cNvGrpSpPr>
            <p:nvPr/>
          </p:nvGrpSpPr>
          <p:grpSpPr bwMode="auto">
            <a:xfrm>
              <a:off x="5510214" y="3419475"/>
              <a:ext cx="577850" cy="742783"/>
              <a:chOff x="1875934" y="2580663"/>
              <a:chExt cx="577468" cy="743682"/>
            </a:xfrm>
          </p:grpSpPr>
          <p:sp>
            <p:nvSpPr>
              <p:cNvPr id="28" name="Oval 59"/>
              <p:cNvSpPr/>
              <p:nvPr/>
            </p:nvSpPr>
            <p:spPr>
              <a:xfrm>
                <a:off x="1875934" y="2580663"/>
                <a:ext cx="577468" cy="578549"/>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600">
                  <a:solidFill>
                    <a:schemeClr val="bg1">
                      <a:lumMod val="50000"/>
                    </a:schemeClr>
                  </a:solidFill>
                  <a:cs typeface="Arial" pitchFamily="34" charset="0"/>
                </a:endParaRPr>
              </a:p>
            </p:txBody>
          </p:sp>
          <p:sp>
            <p:nvSpPr>
              <p:cNvPr id="30" name="Rectangle 61"/>
              <p:cNvSpPr/>
              <p:nvPr/>
            </p:nvSpPr>
            <p:spPr>
              <a:xfrm>
                <a:off x="1922926" y="3159212"/>
                <a:ext cx="483485" cy="165133"/>
              </a:xfrm>
              <a:prstGeom prst="rect">
                <a:avLst/>
              </a:prstGeom>
            </p:spPr>
            <p:txBody>
              <a:bodyPr wrap="none">
                <a:spAutoFit/>
              </a:bodyPr>
              <a:lstStyle/>
              <a:p>
                <a:pPr algn="ctr"/>
                <a:r>
                  <a:rPr lang="en-US" sz="1400">
                    <a:solidFill>
                      <a:schemeClr val="bg1">
                        <a:lumMod val="50000"/>
                      </a:schemeClr>
                    </a:solidFill>
                    <a:latin typeface="New Cicle" pitchFamily="2" charset="0"/>
                  </a:rPr>
                  <a:t>RSS feed</a:t>
                </a:r>
                <a:endParaRPr lang="bg-BG" altLang="zh-CN" sz="1400">
                  <a:solidFill>
                    <a:schemeClr val="bg1">
                      <a:lumMod val="50000"/>
                    </a:schemeClr>
                  </a:solidFill>
                </a:endParaRPr>
              </a:p>
            </p:txBody>
          </p:sp>
        </p:grpSp>
        <p:grpSp>
          <p:nvGrpSpPr>
            <p:cNvPr id="31" name="Group 62"/>
            <p:cNvGrpSpPr>
              <a:grpSpLocks/>
            </p:cNvGrpSpPr>
            <p:nvPr/>
          </p:nvGrpSpPr>
          <p:grpSpPr bwMode="auto">
            <a:xfrm>
              <a:off x="6350000" y="2786061"/>
              <a:ext cx="577850" cy="742783"/>
              <a:chOff x="1875574" y="2580663"/>
              <a:chExt cx="578184" cy="742225"/>
            </a:xfrm>
          </p:grpSpPr>
          <p:sp>
            <p:nvSpPr>
              <p:cNvPr id="32" name="Oval 63"/>
              <p:cNvSpPr/>
              <p:nvPr/>
            </p:nvSpPr>
            <p:spPr>
              <a:xfrm>
                <a:off x="1875574" y="2580663"/>
                <a:ext cx="578184" cy="577415"/>
              </a:xfrm>
              <a:prstGeom prst="ellipse">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600">
                  <a:solidFill>
                    <a:schemeClr val="bg1">
                      <a:lumMod val="50000"/>
                    </a:schemeClr>
                  </a:solidFill>
                  <a:cs typeface="Arial" pitchFamily="34" charset="0"/>
                </a:endParaRPr>
              </a:p>
            </p:txBody>
          </p:sp>
          <p:sp>
            <p:nvSpPr>
              <p:cNvPr id="34" name="Rectangle 65"/>
              <p:cNvSpPr/>
              <p:nvPr/>
            </p:nvSpPr>
            <p:spPr>
              <a:xfrm>
                <a:off x="1946691" y="3158078"/>
                <a:ext cx="435951" cy="164810"/>
              </a:xfrm>
              <a:prstGeom prst="rect">
                <a:avLst/>
              </a:prstGeom>
            </p:spPr>
            <p:txBody>
              <a:bodyPr wrap="none">
                <a:spAutoFit/>
              </a:bodyPr>
              <a:lstStyle/>
              <a:p>
                <a:pPr algn="ctr"/>
                <a:r>
                  <a:rPr lang="en-US" sz="1400">
                    <a:solidFill>
                      <a:schemeClr val="bg1">
                        <a:lumMod val="50000"/>
                      </a:schemeClr>
                    </a:solidFill>
                    <a:latin typeface="New Cicle" pitchFamily="2" charset="0"/>
                  </a:rPr>
                  <a:t>URL key</a:t>
                </a:r>
                <a:endParaRPr lang="bg-BG" altLang="zh-CN" sz="1400">
                  <a:solidFill>
                    <a:schemeClr val="bg1">
                      <a:lumMod val="50000"/>
                    </a:schemeClr>
                  </a:solidFill>
                </a:endParaRPr>
              </a:p>
            </p:txBody>
          </p:sp>
        </p:grpSp>
        <p:grpSp>
          <p:nvGrpSpPr>
            <p:cNvPr id="35" name="Group 66"/>
            <p:cNvGrpSpPr>
              <a:grpSpLocks/>
            </p:cNvGrpSpPr>
            <p:nvPr/>
          </p:nvGrpSpPr>
          <p:grpSpPr bwMode="auto">
            <a:xfrm>
              <a:off x="6901123" y="1835150"/>
              <a:ext cx="628122" cy="742783"/>
              <a:chOff x="1850572" y="2580663"/>
              <a:chExt cx="628193" cy="743682"/>
            </a:xfrm>
          </p:grpSpPr>
          <p:sp>
            <p:nvSpPr>
              <p:cNvPr id="36" name="Oval 67"/>
              <p:cNvSpPr/>
              <p:nvPr/>
            </p:nvSpPr>
            <p:spPr>
              <a:xfrm>
                <a:off x="1875712" y="2580663"/>
                <a:ext cx="577915" cy="578549"/>
              </a:xfrm>
              <a:prstGeom prst="ellipse">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600">
                  <a:solidFill>
                    <a:schemeClr val="bg1">
                      <a:lumMod val="50000"/>
                    </a:schemeClr>
                  </a:solidFill>
                  <a:cs typeface="Arial" pitchFamily="34" charset="0"/>
                </a:endParaRPr>
              </a:p>
            </p:txBody>
          </p:sp>
          <p:sp>
            <p:nvSpPr>
              <p:cNvPr id="38" name="Rectangle 69"/>
              <p:cNvSpPr/>
              <p:nvPr/>
            </p:nvSpPr>
            <p:spPr>
              <a:xfrm>
                <a:off x="1850572" y="3159212"/>
                <a:ext cx="628193" cy="165133"/>
              </a:xfrm>
              <a:prstGeom prst="rect">
                <a:avLst/>
              </a:prstGeom>
            </p:spPr>
            <p:txBody>
              <a:bodyPr wrap="none">
                <a:spAutoFit/>
              </a:bodyPr>
              <a:lstStyle/>
              <a:p>
                <a:pPr algn="ctr"/>
                <a:r>
                  <a:rPr lang="en-US" sz="1400">
                    <a:solidFill>
                      <a:schemeClr val="bg1">
                        <a:lumMod val="50000"/>
                      </a:schemeClr>
                    </a:solidFill>
                    <a:latin typeface="New Cicle" pitchFamily="2" charset="0"/>
                  </a:rPr>
                  <a:t>Speedup web</a:t>
                </a:r>
                <a:endParaRPr lang="bg-BG" altLang="zh-CN" sz="1400">
                  <a:solidFill>
                    <a:schemeClr val="bg1">
                      <a:lumMod val="50000"/>
                    </a:schemeClr>
                  </a:solidFill>
                </a:endParaRPr>
              </a:p>
            </p:txBody>
          </p:sp>
        </p:grpSp>
        <p:sp>
          <p:nvSpPr>
            <p:cNvPr id="39" name="Oval 12"/>
            <p:cNvSpPr/>
            <p:nvPr/>
          </p:nvSpPr>
          <p:spPr>
            <a:xfrm>
              <a:off x="2195513" y="2073275"/>
              <a:ext cx="73025" cy="7143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600">
                <a:solidFill>
                  <a:schemeClr val="bg1">
                    <a:lumMod val="50000"/>
                  </a:schemeClr>
                </a:solidFill>
                <a:cs typeface="Arial" pitchFamily="34" charset="0"/>
              </a:endParaRPr>
            </a:p>
          </p:txBody>
        </p:sp>
        <p:sp>
          <p:nvSpPr>
            <p:cNvPr id="40" name="Oval 70"/>
            <p:cNvSpPr/>
            <p:nvPr/>
          </p:nvSpPr>
          <p:spPr>
            <a:xfrm>
              <a:off x="2647950" y="2720975"/>
              <a:ext cx="73025" cy="7143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600">
                <a:solidFill>
                  <a:schemeClr val="bg1">
                    <a:lumMod val="50000"/>
                  </a:schemeClr>
                </a:solidFill>
                <a:cs typeface="Arial" pitchFamily="34" charset="0"/>
              </a:endParaRPr>
            </a:p>
          </p:txBody>
        </p:sp>
        <p:sp>
          <p:nvSpPr>
            <p:cNvPr id="41" name="Oval 71"/>
            <p:cNvSpPr/>
            <p:nvPr/>
          </p:nvSpPr>
          <p:spPr>
            <a:xfrm>
              <a:off x="3348038" y="3297238"/>
              <a:ext cx="71437" cy="71437"/>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600">
                <a:solidFill>
                  <a:schemeClr val="bg1">
                    <a:lumMod val="50000"/>
                  </a:schemeClr>
                </a:solidFill>
                <a:cs typeface="Arial" pitchFamily="34" charset="0"/>
              </a:endParaRPr>
            </a:p>
          </p:txBody>
        </p:sp>
        <p:sp>
          <p:nvSpPr>
            <p:cNvPr id="42" name="Oval 72"/>
            <p:cNvSpPr/>
            <p:nvPr/>
          </p:nvSpPr>
          <p:spPr>
            <a:xfrm>
              <a:off x="5726113" y="3297238"/>
              <a:ext cx="73025" cy="71437"/>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600">
                <a:solidFill>
                  <a:schemeClr val="bg1">
                    <a:lumMod val="50000"/>
                  </a:schemeClr>
                </a:solidFill>
                <a:cs typeface="Arial" pitchFamily="34" charset="0"/>
              </a:endParaRPr>
            </a:p>
          </p:txBody>
        </p:sp>
        <p:sp>
          <p:nvSpPr>
            <p:cNvPr id="43" name="Oval 73"/>
            <p:cNvSpPr/>
            <p:nvPr/>
          </p:nvSpPr>
          <p:spPr>
            <a:xfrm>
              <a:off x="6419850" y="2717800"/>
              <a:ext cx="73025" cy="7143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600">
                <a:solidFill>
                  <a:schemeClr val="bg1">
                    <a:lumMod val="50000"/>
                  </a:schemeClr>
                </a:solidFill>
                <a:cs typeface="Arial" pitchFamily="34" charset="0"/>
              </a:endParaRPr>
            </a:p>
          </p:txBody>
        </p:sp>
        <p:sp>
          <p:nvSpPr>
            <p:cNvPr id="44" name="Oval 74"/>
            <p:cNvSpPr/>
            <p:nvPr/>
          </p:nvSpPr>
          <p:spPr>
            <a:xfrm>
              <a:off x="6805613" y="2087563"/>
              <a:ext cx="73025" cy="71437"/>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3600">
                <a:solidFill>
                  <a:schemeClr val="bg1">
                    <a:lumMod val="50000"/>
                  </a:schemeClr>
                </a:solidFill>
                <a:cs typeface="Arial" pitchFamily="34" charset="0"/>
              </a:endParaRPr>
            </a:p>
          </p:txBody>
        </p:sp>
        <p:sp>
          <p:nvSpPr>
            <p:cNvPr id="45" name="Arc 17"/>
            <p:cNvSpPr/>
            <p:nvPr/>
          </p:nvSpPr>
          <p:spPr>
            <a:xfrm rot="152113" flipH="1">
              <a:off x="1733550" y="2028825"/>
              <a:ext cx="3033713" cy="965200"/>
            </a:xfrm>
            <a:prstGeom prst="arc">
              <a:avLst>
                <a:gd name="adj1" fmla="val 12596661"/>
                <a:gd name="adj2" fmla="val 20489397"/>
              </a:avLst>
            </a:prstGeom>
            <a:ln w="127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bg-BG" sz="3600">
                <a:solidFill>
                  <a:schemeClr val="bg1">
                    <a:lumMod val="50000"/>
                  </a:schemeClr>
                </a:solidFill>
              </a:endParaRPr>
            </a:p>
          </p:txBody>
        </p:sp>
        <p:sp>
          <p:nvSpPr>
            <p:cNvPr id="46" name="Arc 75"/>
            <p:cNvSpPr/>
            <p:nvPr/>
          </p:nvSpPr>
          <p:spPr>
            <a:xfrm rot="20899889" flipH="1">
              <a:off x="2679700" y="2152650"/>
              <a:ext cx="1812925" cy="965200"/>
            </a:xfrm>
            <a:prstGeom prst="arc">
              <a:avLst>
                <a:gd name="adj1" fmla="val 12596661"/>
                <a:gd name="adj2" fmla="val 21380040"/>
              </a:avLst>
            </a:prstGeom>
            <a:ln w="127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bg-BG" sz="3600">
                <a:solidFill>
                  <a:schemeClr val="bg1">
                    <a:lumMod val="50000"/>
                  </a:schemeClr>
                </a:solidFill>
              </a:endParaRPr>
            </a:p>
          </p:txBody>
        </p:sp>
        <p:sp>
          <p:nvSpPr>
            <p:cNvPr id="47" name="Arc 76"/>
            <p:cNvSpPr/>
            <p:nvPr/>
          </p:nvSpPr>
          <p:spPr>
            <a:xfrm rot="20899889" flipH="1">
              <a:off x="3341688" y="2138363"/>
              <a:ext cx="1347787" cy="1827212"/>
            </a:xfrm>
            <a:prstGeom prst="arc">
              <a:avLst>
                <a:gd name="adj1" fmla="val 13745913"/>
                <a:gd name="adj2" fmla="val 525263"/>
              </a:avLst>
            </a:prstGeom>
            <a:ln w="12700">
              <a:solidFill>
                <a:srgbClr val="3D3743"/>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bg-BG" sz="3600">
                <a:solidFill>
                  <a:schemeClr val="bg1">
                    <a:lumMod val="50000"/>
                  </a:schemeClr>
                </a:solidFill>
              </a:endParaRPr>
            </a:p>
          </p:txBody>
        </p:sp>
        <p:sp>
          <p:nvSpPr>
            <p:cNvPr id="48" name="Arc 80"/>
            <p:cNvSpPr/>
            <p:nvPr/>
          </p:nvSpPr>
          <p:spPr>
            <a:xfrm flipH="1">
              <a:off x="4621213" y="2073275"/>
              <a:ext cx="3046412" cy="941388"/>
            </a:xfrm>
            <a:prstGeom prst="arc">
              <a:avLst>
                <a:gd name="adj1" fmla="val 12596661"/>
                <a:gd name="adj2" fmla="val 20457581"/>
              </a:avLst>
            </a:prstGeom>
            <a:ln w="127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bg-BG" sz="3600">
                <a:solidFill>
                  <a:schemeClr val="bg1">
                    <a:lumMod val="50000"/>
                  </a:schemeClr>
                </a:solidFill>
              </a:endParaRPr>
            </a:p>
          </p:txBody>
        </p:sp>
        <p:sp>
          <p:nvSpPr>
            <p:cNvPr id="49" name="Arc 81"/>
            <p:cNvSpPr/>
            <p:nvPr/>
          </p:nvSpPr>
          <p:spPr>
            <a:xfrm rot="700111">
              <a:off x="4619625" y="2217738"/>
              <a:ext cx="1851025" cy="966787"/>
            </a:xfrm>
            <a:prstGeom prst="arc">
              <a:avLst>
                <a:gd name="adj1" fmla="val 12596661"/>
                <a:gd name="adj2" fmla="val 20993129"/>
              </a:avLst>
            </a:prstGeom>
            <a:ln w="12700">
              <a:solidFill>
                <a:srgbClr val="3D3743"/>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bg-BG" sz="3600">
                <a:solidFill>
                  <a:schemeClr val="bg1">
                    <a:lumMod val="50000"/>
                  </a:schemeClr>
                </a:solidFill>
              </a:endParaRPr>
            </a:p>
          </p:txBody>
        </p:sp>
        <p:sp>
          <p:nvSpPr>
            <p:cNvPr id="50" name="Arc 82"/>
            <p:cNvSpPr/>
            <p:nvPr/>
          </p:nvSpPr>
          <p:spPr>
            <a:xfrm rot="700111">
              <a:off x="4454525" y="2205038"/>
              <a:ext cx="1347788" cy="1825625"/>
            </a:xfrm>
            <a:prstGeom prst="arc">
              <a:avLst>
                <a:gd name="adj1" fmla="val 13745913"/>
                <a:gd name="adj2" fmla="val 525263"/>
              </a:avLst>
            </a:prstGeom>
            <a:ln w="127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bg-BG" sz="3600">
                <a:solidFill>
                  <a:schemeClr val="bg1">
                    <a:lumMod val="50000"/>
                  </a:schemeClr>
                </a:solidFill>
              </a:endParaRPr>
            </a:p>
          </p:txBody>
        </p:sp>
        <p:sp>
          <p:nvSpPr>
            <p:cNvPr id="51" name="Rectangle 83"/>
            <p:cNvSpPr>
              <a:spLocks noChangeArrowheads="1"/>
            </p:cNvSpPr>
            <p:nvPr/>
          </p:nvSpPr>
          <p:spPr bwMode="auto">
            <a:xfrm>
              <a:off x="3844528" y="2825750"/>
              <a:ext cx="1418429" cy="31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200">
                  <a:solidFill>
                    <a:schemeClr val="bg1">
                      <a:lumMod val="50000"/>
                    </a:schemeClr>
                  </a:solidFill>
                  <a:latin typeface="New Cicle" pitchFamily="2" charset="0"/>
                </a:rPr>
                <a:t>Cloud Server</a:t>
              </a:r>
              <a:endParaRPr lang="bg-BG" altLang="zh-CN" sz="3200">
                <a:solidFill>
                  <a:schemeClr val="bg1">
                    <a:lumMod val="50000"/>
                  </a:schemeClr>
                </a:solidFill>
              </a:endParaRPr>
            </a:p>
          </p:txBody>
        </p:sp>
        <p:sp>
          <p:nvSpPr>
            <p:cNvPr id="52" name="Rectangle 84"/>
            <p:cNvSpPr/>
            <p:nvPr/>
          </p:nvSpPr>
          <p:spPr>
            <a:xfrm>
              <a:off x="3481366" y="3014663"/>
              <a:ext cx="2160630" cy="247400"/>
            </a:xfrm>
            <a:prstGeom prst="rect">
              <a:avLst/>
            </a:prstGeom>
          </p:spPr>
          <p:txBody>
            <a:bodyPr wrap="none">
              <a:spAutoFit/>
            </a:bodyPr>
            <a:lstStyle/>
            <a:p>
              <a:pPr algn="ctr"/>
              <a:r>
                <a:rPr lang="en-US" sz="2400">
                  <a:solidFill>
                    <a:schemeClr val="bg1">
                      <a:lumMod val="50000"/>
                    </a:schemeClr>
                  </a:solidFill>
                  <a:latin typeface="GeosansLight" pitchFamily="2" charset="0"/>
                </a:rPr>
                <a:t>Lorem ipsum alet seit der</a:t>
              </a:r>
              <a:endParaRPr lang="bg-BG" altLang="zh-CN" sz="2400">
                <a:solidFill>
                  <a:schemeClr val="bg1">
                    <a:lumMod val="50000"/>
                  </a:schemeClr>
                </a:solidFill>
              </a:endParaRPr>
            </a:p>
          </p:txBody>
        </p:sp>
      </p:grpSp>
    </p:spTree>
    <p:extLst>
      <p:ext uri="{BB962C8B-B14F-4D97-AF65-F5344CB8AC3E}">
        <p14:creationId xmlns:p14="http://schemas.microsoft.com/office/powerpoint/2010/main" val="3480489707"/>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grpSp>
        <p:nvGrpSpPr>
          <p:cNvPr id="4" name="组合 3"/>
          <p:cNvGrpSpPr/>
          <p:nvPr/>
        </p:nvGrpSpPr>
        <p:grpSpPr>
          <a:xfrm>
            <a:off x="315955" y="1948921"/>
            <a:ext cx="11556353" cy="4165600"/>
            <a:chOff x="1116013" y="1492250"/>
            <a:chExt cx="6769100" cy="2439988"/>
          </a:xfrm>
        </p:grpSpPr>
        <p:grpSp>
          <p:nvGrpSpPr>
            <p:cNvPr id="12" name="Group 8"/>
            <p:cNvGrpSpPr>
              <a:grpSpLocks/>
            </p:cNvGrpSpPr>
            <p:nvPr/>
          </p:nvGrpSpPr>
          <p:grpSpPr bwMode="auto">
            <a:xfrm>
              <a:off x="3851275" y="1695450"/>
              <a:ext cx="1657350" cy="522288"/>
              <a:chOff x="1403648" y="1563637"/>
              <a:chExt cx="1656184" cy="521681"/>
            </a:xfrm>
          </p:grpSpPr>
          <p:sp>
            <p:nvSpPr>
              <p:cNvPr id="13" name="Rounded Rectangle 5"/>
              <p:cNvSpPr/>
              <p:nvPr/>
            </p:nvSpPr>
            <p:spPr>
              <a:xfrm>
                <a:off x="1403648" y="1563637"/>
                <a:ext cx="1656184" cy="521681"/>
              </a:xfrm>
              <a:prstGeom prst="roundRect">
                <a:avLst>
                  <a:gd name="adj" fmla="val 7260"/>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14" name="Rectangle 11"/>
              <p:cNvSpPr>
                <a:spLocks noChangeArrowheads="1"/>
              </p:cNvSpPr>
              <p:nvPr/>
            </p:nvSpPr>
            <p:spPr bwMode="auto">
              <a:xfrm>
                <a:off x="1547162" y="1655200"/>
                <a:ext cx="1369158" cy="27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400">
                    <a:solidFill>
                      <a:srgbClr val="F2F2F2"/>
                    </a:solidFill>
                    <a:latin typeface="New Cicle" pitchFamily="2" charset="0"/>
                  </a:rPr>
                  <a:t>Create PR Plan</a:t>
                </a:r>
                <a:endParaRPr lang="bg-BG" altLang="zh-CN" sz="2400">
                  <a:solidFill>
                    <a:srgbClr val="F2F2F2"/>
                  </a:solidFill>
                </a:endParaRPr>
              </a:p>
            </p:txBody>
          </p:sp>
        </p:grpSp>
        <p:grpSp>
          <p:nvGrpSpPr>
            <p:cNvPr id="15" name="Group 7"/>
            <p:cNvGrpSpPr>
              <a:grpSpLocks/>
            </p:cNvGrpSpPr>
            <p:nvPr/>
          </p:nvGrpSpPr>
          <p:grpSpPr bwMode="auto">
            <a:xfrm>
              <a:off x="3851275" y="2457450"/>
              <a:ext cx="1657350" cy="522288"/>
              <a:chOff x="3923928" y="1574380"/>
              <a:chExt cx="1656184" cy="521681"/>
            </a:xfrm>
          </p:grpSpPr>
          <p:sp>
            <p:nvSpPr>
              <p:cNvPr id="16" name="Rounded Rectangle 12"/>
              <p:cNvSpPr/>
              <p:nvPr/>
            </p:nvSpPr>
            <p:spPr>
              <a:xfrm>
                <a:off x="3923928" y="1574380"/>
                <a:ext cx="1656184" cy="521681"/>
              </a:xfrm>
              <a:prstGeom prst="roundRect">
                <a:avLst>
                  <a:gd name="adj" fmla="val 7260"/>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17" name="Rectangle 13"/>
              <p:cNvSpPr>
                <a:spLocks noChangeArrowheads="1"/>
              </p:cNvSpPr>
              <p:nvPr/>
            </p:nvSpPr>
            <p:spPr bwMode="auto">
              <a:xfrm>
                <a:off x="4337671" y="1665943"/>
                <a:ext cx="828701" cy="27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400">
                    <a:solidFill>
                      <a:srgbClr val="F2F2F2"/>
                    </a:solidFill>
                    <a:latin typeface="New Cicle" pitchFamily="2" charset="0"/>
                  </a:rPr>
                  <a:t>Research</a:t>
                </a:r>
                <a:endParaRPr lang="bg-BG" altLang="zh-CN" sz="2400">
                  <a:solidFill>
                    <a:srgbClr val="F2F2F2"/>
                  </a:solidFill>
                </a:endParaRPr>
              </a:p>
            </p:txBody>
          </p:sp>
        </p:grpSp>
        <p:grpSp>
          <p:nvGrpSpPr>
            <p:cNvPr id="18" name="Group 6"/>
            <p:cNvGrpSpPr>
              <a:grpSpLocks/>
            </p:cNvGrpSpPr>
            <p:nvPr/>
          </p:nvGrpSpPr>
          <p:grpSpPr bwMode="auto">
            <a:xfrm>
              <a:off x="3851275" y="3219450"/>
              <a:ext cx="1657350" cy="522288"/>
              <a:chOff x="6372200" y="1585123"/>
              <a:chExt cx="1656184" cy="521681"/>
            </a:xfrm>
          </p:grpSpPr>
          <p:sp>
            <p:nvSpPr>
              <p:cNvPr id="19" name="Rounded Rectangle 14"/>
              <p:cNvSpPr/>
              <p:nvPr/>
            </p:nvSpPr>
            <p:spPr>
              <a:xfrm>
                <a:off x="6372200" y="1585123"/>
                <a:ext cx="1656184" cy="521681"/>
              </a:xfrm>
              <a:prstGeom prst="roundRect">
                <a:avLst>
                  <a:gd name="adj" fmla="val 7260"/>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20" name="Rectangle 15"/>
              <p:cNvSpPr>
                <a:spLocks noChangeArrowheads="1"/>
              </p:cNvSpPr>
              <p:nvPr/>
            </p:nvSpPr>
            <p:spPr bwMode="auto">
              <a:xfrm>
                <a:off x="6560750" y="1676686"/>
                <a:ext cx="1279082" cy="27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400">
                    <a:solidFill>
                      <a:srgbClr val="F2F2F2"/>
                    </a:solidFill>
                    <a:latin typeface="New Cicle" pitchFamily="2" charset="0"/>
                  </a:rPr>
                  <a:t>Strategy Plan</a:t>
                </a:r>
                <a:endParaRPr lang="bg-BG" altLang="zh-CN" sz="2400">
                  <a:solidFill>
                    <a:srgbClr val="F2F2F2"/>
                  </a:solidFill>
                </a:endParaRPr>
              </a:p>
            </p:txBody>
          </p:sp>
        </p:grpSp>
        <p:grpSp>
          <p:nvGrpSpPr>
            <p:cNvPr id="21" name="Group 32"/>
            <p:cNvGrpSpPr>
              <a:grpSpLocks/>
            </p:cNvGrpSpPr>
            <p:nvPr/>
          </p:nvGrpSpPr>
          <p:grpSpPr bwMode="auto">
            <a:xfrm>
              <a:off x="1116013" y="2400300"/>
              <a:ext cx="2016125" cy="644525"/>
              <a:chOff x="1403649" y="1563638"/>
              <a:chExt cx="1082379" cy="644826"/>
            </a:xfrm>
          </p:grpSpPr>
          <p:sp>
            <p:nvSpPr>
              <p:cNvPr id="22" name="Rounded Rectangle 34"/>
              <p:cNvSpPr/>
              <p:nvPr/>
            </p:nvSpPr>
            <p:spPr>
              <a:xfrm>
                <a:off x="1403649" y="1563638"/>
                <a:ext cx="1082379" cy="644826"/>
              </a:xfrm>
              <a:prstGeom prst="roundRect">
                <a:avLst>
                  <a:gd name="adj" fmla="val 7260"/>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23" name="Rectangle 35"/>
              <p:cNvSpPr>
                <a:spLocks noChangeArrowheads="1"/>
              </p:cNvSpPr>
              <p:nvPr/>
            </p:nvSpPr>
            <p:spPr bwMode="auto">
              <a:xfrm>
                <a:off x="1782060" y="1716774"/>
                <a:ext cx="348426" cy="270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400">
                    <a:solidFill>
                      <a:srgbClr val="F2F2F2"/>
                    </a:solidFill>
                    <a:latin typeface="New Cicle" pitchFamily="2" charset="0"/>
                  </a:rPr>
                  <a:t>START!</a:t>
                </a:r>
                <a:endParaRPr lang="bg-BG" altLang="zh-CN" sz="2400">
                  <a:solidFill>
                    <a:srgbClr val="F2F2F2"/>
                  </a:solidFill>
                </a:endParaRPr>
              </a:p>
            </p:txBody>
          </p:sp>
        </p:grpSp>
        <p:grpSp>
          <p:nvGrpSpPr>
            <p:cNvPr id="24" name="Group 33"/>
            <p:cNvGrpSpPr>
              <a:grpSpLocks/>
            </p:cNvGrpSpPr>
            <p:nvPr/>
          </p:nvGrpSpPr>
          <p:grpSpPr bwMode="auto">
            <a:xfrm>
              <a:off x="6227763" y="1492250"/>
              <a:ext cx="1657350" cy="368300"/>
              <a:chOff x="1403648" y="1594055"/>
              <a:chExt cx="1656184" cy="369281"/>
            </a:xfrm>
          </p:grpSpPr>
          <p:sp>
            <p:nvSpPr>
              <p:cNvPr id="25" name="Rounded Rectangle 36"/>
              <p:cNvSpPr/>
              <p:nvPr/>
            </p:nvSpPr>
            <p:spPr>
              <a:xfrm>
                <a:off x="1403648" y="1594055"/>
                <a:ext cx="1656184" cy="369281"/>
              </a:xfrm>
              <a:prstGeom prst="roundRect">
                <a:avLst>
                  <a:gd name="adj" fmla="val 7260"/>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26" name="Rectangle 37"/>
              <p:cNvSpPr>
                <a:spLocks noChangeArrowheads="1"/>
              </p:cNvSpPr>
              <p:nvPr/>
            </p:nvSpPr>
            <p:spPr bwMode="auto">
              <a:xfrm>
                <a:off x="1637238" y="1609418"/>
                <a:ext cx="1189006" cy="27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400">
                    <a:solidFill>
                      <a:srgbClr val="F2F2F2"/>
                    </a:solidFill>
                    <a:latin typeface="New Cicle" pitchFamily="2" charset="0"/>
                  </a:rPr>
                  <a:t>Finish Order</a:t>
                </a:r>
                <a:endParaRPr lang="bg-BG" altLang="zh-CN" sz="2400">
                  <a:solidFill>
                    <a:srgbClr val="F2F2F2"/>
                  </a:solidFill>
                </a:endParaRPr>
              </a:p>
            </p:txBody>
          </p:sp>
        </p:grpSp>
        <p:grpSp>
          <p:nvGrpSpPr>
            <p:cNvPr id="27" name="Group 40"/>
            <p:cNvGrpSpPr>
              <a:grpSpLocks/>
            </p:cNvGrpSpPr>
            <p:nvPr/>
          </p:nvGrpSpPr>
          <p:grpSpPr bwMode="auto">
            <a:xfrm>
              <a:off x="6227763" y="2051050"/>
              <a:ext cx="1657350" cy="368300"/>
              <a:chOff x="1403648" y="1594055"/>
              <a:chExt cx="1656184" cy="369281"/>
            </a:xfrm>
          </p:grpSpPr>
          <p:sp>
            <p:nvSpPr>
              <p:cNvPr id="28" name="Rounded Rectangle 41"/>
              <p:cNvSpPr/>
              <p:nvPr/>
            </p:nvSpPr>
            <p:spPr>
              <a:xfrm>
                <a:off x="1403648" y="1594055"/>
                <a:ext cx="1656184" cy="369281"/>
              </a:xfrm>
              <a:prstGeom prst="roundRect">
                <a:avLst>
                  <a:gd name="adj" fmla="val 7260"/>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29" name="Rectangle 42"/>
              <p:cNvSpPr>
                <a:spLocks noChangeArrowheads="1"/>
              </p:cNvSpPr>
              <p:nvPr/>
            </p:nvSpPr>
            <p:spPr bwMode="auto">
              <a:xfrm>
                <a:off x="1817391" y="1609418"/>
                <a:ext cx="828701" cy="27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400">
                    <a:solidFill>
                      <a:srgbClr val="F2F2F2"/>
                    </a:solidFill>
                    <a:latin typeface="New Cicle" pitchFamily="2" charset="0"/>
                  </a:rPr>
                  <a:t>Delivery</a:t>
                </a:r>
                <a:endParaRPr lang="bg-BG" altLang="zh-CN" sz="2400">
                  <a:solidFill>
                    <a:srgbClr val="F2F2F2"/>
                  </a:solidFill>
                </a:endParaRPr>
              </a:p>
            </p:txBody>
          </p:sp>
        </p:grpSp>
        <p:grpSp>
          <p:nvGrpSpPr>
            <p:cNvPr id="30" name="Group 43"/>
            <p:cNvGrpSpPr>
              <a:grpSpLocks/>
            </p:cNvGrpSpPr>
            <p:nvPr/>
          </p:nvGrpSpPr>
          <p:grpSpPr bwMode="auto">
            <a:xfrm>
              <a:off x="6227763" y="3003550"/>
              <a:ext cx="1657350" cy="369888"/>
              <a:chOff x="1403648" y="1594055"/>
              <a:chExt cx="1656184" cy="369281"/>
            </a:xfrm>
          </p:grpSpPr>
          <p:sp>
            <p:nvSpPr>
              <p:cNvPr id="31" name="Rounded Rectangle 44"/>
              <p:cNvSpPr/>
              <p:nvPr/>
            </p:nvSpPr>
            <p:spPr>
              <a:xfrm>
                <a:off x="1403648" y="1594055"/>
                <a:ext cx="1656184" cy="369281"/>
              </a:xfrm>
              <a:prstGeom prst="roundRect">
                <a:avLst>
                  <a:gd name="adj" fmla="val 7260"/>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32" name="Rectangle 45"/>
              <p:cNvSpPr>
                <a:spLocks noChangeArrowheads="1"/>
              </p:cNvSpPr>
              <p:nvPr/>
            </p:nvSpPr>
            <p:spPr bwMode="auto">
              <a:xfrm>
                <a:off x="1637238" y="1609418"/>
                <a:ext cx="1189006" cy="2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400">
                    <a:solidFill>
                      <a:srgbClr val="F2F2F2"/>
                    </a:solidFill>
                    <a:latin typeface="New Cicle" pitchFamily="2" charset="0"/>
                  </a:rPr>
                  <a:t>Finish Order</a:t>
                </a:r>
                <a:endParaRPr lang="bg-BG" altLang="zh-CN" sz="2400">
                  <a:solidFill>
                    <a:srgbClr val="F2F2F2"/>
                  </a:solidFill>
                </a:endParaRPr>
              </a:p>
            </p:txBody>
          </p:sp>
        </p:grpSp>
        <p:grpSp>
          <p:nvGrpSpPr>
            <p:cNvPr id="33" name="Group 46"/>
            <p:cNvGrpSpPr>
              <a:grpSpLocks/>
            </p:cNvGrpSpPr>
            <p:nvPr/>
          </p:nvGrpSpPr>
          <p:grpSpPr bwMode="auto">
            <a:xfrm>
              <a:off x="6227763" y="3562350"/>
              <a:ext cx="1657350" cy="369888"/>
              <a:chOff x="1403648" y="1594055"/>
              <a:chExt cx="1656184" cy="369281"/>
            </a:xfrm>
          </p:grpSpPr>
          <p:sp>
            <p:nvSpPr>
              <p:cNvPr id="34" name="Rounded Rectangle 47"/>
              <p:cNvSpPr/>
              <p:nvPr/>
            </p:nvSpPr>
            <p:spPr>
              <a:xfrm>
                <a:off x="1403648" y="1594055"/>
                <a:ext cx="1656184" cy="369281"/>
              </a:xfrm>
              <a:prstGeom prst="roundRect">
                <a:avLst>
                  <a:gd name="adj" fmla="val 7260"/>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35" name="Rectangle 48"/>
              <p:cNvSpPr>
                <a:spLocks noChangeArrowheads="1"/>
              </p:cNvSpPr>
              <p:nvPr/>
            </p:nvSpPr>
            <p:spPr bwMode="auto">
              <a:xfrm>
                <a:off x="1817391" y="1609418"/>
                <a:ext cx="828701" cy="2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400">
                    <a:solidFill>
                      <a:srgbClr val="F2F2F2"/>
                    </a:solidFill>
                    <a:latin typeface="New Cicle" pitchFamily="2" charset="0"/>
                  </a:rPr>
                  <a:t>Delivery</a:t>
                </a:r>
                <a:endParaRPr lang="bg-BG" altLang="zh-CN" sz="2400">
                  <a:solidFill>
                    <a:srgbClr val="F2F2F2"/>
                  </a:solidFill>
                </a:endParaRPr>
              </a:p>
            </p:txBody>
          </p:sp>
        </p:grpSp>
        <p:cxnSp>
          <p:nvCxnSpPr>
            <p:cNvPr id="36" name="Elbow Connector 49"/>
            <p:cNvCxnSpPr/>
            <p:nvPr/>
          </p:nvCxnSpPr>
          <p:spPr>
            <a:xfrm rot="10800000" flipV="1">
              <a:off x="3124200" y="1971675"/>
              <a:ext cx="711200" cy="596900"/>
            </a:xfrm>
            <a:prstGeom prst="bentConnector3">
              <a:avLst>
                <a:gd name="adj1" fmla="val 50000"/>
              </a:avLst>
            </a:prstGeom>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7" name="Elbow Connector 50"/>
            <p:cNvCxnSpPr>
              <a:stCxn id="19" idx="1"/>
            </p:cNvCxnSpPr>
            <p:nvPr/>
          </p:nvCxnSpPr>
          <p:spPr>
            <a:xfrm rot="10800000">
              <a:off x="3132138" y="2887663"/>
              <a:ext cx="719137" cy="593725"/>
            </a:xfrm>
            <a:prstGeom prst="bentConnector3">
              <a:avLst>
                <a:gd name="adj1" fmla="val 50000"/>
              </a:avLst>
            </a:prstGeom>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8" name="Elbow Connector 54"/>
            <p:cNvCxnSpPr>
              <a:stCxn id="16" idx="1"/>
              <a:endCxn id="22" idx="3"/>
            </p:cNvCxnSpPr>
            <p:nvPr/>
          </p:nvCxnSpPr>
          <p:spPr>
            <a:xfrm rot="10800000" flipV="1">
              <a:off x="3132138" y="2719388"/>
              <a:ext cx="719137" cy="3175"/>
            </a:xfrm>
            <a:prstGeom prst="bentConnector3">
              <a:avLst>
                <a:gd name="adj1" fmla="val 50000"/>
              </a:avLst>
            </a:prstGeom>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9" name="Elbow Connector 56"/>
            <p:cNvCxnSpPr>
              <a:stCxn id="25" idx="1"/>
              <a:endCxn id="13" idx="3"/>
            </p:cNvCxnSpPr>
            <p:nvPr/>
          </p:nvCxnSpPr>
          <p:spPr>
            <a:xfrm rot="10800000" flipV="1">
              <a:off x="5508625" y="1676400"/>
              <a:ext cx="719138" cy="280988"/>
            </a:xfrm>
            <a:prstGeom prst="bentConnector3">
              <a:avLst>
                <a:gd name="adj1" fmla="val 50000"/>
              </a:avLst>
            </a:prstGeom>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0" name="Elbow Connector 59"/>
            <p:cNvCxnSpPr>
              <a:stCxn id="28" idx="1"/>
              <a:endCxn id="13" idx="3"/>
            </p:cNvCxnSpPr>
            <p:nvPr/>
          </p:nvCxnSpPr>
          <p:spPr>
            <a:xfrm rot="10800000">
              <a:off x="5508625" y="1957388"/>
              <a:ext cx="719138" cy="277812"/>
            </a:xfrm>
            <a:prstGeom prst="bentConnector3">
              <a:avLst>
                <a:gd name="adj1" fmla="val 50000"/>
              </a:avLst>
            </a:prstGeom>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1" name="Elbow Connector 62"/>
            <p:cNvCxnSpPr>
              <a:stCxn id="31" idx="1"/>
              <a:endCxn id="19" idx="3"/>
            </p:cNvCxnSpPr>
            <p:nvPr/>
          </p:nvCxnSpPr>
          <p:spPr>
            <a:xfrm rot="10800000" flipV="1">
              <a:off x="5508625" y="3187700"/>
              <a:ext cx="719138" cy="293688"/>
            </a:xfrm>
            <a:prstGeom prst="bentConnector3">
              <a:avLst>
                <a:gd name="adj1" fmla="val 50000"/>
              </a:avLst>
            </a:prstGeom>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2" name="Elbow Connector 63"/>
            <p:cNvCxnSpPr>
              <a:stCxn id="34" idx="1"/>
              <a:endCxn id="19" idx="3"/>
            </p:cNvCxnSpPr>
            <p:nvPr/>
          </p:nvCxnSpPr>
          <p:spPr>
            <a:xfrm rot="10800000">
              <a:off x="5508625" y="3481388"/>
              <a:ext cx="719138" cy="266700"/>
            </a:xfrm>
            <a:prstGeom prst="bentConnector3">
              <a:avLst>
                <a:gd name="adj1" fmla="val 50000"/>
              </a:avLst>
            </a:prstGeom>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80489707"/>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20698" y="366480"/>
            <a:ext cx="7519988" cy="878114"/>
            <a:chOff x="2320698" y="395508"/>
            <a:chExt cx="7519988" cy="878114"/>
          </a:xfrm>
        </p:grpSpPr>
        <p:sp>
          <p:nvSpPr>
            <p:cNvPr id="11" name="矩形 10"/>
            <p:cNvSpPr/>
            <p:nvPr/>
          </p:nvSpPr>
          <p:spPr>
            <a:xfrm flipH="1">
              <a:off x="2320698" y="395508"/>
              <a:ext cx="7519988"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560331"/>
              <a:ext cx="3783708" cy="538601"/>
              <a:chOff x="5043488" y="515938"/>
              <a:chExt cx="3783708" cy="538601"/>
            </a:xfrm>
          </p:grpSpPr>
          <p:sp>
            <p:nvSpPr>
              <p:cNvPr id="7" name="矩形 3"/>
              <p:cNvSpPr/>
              <p:nvPr/>
            </p:nvSpPr>
            <p:spPr>
              <a:xfrm>
                <a:off x="5667375" y="5159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569913"/>
                <a:ext cx="263525" cy="395287"/>
                <a:chOff x="0" y="0"/>
                <a:chExt cx="213756" cy="427512"/>
              </a:xfrm>
            </p:grpSpPr>
            <p:sp>
              <p:nvSpPr>
                <p:cNvPr id="9" name="直接连接符 27"/>
                <p:cNvSpPr/>
                <p:nvPr/>
              </p:nvSpPr>
              <p:spPr>
                <a:xfrm>
                  <a:off x="0"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sp>
        <p:nvSpPr>
          <p:cNvPr id="12" name="矩形 25"/>
          <p:cNvSpPr/>
          <p:nvPr/>
        </p:nvSpPr>
        <p:spPr>
          <a:xfrm>
            <a:off x="1851025" y="2336800"/>
            <a:ext cx="1489075" cy="1484313"/>
          </a:xfrm>
          <a:prstGeom prst="rect">
            <a:avLst/>
          </a:prstGeom>
          <a:solidFill>
            <a:schemeClr val="bg1">
              <a:lumMod val="65000"/>
            </a:schemeClr>
          </a:solidFill>
          <a:ln w="9525">
            <a:noFill/>
            <a:miter/>
          </a:ln>
        </p:spPr>
        <p:txBody>
          <a:bodyPr lIns="75520" tIns="37760" rIns="75520" bIns="37760"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13" name="矩形 26"/>
          <p:cNvSpPr/>
          <p:nvPr/>
        </p:nvSpPr>
        <p:spPr>
          <a:xfrm>
            <a:off x="1851025" y="3821113"/>
            <a:ext cx="1489075" cy="890587"/>
          </a:xfrm>
          <a:prstGeom prst="rect">
            <a:avLst/>
          </a:prstGeom>
          <a:solidFill>
            <a:srgbClr val="18D2A6"/>
          </a:solidFill>
          <a:ln w="9525">
            <a:noFill/>
            <a:miter/>
          </a:ln>
        </p:spPr>
        <p:txBody>
          <a:bodyPr lIns="75520" tIns="37760" rIns="75520" bIns="37760" anchor="ctr"/>
          <a:lstStyle/>
          <a:p>
            <a:pPr lvl="0" algn="ctr" eaLnBrk="1" hangingPunct="1">
              <a:buNone/>
            </a:pPr>
            <a:r>
              <a:rPr lang="zh-CN" altLang="en-US" sz="1600" dirty="0">
                <a:solidFill>
                  <a:srgbClr val="FFFFFF"/>
                </a:solidFill>
                <a:latin typeface="微软雅黑" pitchFamily="34" charset="-122"/>
                <a:ea typeface="微软雅黑" pitchFamily="34" charset="-122"/>
                <a:sym typeface="华文黑体" pitchFamily="2" charset="-122"/>
              </a:rPr>
              <a:t>点击添加标题</a:t>
            </a:r>
          </a:p>
          <a:p>
            <a:pPr lvl="0" algn="ctr" eaLnBrk="1" hangingPunct="1">
              <a:buNone/>
            </a:pPr>
            <a:r>
              <a:rPr lang="zh-CN" altLang="en-US" sz="1600" dirty="0">
                <a:solidFill>
                  <a:srgbClr val="FFFFFF"/>
                </a:solidFill>
                <a:latin typeface="微软雅黑" pitchFamily="34" charset="-122"/>
                <a:ea typeface="微软雅黑" pitchFamily="34" charset="-122"/>
                <a:sym typeface="华文黑体" pitchFamily="2" charset="-122"/>
              </a:rPr>
              <a:t>点击添加标题</a:t>
            </a:r>
          </a:p>
        </p:txBody>
      </p:sp>
      <p:sp>
        <p:nvSpPr>
          <p:cNvPr id="14" name="矩形 27"/>
          <p:cNvSpPr/>
          <p:nvPr/>
        </p:nvSpPr>
        <p:spPr>
          <a:xfrm>
            <a:off x="3533775" y="2336800"/>
            <a:ext cx="1487488" cy="1484313"/>
          </a:xfrm>
          <a:prstGeom prst="rect">
            <a:avLst/>
          </a:prstGeom>
          <a:solidFill>
            <a:schemeClr val="bg1">
              <a:lumMod val="65000"/>
            </a:schemeClr>
          </a:solidFill>
          <a:ln w="9525">
            <a:noFill/>
            <a:miter/>
          </a:ln>
        </p:spPr>
        <p:txBody>
          <a:bodyPr lIns="75520" tIns="37760" rIns="75520" bIns="37760"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15" name="矩形 28"/>
          <p:cNvSpPr/>
          <p:nvPr/>
        </p:nvSpPr>
        <p:spPr>
          <a:xfrm>
            <a:off x="3533775" y="3821113"/>
            <a:ext cx="1487488" cy="890587"/>
          </a:xfrm>
          <a:prstGeom prst="rect">
            <a:avLst/>
          </a:prstGeom>
          <a:solidFill>
            <a:srgbClr val="1983B7"/>
          </a:solidFill>
          <a:ln w="9525">
            <a:noFill/>
            <a:miter/>
          </a:ln>
        </p:spPr>
        <p:txBody>
          <a:bodyPr lIns="75520" tIns="37760" rIns="75520" bIns="37760" anchor="ctr"/>
          <a:lstStyle/>
          <a:p>
            <a:pPr lvl="0" algn="ctr" eaLnBrk="1" hangingPunct="1">
              <a:buNone/>
            </a:pPr>
            <a:r>
              <a:rPr lang="zh-CN" altLang="en-US" sz="1600" dirty="0">
                <a:solidFill>
                  <a:srgbClr val="FFFFFF"/>
                </a:solidFill>
                <a:latin typeface="微软雅黑" pitchFamily="34" charset="-122"/>
                <a:ea typeface="微软雅黑" pitchFamily="34" charset="-122"/>
                <a:sym typeface="华文黑体" pitchFamily="2" charset="-122"/>
              </a:rPr>
              <a:t>点击添加标题</a:t>
            </a:r>
          </a:p>
          <a:p>
            <a:pPr lvl="0" algn="ctr" eaLnBrk="1" hangingPunct="1">
              <a:buNone/>
            </a:pPr>
            <a:r>
              <a:rPr lang="zh-CN" altLang="en-US" sz="1600" dirty="0">
                <a:solidFill>
                  <a:srgbClr val="FFFFFF"/>
                </a:solidFill>
                <a:latin typeface="微软雅黑" pitchFamily="34" charset="-122"/>
                <a:ea typeface="微软雅黑" pitchFamily="34" charset="-122"/>
                <a:sym typeface="华文黑体" pitchFamily="2" charset="-122"/>
              </a:rPr>
              <a:t>点击添加标题</a:t>
            </a:r>
          </a:p>
        </p:txBody>
      </p:sp>
      <p:sp>
        <p:nvSpPr>
          <p:cNvPr id="16" name="矩形 29"/>
          <p:cNvSpPr/>
          <p:nvPr/>
        </p:nvSpPr>
        <p:spPr>
          <a:xfrm>
            <a:off x="5214938" y="2336800"/>
            <a:ext cx="1489075" cy="1484313"/>
          </a:xfrm>
          <a:prstGeom prst="rect">
            <a:avLst/>
          </a:prstGeom>
          <a:solidFill>
            <a:schemeClr val="bg1">
              <a:lumMod val="65000"/>
            </a:schemeClr>
          </a:solidFill>
          <a:ln w="9525">
            <a:noFill/>
            <a:miter/>
          </a:ln>
        </p:spPr>
        <p:txBody>
          <a:bodyPr lIns="75520" tIns="37760" rIns="75520" bIns="37760"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17" name="矩形 30"/>
          <p:cNvSpPr/>
          <p:nvPr/>
        </p:nvSpPr>
        <p:spPr>
          <a:xfrm>
            <a:off x="5214938" y="3821113"/>
            <a:ext cx="1489075" cy="890587"/>
          </a:xfrm>
          <a:prstGeom prst="rect">
            <a:avLst/>
          </a:prstGeom>
          <a:solidFill>
            <a:srgbClr val="18D2A6"/>
          </a:solidFill>
          <a:ln w="9525">
            <a:noFill/>
            <a:miter/>
          </a:ln>
        </p:spPr>
        <p:txBody>
          <a:bodyPr lIns="75520" tIns="37760" rIns="75520" bIns="37760" anchor="ctr"/>
          <a:lstStyle/>
          <a:p>
            <a:pPr lvl="0" algn="ctr" eaLnBrk="1" hangingPunct="1">
              <a:buNone/>
            </a:pPr>
            <a:r>
              <a:rPr lang="zh-CN" altLang="en-US" sz="1600" dirty="0">
                <a:solidFill>
                  <a:srgbClr val="FFFFFF"/>
                </a:solidFill>
                <a:latin typeface="微软雅黑" pitchFamily="34" charset="-122"/>
                <a:ea typeface="微软雅黑" pitchFamily="34" charset="-122"/>
                <a:sym typeface="华文黑体" pitchFamily="2" charset="-122"/>
              </a:rPr>
              <a:t>点击添加标题</a:t>
            </a:r>
          </a:p>
          <a:p>
            <a:pPr lvl="0" algn="ctr" eaLnBrk="1" hangingPunct="1">
              <a:buNone/>
            </a:pPr>
            <a:r>
              <a:rPr lang="zh-CN" altLang="en-US" sz="1600" dirty="0">
                <a:solidFill>
                  <a:srgbClr val="FFFFFF"/>
                </a:solidFill>
                <a:latin typeface="微软雅黑" pitchFamily="34" charset="-122"/>
                <a:ea typeface="微软雅黑" pitchFamily="34" charset="-122"/>
                <a:sym typeface="华文黑体" pitchFamily="2" charset="-122"/>
              </a:rPr>
              <a:t>点击添加标题</a:t>
            </a:r>
          </a:p>
        </p:txBody>
      </p:sp>
      <p:sp>
        <p:nvSpPr>
          <p:cNvPr id="18" name="矩形 31"/>
          <p:cNvSpPr/>
          <p:nvPr/>
        </p:nvSpPr>
        <p:spPr>
          <a:xfrm>
            <a:off x="6897688" y="2336800"/>
            <a:ext cx="1487487" cy="1484313"/>
          </a:xfrm>
          <a:prstGeom prst="rect">
            <a:avLst/>
          </a:prstGeom>
          <a:solidFill>
            <a:schemeClr val="bg1">
              <a:lumMod val="65000"/>
            </a:schemeClr>
          </a:solidFill>
          <a:ln w="9525">
            <a:noFill/>
            <a:miter/>
          </a:ln>
        </p:spPr>
        <p:txBody>
          <a:bodyPr lIns="75520" tIns="37760" rIns="75520" bIns="37760"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19" name="矩形 32"/>
          <p:cNvSpPr/>
          <p:nvPr/>
        </p:nvSpPr>
        <p:spPr>
          <a:xfrm>
            <a:off x="6897688" y="3821113"/>
            <a:ext cx="1487487" cy="890587"/>
          </a:xfrm>
          <a:prstGeom prst="rect">
            <a:avLst/>
          </a:prstGeom>
          <a:solidFill>
            <a:srgbClr val="1983B7"/>
          </a:solidFill>
          <a:ln w="9525">
            <a:noFill/>
            <a:miter/>
          </a:ln>
        </p:spPr>
        <p:txBody>
          <a:bodyPr lIns="75520" tIns="37760" rIns="75520" bIns="37760" anchor="ctr"/>
          <a:lstStyle/>
          <a:p>
            <a:pPr lvl="0" algn="ctr" eaLnBrk="1" hangingPunct="1">
              <a:buNone/>
            </a:pPr>
            <a:r>
              <a:rPr lang="zh-CN" altLang="en-US" sz="1600" dirty="0">
                <a:solidFill>
                  <a:srgbClr val="FFFFFF"/>
                </a:solidFill>
                <a:latin typeface="微软雅黑" pitchFamily="34" charset="-122"/>
                <a:ea typeface="微软雅黑" pitchFamily="34" charset="-122"/>
                <a:sym typeface="华文黑体" pitchFamily="2" charset="-122"/>
              </a:rPr>
              <a:t>点击添加标题</a:t>
            </a:r>
          </a:p>
          <a:p>
            <a:pPr lvl="0" algn="ctr" eaLnBrk="1" hangingPunct="1">
              <a:buNone/>
            </a:pPr>
            <a:r>
              <a:rPr lang="zh-CN" altLang="en-US" sz="1600" dirty="0">
                <a:solidFill>
                  <a:srgbClr val="FFFFFF"/>
                </a:solidFill>
                <a:latin typeface="微软雅黑" pitchFamily="34" charset="-122"/>
                <a:ea typeface="微软雅黑" pitchFamily="34" charset="-122"/>
                <a:sym typeface="华文黑体" pitchFamily="2" charset="-122"/>
              </a:rPr>
              <a:t>点击添加标题</a:t>
            </a:r>
          </a:p>
        </p:txBody>
      </p:sp>
      <p:sp>
        <p:nvSpPr>
          <p:cNvPr id="20" name="矩形 33"/>
          <p:cNvSpPr/>
          <p:nvPr/>
        </p:nvSpPr>
        <p:spPr>
          <a:xfrm>
            <a:off x="8578850" y="2336800"/>
            <a:ext cx="1489075" cy="1484313"/>
          </a:xfrm>
          <a:prstGeom prst="rect">
            <a:avLst/>
          </a:prstGeom>
          <a:solidFill>
            <a:schemeClr val="bg1">
              <a:lumMod val="65000"/>
            </a:schemeClr>
          </a:solidFill>
          <a:ln w="9525">
            <a:noFill/>
            <a:miter/>
          </a:ln>
        </p:spPr>
        <p:txBody>
          <a:bodyPr lIns="75520" tIns="37760" rIns="75520" bIns="37760"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21" name="矩形 34"/>
          <p:cNvSpPr/>
          <p:nvPr/>
        </p:nvSpPr>
        <p:spPr>
          <a:xfrm>
            <a:off x="8578850" y="3821113"/>
            <a:ext cx="1489075" cy="890587"/>
          </a:xfrm>
          <a:prstGeom prst="rect">
            <a:avLst/>
          </a:prstGeom>
          <a:solidFill>
            <a:srgbClr val="18D2A6"/>
          </a:solidFill>
          <a:ln w="9525">
            <a:noFill/>
            <a:miter/>
          </a:ln>
        </p:spPr>
        <p:txBody>
          <a:bodyPr lIns="75520" tIns="37760" rIns="75520" bIns="37760" anchor="ctr"/>
          <a:lstStyle/>
          <a:p>
            <a:pPr lvl="0" algn="ctr" eaLnBrk="1" hangingPunct="1">
              <a:buNone/>
            </a:pPr>
            <a:r>
              <a:rPr lang="zh-CN" altLang="en-US" sz="1600" dirty="0">
                <a:solidFill>
                  <a:srgbClr val="FFFFFF"/>
                </a:solidFill>
                <a:latin typeface="微软雅黑" pitchFamily="34" charset="-122"/>
                <a:ea typeface="微软雅黑" pitchFamily="34" charset="-122"/>
                <a:sym typeface="华文黑体" pitchFamily="2" charset="-122"/>
              </a:rPr>
              <a:t>点击添加标题</a:t>
            </a:r>
          </a:p>
          <a:p>
            <a:pPr lvl="0" algn="ctr" eaLnBrk="1" hangingPunct="1">
              <a:buNone/>
            </a:pPr>
            <a:r>
              <a:rPr lang="zh-CN" altLang="en-US" sz="1600" dirty="0">
                <a:solidFill>
                  <a:srgbClr val="FFFFFF"/>
                </a:solidFill>
                <a:latin typeface="微软雅黑" pitchFamily="34" charset="-122"/>
                <a:ea typeface="微软雅黑" pitchFamily="34" charset="-122"/>
                <a:sym typeface="华文黑体" pitchFamily="2" charset="-122"/>
              </a:rPr>
              <a:t>点击添加标题</a:t>
            </a:r>
          </a:p>
        </p:txBody>
      </p:sp>
      <p:grpSp>
        <p:nvGrpSpPr>
          <p:cNvPr id="22" name="组合 35"/>
          <p:cNvGrpSpPr/>
          <p:nvPr/>
        </p:nvGrpSpPr>
        <p:grpSpPr>
          <a:xfrm>
            <a:off x="2327275" y="2514600"/>
            <a:ext cx="536575" cy="685800"/>
            <a:chOff x="0" y="0"/>
            <a:chExt cx="366231" cy="470769"/>
          </a:xfrm>
        </p:grpSpPr>
        <p:sp>
          <p:nvSpPr>
            <p:cNvPr id="23" name="Freeform 108"/>
            <p:cNvSpPr/>
            <p:nvPr/>
          </p:nvSpPr>
          <p:spPr>
            <a:xfrm flipH="1">
              <a:off x="0" y="418154"/>
              <a:ext cx="51923" cy="52615"/>
            </a:xfrm>
            <a:custGeom>
              <a:avLst/>
              <a:gdLst>
                <a:gd name="txL" fmla="*/ 0 w 32"/>
                <a:gd name="txT" fmla="*/ 0 h 32"/>
                <a:gd name="txR" fmla="*/ 32 w 32"/>
                <a:gd name="txB" fmla="*/ 32 h 32"/>
              </a:gdLst>
              <a:ahLst/>
              <a:cxnLst>
                <a:cxn ang="0">
                  <a:pos x="0" y="2147483646"/>
                </a:cxn>
                <a:cxn ang="0">
                  <a:pos x="2147483646" y="2147483646"/>
                </a:cxn>
                <a:cxn ang="0">
                  <a:pos x="2147483646" y="2147483646"/>
                </a:cxn>
                <a:cxn ang="0">
                  <a:pos x="2147483646" y="0"/>
                </a:cxn>
                <a:cxn ang="0">
                  <a:pos x="0" y="0"/>
                </a:cxn>
                <a:cxn ang="0">
                  <a:pos x="0" y="2147483646"/>
                </a:cxn>
              </a:cxnLst>
              <a:rect l="txL" t="txT" r="txR" b="tx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alpha val="100000"/>
              </a:srgbClr>
            </a:solidFill>
            <a:ln w="9525">
              <a:noFill/>
            </a:ln>
          </p:spPr>
          <p:txBody>
            <a:bodyPr/>
            <a:lstStyle/>
            <a:p>
              <a:endParaRPr lang="zh-CN" altLang="en-US"/>
            </a:p>
          </p:txBody>
        </p:sp>
        <p:sp>
          <p:nvSpPr>
            <p:cNvPr id="24" name="Freeform 109"/>
            <p:cNvSpPr>
              <a:spLocks noEditPoints="1"/>
            </p:cNvSpPr>
            <p:nvPr/>
          </p:nvSpPr>
          <p:spPr>
            <a:xfrm flipH="1">
              <a:off x="0" y="0"/>
              <a:ext cx="366231" cy="470769"/>
            </a:xfrm>
            <a:custGeom>
              <a:avLst/>
              <a:gdLst>
                <a:gd name="txL" fmla="*/ 0 w 224"/>
                <a:gd name="txT" fmla="*/ 0 h 288"/>
                <a:gd name="txR" fmla="*/ 224 w 224"/>
                <a:gd name="txB" fmla="*/ 288 h 288"/>
              </a:gdLst>
              <a:ahLst/>
              <a:cxnLst>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alpha val="100000"/>
              </a:srgbClr>
            </a:solidFill>
            <a:ln w="9525">
              <a:noFill/>
            </a:ln>
          </p:spPr>
          <p:txBody>
            <a:bodyPr/>
            <a:lstStyle/>
            <a:p>
              <a:endParaRPr lang="zh-CN" altLang="en-US"/>
            </a:p>
          </p:txBody>
        </p:sp>
        <p:sp>
          <p:nvSpPr>
            <p:cNvPr id="25" name="Rectangle 110"/>
            <p:cNvSpPr/>
            <p:nvPr/>
          </p:nvSpPr>
          <p:spPr>
            <a:xfrm flipH="1">
              <a:off x="0" y="261692"/>
              <a:ext cx="51923" cy="51923"/>
            </a:xfrm>
            <a:prstGeom prst="rect">
              <a:avLst/>
            </a:prstGeom>
            <a:solidFill>
              <a:srgbClr val="FFFFFF"/>
            </a:solidFill>
            <a:ln w="9525">
              <a:noFill/>
              <a:miter/>
            </a:ln>
          </p:spPr>
          <p:txBody>
            <a:bodyPr/>
            <a:lstStyle/>
            <a:p>
              <a:pPr lvl="0" eaLnBrk="1" hangingPunct="1">
                <a:buNone/>
              </a:pPr>
              <a:endParaRPr lang="zh-CN" altLang="zh-CN" sz="1500" dirty="0">
                <a:solidFill>
                  <a:srgbClr val="000000"/>
                </a:solidFill>
                <a:latin typeface="Calibri" pitchFamily="34" charset="0"/>
                <a:ea typeface="宋体" pitchFamily="2" charset="-122"/>
                <a:sym typeface="Calibri" pitchFamily="34" charset="0"/>
              </a:endParaRPr>
            </a:p>
          </p:txBody>
        </p:sp>
        <p:sp>
          <p:nvSpPr>
            <p:cNvPr id="26" name="Rectangle 111"/>
            <p:cNvSpPr/>
            <p:nvPr/>
          </p:nvSpPr>
          <p:spPr>
            <a:xfrm flipH="1">
              <a:off x="0" y="339923"/>
              <a:ext cx="51923" cy="52615"/>
            </a:xfrm>
            <a:prstGeom prst="rect">
              <a:avLst/>
            </a:prstGeom>
            <a:solidFill>
              <a:srgbClr val="FFFFFF"/>
            </a:solidFill>
            <a:ln w="9525">
              <a:noFill/>
              <a:miter/>
            </a:ln>
          </p:spPr>
          <p:txBody>
            <a:bodyPr/>
            <a:lstStyle/>
            <a:p>
              <a:pPr lvl="0" eaLnBrk="1" hangingPunct="1">
                <a:buNone/>
              </a:pPr>
              <a:endParaRPr lang="zh-CN" altLang="zh-CN" sz="1500" dirty="0">
                <a:solidFill>
                  <a:srgbClr val="000000"/>
                </a:solidFill>
                <a:latin typeface="Calibri" pitchFamily="34" charset="0"/>
                <a:ea typeface="宋体" pitchFamily="2" charset="-122"/>
                <a:sym typeface="Calibri" pitchFamily="34" charset="0"/>
              </a:endParaRPr>
            </a:p>
          </p:txBody>
        </p:sp>
      </p:grpSp>
      <p:sp>
        <p:nvSpPr>
          <p:cNvPr id="27" name="Freeform 64"/>
          <p:cNvSpPr>
            <a:spLocks noEditPoints="1"/>
          </p:cNvSpPr>
          <p:nvPr/>
        </p:nvSpPr>
        <p:spPr>
          <a:xfrm flipH="1">
            <a:off x="3908425" y="2552700"/>
            <a:ext cx="738188" cy="609600"/>
          </a:xfrm>
          <a:custGeom>
            <a:avLst/>
            <a:gdLst>
              <a:gd name="txL" fmla="*/ 0 w 308"/>
              <a:gd name="txT" fmla="*/ 0 h 256"/>
              <a:gd name="txR" fmla="*/ 308 w 308"/>
              <a:gd name="txB" fmla="*/ 256 h 256"/>
            </a:gdLst>
            <a:ahLst/>
            <a:cxnLst>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alpha val="100000"/>
            </a:srgbClr>
          </a:solidFill>
          <a:ln w="9525">
            <a:noFill/>
          </a:ln>
        </p:spPr>
        <p:txBody>
          <a:bodyPr/>
          <a:lstStyle/>
          <a:p>
            <a:endParaRPr lang="zh-CN" altLang="en-US"/>
          </a:p>
        </p:txBody>
      </p:sp>
      <p:grpSp>
        <p:nvGrpSpPr>
          <p:cNvPr id="28" name="组合 41"/>
          <p:cNvGrpSpPr/>
          <p:nvPr/>
        </p:nvGrpSpPr>
        <p:grpSpPr>
          <a:xfrm>
            <a:off x="5729288" y="2524125"/>
            <a:ext cx="460375" cy="666750"/>
            <a:chOff x="0" y="0"/>
            <a:chExt cx="314729" cy="458061"/>
          </a:xfrm>
        </p:grpSpPr>
        <p:sp>
          <p:nvSpPr>
            <p:cNvPr id="29" name="Freeform 36"/>
            <p:cNvSpPr/>
            <p:nvPr/>
          </p:nvSpPr>
          <p:spPr>
            <a:xfrm flipH="1">
              <a:off x="92213" y="379880"/>
              <a:ext cx="130302" cy="78181"/>
            </a:xfrm>
            <a:custGeom>
              <a:avLst/>
              <a:gdLst>
                <a:gd name="txL" fmla="*/ 0 w 80"/>
                <a:gd name="txT" fmla="*/ 0 h 48"/>
                <a:gd name="txR" fmla="*/ 80 w 80"/>
                <a:gd name="txB" fmla="*/ 48 h 48"/>
              </a:gdLst>
              <a:ahLst/>
              <a:cxnLst>
                <a:cxn ang="0">
                  <a:pos x="2147483646" y="2147483646"/>
                </a:cxn>
                <a:cxn ang="0">
                  <a:pos x="2147483646" y="2147483646"/>
                </a:cxn>
                <a:cxn ang="0">
                  <a:pos x="2147483646" y="2147483646"/>
                </a:cxn>
                <a:cxn ang="0">
                  <a:pos x="2147483646" y="2147483646"/>
                </a:cxn>
                <a:cxn ang="0">
                  <a:pos x="2147483646" y="2147483646"/>
                </a:cxn>
                <a:cxn ang="0">
                  <a:pos x="0" y="0"/>
                </a:cxn>
                <a:cxn ang="0">
                  <a:pos x="0" y="0"/>
                </a:cxn>
                <a:cxn ang="0">
                  <a:pos x="2147483646" y="2147483646"/>
                </a:cxn>
                <a:cxn ang="0">
                  <a:pos x="2147483646" y="0"/>
                </a:cxn>
                <a:cxn ang="0">
                  <a:pos x="2147483646" y="0"/>
                </a:cxn>
                <a:cxn ang="0">
                  <a:pos x="2147483646" y="2147483646"/>
                </a:cxn>
              </a:cxnLst>
              <a:rect l="txL" t="txT" r="txR" b="tx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alpha val="100000"/>
              </a:srgbClr>
            </a:solidFill>
            <a:ln w="9525">
              <a:noFill/>
            </a:ln>
          </p:spPr>
          <p:txBody>
            <a:bodyPr/>
            <a:lstStyle/>
            <a:p>
              <a:endParaRPr lang="zh-CN" altLang="en-US"/>
            </a:p>
          </p:txBody>
        </p:sp>
        <p:sp>
          <p:nvSpPr>
            <p:cNvPr id="30" name="Freeform 37"/>
            <p:cNvSpPr>
              <a:spLocks noEditPoints="1"/>
            </p:cNvSpPr>
            <p:nvPr/>
          </p:nvSpPr>
          <p:spPr>
            <a:xfrm flipH="1">
              <a:off x="0" y="0"/>
              <a:ext cx="314729" cy="366849"/>
            </a:xfrm>
            <a:custGeom>
              <a:avLst/>
              <a:gdLst>
                <a:gd name="txL" fmla="*/ 0 w 192"/>
                <a:gd name="txT" fmla="*/ 0 h 224"/>
                <a:gd name="txR" fmla="*/ 192 w 192"/>
                <a:gd name="txB" fmla="*/ 224 h 224"/>
              </a:gdLst>
              <a:ahLst/>
              <a:cxnLst>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alpha val="100000"/>
              </a:srgbClr>
            </a:solidFill>
            <a:ln w="9525">
              <a:noFill/>
            </a:ln>
          </p:spPr>
          <p:txBody>
            <a:bodyPr/>
            <a:lstStyle/>
            <a:p>
              <a:endParaRPr lang="zh-CN" altLang="en-US"/>
            </a:p>
          </p:txBody>
        </p:sp>
      </p:grpSp>
      <p:sp>
        <p:nvSpPr>
          <p:cNvPr id="31" name="Freeform 9"/>
          <p:cNvSpPr/>
          <p:nvPr/>
        </p:nvSpPr>
        <p:spPr>
          <a:xfrm flipH="1">
            <a:off x="7259638" y="2619375"/>
            <a:ext cx="765175" cy="476250"/>
          </a:xfrm>
          <a:custGeom>
            <a:avLst/>
            <a:gdLst>
              <a:gd name="txL" fmla="*/ 0 w 320"/>
              <a:gd name="txT" fmla="*/ 0 h 200"/>
              <a:gd name="txR" fmla="*/ 320 w 320"/>
              <a:gd name="txB" fmla="*/ 200 h 200"/>
            </a:gdLst>
            <a:ahLst/>
            <a:cxnLst>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rect l="txL" t="txT" r="txR" b="tx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alpha val="100000"/>
            </a:srgbClr>
          </a:solidFill>
          <a:ln w="9525">
            <a:noFill/>
          </a:ln>
        </p:spPr>
        <p:txBody>
          <a:bodyPr/>
          <a:lstStyle/>
          <a:p>
            <a:endParaRPr lang="zh-CN" altLang="en-US"/>
          </a:p>
        </p:txBody>
      </p:sp>
      <p:grpSp>
        <p:nvGrpSpPr>
          <p:cNvPr id="32" name="组合 45"/>
          <p:cNvGrpSpPr/>
          <p:nvPr/>
        </p:nvGrpSpPr>
        <p:grpSpPr>
          <a:xfrm>
            <a:off x="8997950" y="2552700"/>
            <a:ext cx="652463" cy="611188"/>
            <a:chOff x="0" y="0"/>
            <a:chExt cx="446032" cy="418971"/>
          </a:xfrm>
        </p:grpSpPr>
        <p:sp>
          <p:nvSpPr>
            <p:cNvPr id="33" name="Freeform 68"/>
            <p:cNvSpPr/>
            <p:nvPr/>
          </p:nvSpPr>
          <p:spPr>
            <a:xfrm flipH="1">
              <a:off x="0" y="183425"/>
              <a:ext cx="66153" cy="235546"/>
            </a:xfrm>
            <a:custGeom>
              <a:avLst/>
              <a:gdLst>
                <a:gd name="txL" fmla="*/ 0 w 40"/>
                <a:gd name="txT" fmla="*/ 0 h 144"/>
                <a:gd name="txR" fmla="*/ 40 w 40"/>
                <a:gd name="txB" fmla="*/ 144 h 144"/>
              </a:gdLst>
              <a:ahLst/>
              <a:cxnLst>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txL" t="txT" r="txR" b="tx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alpha val="100000"/>
              </a:srgbClr>
            </a:solidFill>
            <a:ln w="9525">
              <a:noFill/>
            </a:ln>
          </p:spPr>
          <p:txBody>
            <a:bodyPr/>
            <a:lstStyle/>
            <a:p>
              <a:endParaRPr lang="zh-CN" altLang="en-US"/>
            </a:p>
          </p:txBody>
        </p:sp>
        <p:sp>
          <p:nvSpPr>
            <p:cNvPr id="34" name="Freeform 69"/>
            <p:cNvSpPr/>
            <p:nvPr/>
          </p:nvSpPr>
          <p:spPr>
            <a:xfrm flipH="1">
              <a:off x="66153" y="366849"/>
              <a:ext cx="313727" cy="52121"/>
            </a:xfrm>
            <a:custGeom>
              <a:avLst/>
              <a:gdLst>
                <a:gd name="txL" fmla="*/ 0 w 192"/>
                <a:gd name="txT" fmla="*/ 0 h 32"/>
                <a:gd name="txR" fmla="*/ 192 w 192"/>
                <a:gd name="txB" fmla="*/ 32 h 32"/>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alpha val="100000"/>
              </a:srgbClr>
            </a:solidFill>
            <a:ln w="9525">
              <a:noFill/>
            </a:ln>
          </p:spPr>
          <p:txBody>
            <a:bodyPr/>
            <a:lstStyle/>
            <a:p>
              <a:endParaRPr lang="zh-CN" altLang="en-US"/>
            </a:p>
          </p:txBody>
        </p:sp>
        <p:sp>
          <p:nvSpPr>
            <p:cNvPr id="35" name="Freeform 70"/>
            <p:cNvSpPr/>
            <p:nvPr/>
          </p:nvSpPr>
          <p:spPr>
            <a:xfrm flipH="1">
              <a:off x="379879" y="183425"/>
              <a:ext cx="66153" cy="235546"/>
            </a:xfrm>
            <a:custGeom>
              <a:avLst/>
              <a:gdLst>
                <a:gd name="txL" fmla="*/ 0 w 40"/>
                <a:gd name="txT" fmla="*/ 0 h 144"/>
                <a:gd name="txR" fmla="*/ 40 w 40"/>
                <a:gd name="txB" fmla="*/ 144 h 144"/>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alpha val="100000"/>
              </a:srgbClr>
            </a:solidFill>
            <a:ln w="9525">
              <a:noFill/>
            </a:ln>
          </p:spPr>
          <p:txBody>
            <a:bodyPr/>
            <a:lstStyle/>
            <a:p>
              <a:endParaRPr lang="zh-CN" altLang="en-US"/>
            </a:p>
          </p:txBody>
        </p:sp>
        <p:sp>
          <p:nvSpPr>
            <p:cNvPr id="36" name="Freeform 71"/>
            <p:cNvSpPr/>
            <p:nvPr/>
          </p:nvSpPr>
          <p:spPr>
            <a:xfrm flipH="1">
              <a:off x="79183" y="0"/>
              <a:ext cx="91211" cy="91211"/>
            </a:xfrm>
            <a:custGeom>
              <a:avLst/>
              <a:gdLst>
                <a:gd name="txL" fmla="*/ 0 w 56"/>
                <a:gd name="txT" fmla="*/ 0 h 56"/>
                <a:gd name="txR" fmla="*/ 56 w 56"/>
                <a:gd name="txB" fmla="*/ 56 h 56"/>
              </a:gdLst>
              <a:ahLst/>
              <a:cxnLst>
                <a:cxn ang="0">
                  <a:pos x="2147483646" y="2147483646"/>
                </a:cxn>
                <a:cxn ang="0">
                  <a:pos x="2147483646" y="2147483646"/>
                </a:cxn>
                <a:cxn ang="0">
                  <a:pos x="0" y="0"/>
                </a:cxn>
                <a:cxn ang="0">
                  <a:pos x="0" y="2147483646"/>
                </a:cxn>
                <a:cxn ang="0">
                  <a:pos x="2147483646" y="2147483646"/>
                </a:cxn>
              </a:cxnLst>
              <a:rect l="txL" t="txT" r="txR" b="tx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alpha val="100000"/>
              </a:srgbClr>
            </a:solidFill>
            <a:ln w="9525">
              <a:noFill/>
            </a:ln>
          </p:spPr>
          <p:txBody>
            <a:bodyPr/>
            <a:lstStyle/>
            <a:p>
              <a:endParaRPr lang="zh-CN" altLang="en-US"/>
            </a:p>
          </p:txBody>
        </p:sp>
        <p:sp>
          <p:nvSpPr>
            <p:cNvPr id="37" name="Freeform 72"/>
            <p:cNvSpPr/>
            <p:nvPr/>
          </p:nvSpPr>
          <p:spPr>
            <a:xfrm flipH="1">
              <a:off x="79183" y="0"/>
              <a:ext cx="287666" cy="157365"/>
            </a:xfrm>
            <a:custGeom>
              <a:avLst/>
              <a:gdLst>
                <a:gd name="txL" fmla="*/ 0 w 176"/>
                <a:gd name="txT" fmla="*/ 0 h 96"/>
                <a:gd name="txR" fmla="*/ 176 w 176"/>
                <a:gd name="txB" fmla="*/ 96 h 96"/>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 ang="0">
                  <a:pos x="2147483646" y="2147483646"/>
                </a:cxn>
              </a:cxnLst>
              <a:rect l="txL" t="txT" r="txR" b="tx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alpha val="100000"/>
              </a:srgbClr>
            </a:solidFill>
            <a:ln w="9525">
              <a:noFill/>
            </a:ln>
          </p:spPr>
          <p:txBody>
            <a:bodyPr/>
            <a:lstStyle/>
            <a:p>
              <a:endParaRPr lang="zh-CN" altLang="en-US"/>
            </a:p>
          </p:txBody>
        </p:sp>
        <p:sp>
          <p:nvSpPr>
            <p:cNvPr id="38" name="Rectangle 73"/>
            <p:cNvSpPr/>
            <p:nvPr/>
          </p:nvSpPr>
          <p:spPr>
            <a:xfrm flipH="1">
              <a:off x="92213" y="183425"/>
              <a:ext cx="261606" cy="156362"/>
            </a:xfrm>
            <a:prstGeom prst="rect">
              <a:avLst/>
            </a:prstGeom>
            <a:solidFill>
              <a:srgbClr val="FFFFFF"/>
            </a:solidFill>
            <a:ln w="9525">
              <a:noFill/>
              <a:miter/>
            </a:ln>
          </p:spPr>
          <p:txBody>
            <a:bodyPr/>
            <a:lstStyle/>
            <a:p>
              <a:pPr lvl="0" eaLnBrk="1" hangingPunct="1">
                <a:buNone/>
              </a:pPr>
              <a:endParaRPr lang="zh-CN" altLang="zh-CN" sz="1500" dirty="0">
                <a:solidFill>
                  <a:srgbClr val="000000"/>
                </a:solidFill>
                <a:latin typeface="Calibri" pitchFamily="34" charset="0"/>
                <a:ea typeface="宋体" pitchFamily="2" charset="-122"/>
                <a:sym typeface="Calibri" pitchFamily="34" charset="0"/>
              </a:endParaRPr>
            </a:p>
          </p:txBody>
        </p:sp>
      </p:grpSp>
      <p:grpSp>
        <p:nvGrpSpPr>
          <p:cNvPr id="39" name="组合 52"/>
          <p:cNvGrpSpPr/>
          <p:nvPr/>
        </p:nvGrpSpPr>
        <p:grpSpPr>
          <a:xfrm>
            <a:off x="2506663" y="3405188"/>
            <a:ext cx="6907212" cy="177800"/>
            <a:chOff x="0" y="0"/>
            <a:chExt cx="8352927" cy="216024"/>
          </a:xfrm>
        </p:grpSpPr>
        <p:sp>
          <p:nvSpPr>
            <p:cNvPr id="40" name="椭圆 53"/>
            <p:cNvSpPr/>
            <p:nvPr/>
          </p:nvSpPr>
          <p:spPr>
            <a:xfrm>
              <a:off x="0" y="0"/>
              <a:ext cx="216024" cy="216024"/>
            </a:xfrm>
            <a:prstGeom prst="ellipse">
              <a:avLst/>
            </a:prstGeom>
            <a:solidFill>
              <a:schemeClr val="bg1"/>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41" name="椭圆 54"/>
            <p:cNvSpPr/>
            <p:nvPr/>
          </p:nvSpPr>
          <p:spPr>
            <a:xfrm>
              <a:off x="1994686" y="0"/>
              <a:ext cx="216024" cy="216024"/>
            </a:xfrm>
            <a:prstGeom prst="ellipse">
              <a:avLst/>
            </a:prstGeom>
            <a:solidFill>
              <a:schemeClr val="bg1"/>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42" name="椭圆 55"/>
            <p:cNvSpPr/>
            <p:nvPr/>
          </p:nvSpPr>
          <p:spPr>
            <a:xfrm>
              <a:off x="4068452" y="0"/>
              <a:ext cx="216024" cy="216024"/>
            </a:xfrm>
            <a:prstGeom prst="ellipse">
              <a:avLst/>
            </a:prstGeom>
            <a:solidFill>
              <a:schemeClr val="bg1"/>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43" name="椭圆 56"/>
            <p:cNvSpPr/>
            <p:nvPr/>
          </p:nvSpPr>
          <p:spPr>
            <a:xfrm>
              <a:off x="6102678" y="0"/>
              <a:ext cx="216024" cy="216024"/>
            </a:xfrm>
            <a:prstGeom prst="ellipse">
              <a:avLst/>
            </a:prstGeom>
            <a:solidFill>
              <a:schemeClr val="bg1"/>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44" name="椭圆 57"/>
            <p:cNvSpPr/>
            <p:nvPr/>
          </p:nvSpPr>
          <p:spPr>
            <a:xfrm>
              <a:off x="8136903" y="0"/>
              <a:ext cx="216024" cy="216024"/>
            </a:xfrm>
            <a:prstGeom prst="ellipse">
              <a:avLst/>
            </a:prstGeom>
            <a:solidFill>
              <a:schemeClr val="bg1"/>
            </a:solidFill>
            <a:ln w="9525">
              <a:no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45" name="矩形 58"/>
            <p:cNvSpPr/>
            <p:nvPr/>
          </p:nvSpPr>
          <p:spPr>
            <a:xfrm>
              <a:off x="41206" y="85153"/>
              <a:ext cx="8136905" cy="45719"/>
            </a:xfrm>
            <a:prstGeom prst="rect">
              <a:avLst/>
            </a:prstGeom>
            <a:solidFill>
              <a:schemeClr val="bg1"/>
            </a:solidFill>
            <a:ln w="9525">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grpSp>
      <p:sp>
        <p:nvSpPr>
          <p:cNvPr id="46" name="等腰三角形 59"/>
          <p:cNvSpPr/>
          <p:nvPr/>
        </p:nvSpPr>
        <p:spPr>
          <a:xfrm flipV="1">
            <a:off x="2492375" y="4711700"/>
            <a:ext cx="206375" cy="177800"/>
          </a:xfrm>
          <a:prstGeom prst="triangle">
            <a:avLst>
              <a:gd name="adj" fmla="val 50000"/>
            </a:avLst>
          </a:prstGeom>
          <a:solidFill>
            <a:srgbClr val="18D2A6"/>
          </a:solidFill>
          <a:ln w="9525">
            <a:noFill/>
            <a:miter/>
          </a:ln>
        </p:spPr>
        <p:txBody>
          <a:bodyPr lIns="75520" tIns="37760" rIns="75520" bIns="37760"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47" name="等腰三角形 60"/>
          <p:cNvSpPr/>
          <p:nvPr/>
        </p:nvSpPr>
        <p:spPr>
          <a:xfrm flipV="1">
            <a:off x="4173538" y="4711700"/>
            <a:ext cx="207962" cy="177800"/>
          </a:xfrm>
          <a:prstGeom prst="triangle">
            <a:avLst>
              <a:gd name="adj" fmla="val 50000"/>
            </a:avLst>
          </a:prstGeom>
          <a:solidFill>
            <a:srgbClr val="1983B7"/>
          </a:solidFill>
          <a:ln w="9525">
            <a:noFill/>
            <a:miter/>
          </a:ln>
        </p:spPr>
        <p:txBody>
          <a:bodyPr lIns="75520" tIns="37760" rIns="75520" bIns="37760"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48" name="等腰三角形 61"/>
          <p:cNvSpPr/>
          <p:nvPr/>
        </p:nvSpPr>
        <p:spPr>
          <a:xfrm flipV="1">
            <a:off x="5856288" y="4711700"/>
            <a:ext cx="206375" cy="177800"/>
          </a:xfrm>
          <a:prstGeom prst="triangle">
            <a:avLst>
              <a:gd name="adj" fmla="val 50000"/>
            </a:avLst>
          </a:prstGeom>
          <a:solidFill>
            <a:srgbClr val="18D2A6"/>
          </a:solidFill>
          <a:ln w="9525">
            <a:noFill/>
            <a:miter/>
          </a:ln>
        </p:spPr>
        <p:txBody>
          <a:bodyPr lIns="75520" tIns="37760" rIns="75520" bIns="37760"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49" name="等腰三角形 62"/>
          <p:cNvSpPr/>
          <p:nvPr/>
        </p:nvSpPr>
        <p:spPr>
          <a:xfrm flipV="1">
            <a:off x="7537450" y="4711700"/>
            <a:ext cx="207963" cy="177800"/>
          </a:xfrm>
          <a:prstGeom prst="triangle">
            <a:avLst>
              <a:gd name="adj" fmla="val 50000"/>
            </a:avLst>
          </a:prstGeom>
          <a:solidFill>
            <a:srgbClr val="1983B7"/>
          </a:solidFill>
          <a:ln w="9525">
            <a:noFill/>
            <a:miter/>
          </a:ln>
        </p:spPr>
        <p:txBody>
          <a:bodyPr lIns="75520" tIns="37760" rIns="75520" bIns="37760"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50" name="等腰三角形 63"/>
          <p:cNvSpPr/>
          <p:nvPr/>
        </p:nvSpPr>
        <p:spPr>
          <a:xfrm flipV="1">
            <a:off x="9220200" y="4711700"/>
            <a:ext cx="206375" cy="177800"/>
          </a:xfrm>
          <a:prstGeom prst="triangle">
            <a:avLst>
              <a:gd name="adj" fmla="val 50000"/>
            </a:avLst>
          </a:prstGeom>
          <a:solidFill>
            <a:srgbClr val="18D2A6"/>
          </a:solidFill>
          <a:ln w="9525">
            <a:noFill/>
            <a:miter/>
          </a:ln>
        </p:spPr>
        <p:txBody>
          <a:bodyPr lIns="75520" tIns="37760" rIns="75520" bIns="37760"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51" name="TextBox 64"/>
          <p:cNvSpPr/>
          <p:nvPr/>
        </p:nvSpPr>
        <p:spPr>
          <a:xfrm>
            <a:off x="2057400" y="5000625"/>
            <a:ext cx="1076325" cy="352425"/>
          </a:xfrm>
          <a:prstGeom prst="rect">
            <a:avLst/>
          </a:prstGeom>
          <a:noFill/>
          <a:ln w="9525">
            <a:noFill/>
            <a:miter/>
          </a:ln>
        </p:spPr>
        <p:txBody>
          <a:bodyPr wrap="none" lIns="75520" tIns="37760" rIns="75520" bIns="37760">
            <a:spAutoFit/>
          </a:bodyPr>
          <a:lstStyle/>
          <a:p>
            <a:pPr lvl="0" algn="ctr"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添加文字</a:t>
            </a:r>
          </a:p>
        </p:txBody>
      </p:sp>
      <p:sp>
        <p:nvSpPr>
          <p:cNvPr id="52" name="TextBox 65"/>
          <p:cNvSpPr/>
          <p:nvPr/>
        </p:nvSpPr>
        <p:spPr>
          <a:xfrm>
            <a:off x="3740150" y="5000625"/>
            <a:ext cx="1074738" cy="352425"/>
          </a:xfrm>
          <a:prstGeom prst="rect">
            <a:avLst/>
          </a:prstGeom>
          <a:noFill/>
          <a:ln w="9525">
            <a:noFill/>
            <a:miter/>
          </a:ln>
        </p:spPr>
        <p:txBody>
          <a:bodyPr wrap="none" lIns="75520" tIns="37760" rIns="75520" bIns="37760">
            <a:spAutoFit/>
          </a:bodyPr>
          <a:lstStyle/>
          <a:p>
            <a:pPr lvl="0" algn="ctr"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添加文字</a:t>
            </a:r>
            <a:endParaRPr lang="zh-CN" altLang="en-US" dirty="0">
              <a:solidFill>
                <a:schemeClr val="bg1">
                  <a:lumMod val="50000"/>
                </a:schemeClr>
              </a:solidFill>
              <a:latin typeface="Arial" pitchFamily="34" charset="0"/>
              <a:ea typeface="宋体" pitchFamily="2" charset="-122"/>
            </a:endParaRPr>
          </a:p>
        </p:txBody>
      </p:sp>
      <p:sp>
        <p:nvSpPr>
          <p:cNvPr id="53" name="TextBox 66"/>
          <p:cNvSpPr/>
          <p:nvPr/>
        </p:nvSpPr>
        <p:spPr>
          <a:xfrm>
            <a:off x="5421313" y="5000625"/>
            <a:ext cx="1076325" cy="352425"/>
          </a:xfrm>
          <a:prstGeom prst="rect">
            <a:avLst/>
          </a:prstGeom>
          <a:noFill/>
          <a:ln w="9525">
            <a:noFill/>
            <a:miter/>
          </a:ln>
        </p:spPr>
        <p:txBody>
          <a:bodyPr wrap="none" lIns="75520" tIns="37760" rIns="75520" bIns="37760">
            <a:spAutoFit/>
          </a:bodyPr>
          <a:lstStyle/>
          <a:p>
            <a:pPr lvl="0" algn="ctr"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添加文字</a:t>
            </a:r>
            <a:endParaRPr lang="zh-CN" altLang="en-US" dirty="0">
              <a:solidFill>
                <a:schemeClr val="bg1">
                  <a:lumMod val="50000"/>
                </a:schemeClr>
              </a:solidFill>
              <a:latin typeface="Arial" pitchFamily="34" charset="0"/>
              <a:ea typeface="宋体" pitchFamily="2" charset="-122"/>
            </a:endParaRPr>
          </a:p>
        </p:txBody>
      </p:sp>
      <p:sp>
        <p:nvSpPr>
          <p:cNvPr id="54" name="TextBox 67"/>
          <p:cNvSpPr/>
          <p:nvPr/>
        </p:nvSpPr>
        <p:spPr>
          <a:xfrm>
            <a:off x="7104063" y="5000625"/>
            <a:ext cx="1074737" cy="352425"/>
          </a:xfrm>
          <a:prstGeom prst="rect">
            <a:avLst/>
          </a:prstGeom>
          <a:noFill/>
          <a:ln w="9525">
            <a:noFill/>
            <a:miter/>
          </a:ln>
        </p:spPr>
        <p:txBody>
          <a:bodyPr wrap="none" lIns="75520" tIns="37760" rIns="75520" bIns="37760">
            <a:spAutoFit/>
          </a:bodyPr>
          <a:lstStyle/>
          <a:p>
            <a:pPr lvl="0" algn="ctr"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添加文字</a:t>
            </a:r>
            <a:endParaRPr lang="zh-CN" altLang="en-US" dirty="0">
              <a:solidFill>
                <a:schemeClr val="bg1">
                  <a:lumMod val="50000"/>
                </a:schemeClr>
              </a:solidFill>
              <a:latin typeface="Arial" pitchFamily="34" charset="0"/>
              <a:ea typeface="宋体" pitchFamily="2" charset="-122"/>
            </a:endParaRPr>
          </a:p>
        </p:txBody>
      </p:sp>
      <p:sp>
        <p:nvSpPr>
          <p:cNvPr id="55" name="TextBox 68"/>
          <p:cNvSpPr/>
          <p:nvPr/>
        </p:nvSpPr>
        <p:spPr>
          <a:xfrm>
            <a:off x="8785225" y="5000625"/>
            <a:ext cx="1076325" cy="352425"/>
          </a:xfrm>
          <a:prstGeom prst="rect">
            <a:avLst/>
          </a:prstGeom>
          <a:noFill/>
          <a:ln w="9525">
            <a:noFill/>
            <a:miter/>
          </a:ln>
        </p:spPr>
        <p:txBody>
          <a:bodyPr wrap="none" lIns="75520" tIns="37760" rIns="75520" bIns="37760">
            <a:spAutoFit/>
          </a:bodyPr>
          <a:lstStyle/>
          <a:p>
            <a:pPr lvl="0" algn="ctr"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添加文字</a:t>
            </a:r>
            <a:endParaRPr lang="zh-CN" altLang="en-US" dirty="0">
              <a:solidFill>
                <a:schemeClr val="bg1">
                  <a:lumMod val="50000"/>
                </a:schemeClr>
              </a:solidFill>
              <a:latin typeface="Arial" pitchFamily="34" charset="0"/>
              <a:ea typeface="宋体" pitchFamily="2" charset="-122"/>
            </a:endParaRPr>
          </a:p>
        </p:txBody>
      </p:sp>
      <p:sp>
        <p:nvSpPr>
          <p:cNvPr id="56" name="矩形 69"/>
          <p:cNvSpPr/>
          <p:nvPr/>
        </p:nvSpPr>
        <p:spPr>
          <a:xfrm>
            <a:off x="1851025" y="5422900"/>
            <a:ext cx="8216900" cy="485775"/>
          </a:xfrm>
          <a:prstGeom prst="rect">
            <a:avLst/>
          </a:prstGeom>
          <a:solidFill>
            <a:srgbClr val="18D2A6"/>
          </a:solidFill>
          <a:ln w="9525">
            <a:noFill/>
            <a:miter/>
          </a:ln>
        </p:spPr>
        <p:txBody>
          <a:bodyPr lIns="75520" tIns="37760" rIns="75520" bIns="37760" anchor="ctr"/>
          <a:lstStyle/>
          <a:p>
            <a:pPr lvl="0" algn="ctr" eaLnBrk="1" hangingPunct="1">
              <a:buNone/>
            </a:pPr>
            <a:r>
              <a:rPr lang="zh-CN" altLang="en-US" sz="2300" dirty="0">
                <a:solidFill>
                  <a:srgbClr val="FFFFFF"/>
                </a:solidFill>
                <a:latin typeface="微软雅黑" pitchFamily="34" charset="-122"/>
                <a:ea typeface="微软雅黑" pitchFamily="34" charset="-122"/>
                <a:sym typeface="微软雅黑" pitchFamily="34" charset="-122"/>
              </a:rPr>
              <a:t>添加标题</a:t>
            </a:r>
            <a:endParaRPr lang="zh-CN" altLang="en-US" dirty="0">
              <a:latin typeface="Arial" pitchFamily="34" charset="0"/>
              <a:ea typeface="宋体" pitchFamily="2" charset="-122"/>
            </a:endParaRPr>
          </a:p>
        </p:txBody>
      </p:sp>
    </p:spTree>
    <p:extLst>
      <p:ext uri="{BB962C8B-B14F-4D97-AF65-F5344CB8AC3E}">
        <p14:creationId xmlns:p14="http://schemas.microsoft.com/office/powerpoint/2010/main" val="3480489707"/>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1+#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ppt_x</p:attrName>
                                        </p:attrNameLst>
                                      </p:cBhvr>
                                      <p:tavLst>
                                        <p:tav tm="0">
                                          <p:val>
                                            <p:strVal val="#ppt_x"/>
                                          </p:val>
                                        </p:tav>
                                        <p:tav tm="100000">
                                          <p:val>
                                            <p:strVal val="#ppt_x"/>
                                          </p:val>
                                        </p:tav>
                                      </p:tavLst>
                                    </p:anim>
                                    <p:anim calcmode="lin" valueType="num">
                                      <p:cBhvr>
                                        <p:cTn id="18" dur="500" fill="hold"/>
                                        <p:tgtEl>
                                          <p:spTgt spid="13"/>
                                        </p:tgtEl>
                                        <p:attrNameLst>
                                          <p:attrName>ppt_y</p:attrName>
                                        </p:attrNameLst>
                                      </p:cBhvr>
                                      <p:tavLst>
                                        <p:tav tm="0">
                                          <p:val>
                                            <p:strVal val="0-#ppt_h/2"/>
                                          </p:val>
                                        </p:tav>
                                        <p:tav tm="100000">
                                          <p:val>
                                            <p:strVal val="#ppt_y"/>
                                          </p:val>
                                        </p:tav>
                                      </p:tavLst>
                                    </p:anim>
                                  </p:childTnLst>
                                </p:cTn>
                              </p:par>
                              <p:par>
                                <p:cTn id="19" presetID="2" presetClass="entr" presetSubtype="4" fill="hold" grpId="0"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ppt_x</p:attrName>
                                        </p:attrNameLst>
                                      </p:cBhvr>
                                      <p:tavLst>
                                        <p:tav tm="0">
                                          <p:val>
                                            <p:strVal val="#ppt_x"/>
                                          </p:val>
                                        </p:tav>
                                        <p:tav tm="100000">
                                          <p:val>
                                            <p:strVal val="#ppt_x"/>
                                          </p:val>
                                        </p:tav>
                                      </p:tavLst>
                                    </p:anim>
                                    <p:anim calcmode="lin" valueType="num">
                                      <p:cBhvr>
                                        <p:cTn id="22" dur="500" fill="hold"/>
                                        <p:tgtEl>
                                          <p:spTgt spid="14"/>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stCondLst>
                                    <p:cond delay="50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10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ppt_x</p:attrName>
                                        </p:attrNameLst>
                                      </p:cBhvr>
                                      <p:tavLst>
                                        <p:tav tm="0">
                                          <p:val>
                                            <p:strVal val="#ppt_x"/>
                                          </p:val>
                                        </p:tav>
                                        <p:tav tm="100000">
                                          <p:val>
                                            <p:strVal val="#ppt_x"/>
                                          </p:val>
                                        </p:tav>
                                      </p:tavLst>
                                    </p:anim>
                                    <p:anim calcmode="lin" valueType="num">
                                      <p:cBhvr>
                                        <p:cTn id="30" dur="500" fill="hold"/>
                                        <p:tgtEl>
                                          <p:spTgt spid="16"/>
                                        </p:tgtEl>
                                        <p:attrNameLst>
                                          <p:attrName>ppt_y</p:attrName>
                                        </p:attrNameLst>
                                      </p:cBhvr>
                                      <p:tavLst>
                                        <p:tav tm="0">
                                          <p:val>
                                            <p:strVal val="1+#ppt_h/2"/>
                                          </p:val>
                                        </p:tav>
                                        <p:tav tm="100000">
                                          <p:val>
                                            <p:strVal val="#ppt_y"/>
                                          </p:val>
                                        </p:tav>
                                      </p:tavLst>
                                    </p:anim>
                                  </p:childTnLst>
                                </p:cTn>
                              </p:par>
                              <p:par>
                                <p:cTn id="31" presetID="2" presetClass="entr" presetSubtype="1" fill="hold" grpId="0" nodeType="withEffect">
                                  <p:stCondLst>
                                    <p:cond delay="100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ppt_x</p:attrName>
                                        </p:attrNameLst>
                                      </p:cBhvr>
                                      <p:tavLst>
                                        <p:tav tm="0">
                                          <p:val>
                                            <p:strVal val="#ppt_x"/>
                                          </p:val>
                                        </p:tav>
                                        <p:tav tm="100000">
                                          <p:val>
                                            <p:strVal val="#ppt_x"/>
                                          </p:val>
                                        </p:tav>
                                      </p:tavLst>
                                    </p:anim>
                                    <p:anim calcmode="lin" valueType="num">
                                      <p:cBhvr>
                                        <p:cTn id="34" dur="500" fill="hold"/>
                                        <p:tgtEl>
                                          <p:spTgt spid="17"/>
                                        </p:tgtEl>
                                        <p:attrNameLst>
                                          <p:attrName>ppt_y</p:attrName>
                                        </p:attrNameLst>
                                      </p:cBhvr>
                                      <p:tavLst>
                                        <p:tav tm="0">
                                          <p:val>
                                            <p:strVal val="0-#ppt_h/2"/>
                                          </p:val>
                                        </p:tav>
                                        <p:tav tm="100000">
                                          <p:val>
                                            <p:strVal val="#ppt_y"/>
                                          </p:val>
                                        </p:tav>
                                      </p:tavLst>
                                    </p:anim>
                                  </p:childTnLst>
                                </p:cTn>
                              </p:par>
                              <p:par>
                                <p:cTn id="35" presetID="2" presetClass="entr" presetSubtype="4" fill="hold" grpId="0" nodeType="withEffect">
                                  <p:stCondLst>
                                    <p:cond delay="15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1+#ppt_h/2"/>
                                          </p:val>
                                        </p:tav>
                                        <p:tav tm="100000">
                                          <p:val>
                                            <p:strVal val="#ppt_y"/>
                                          </p:val>
                                        </p:tav>
                                      </p:tavLst>
                                    </p:anim>
                                  </p:childTnLst>
                                </p:cTn>
                              </p:par>
                              <p:par>
                                <p:cTn id="39" presetID="2" presetClass="entr" presetSubtype="1" fill="hold" grpId="0" nodeType="withEffect">
                                  <p:stCondLst>
                                    <p:cond delay="150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ppt_x</p:attrName>
                                        </p:attrNameLst>
                                      </p:cBhvr>
                                      <p:tavLst>
                                        <p:tav tm="0">
                                          <p:val>
                                            <p:strVal val="#ppt_x"/>
                                          </p:val>
                                        </p:tav>
                                        <p:tav tm="100000">
                                          <p:val>
                                            <p:strVal val="#ppt_x"/>
                                          </p:val>
                                        </p:tav>
                                      </p:tavLst>
                                    </p:anim>
                                    <p:anim calcmode="lin" valueType="num">
                                      <p:cBhvr>
                                        <p:cTn id="42" dur="500" fill="hold"/>
                                        <p:tgtEl>
                                          <p:spTgt spid="19"/>
                                        </p:tgtEl>
                                        <p:attrNameLst>
                                          <p:attrName>ppt_y</p:attrName>
                                        </p:attrNameLst>
                                      </p:cBhvr>
                                      <p:tavLst>
                                        <p:tav tm="0">
                                          <p:val>
                                            <p:strVal val="0-#ppt_h/2"/>
                                          </p:val>
                                        </p:tav>
                                        <p:tav tm="100000">
                                          <p:val>
                                            <p:strVal val="#ppt_y"/>
                                          </p:val>
                                        </p:tav>
                                      </p:tavLst>
                                    </p:anim>
                                  </p:childTnLst>
                                </p:cTn>
                              </p:par>
                              <p:par>
                                <p:cTn id="43" presetID="2" presetClass="entr" presetSubtype="4" fill="hold" grpId="0" nodeType="withEffect">
                                  <p:stCondLst>
                                    <p:cond delay="20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ppt_x</p:attrName>
                                        </p:attrNameLst>
                                      </p:cBhvr>
                                      <p:tavLst>
                                        <p:tav tm="0">
                                          <p:val>
                                            <p:strVal val="#ppt_x"/>
                                          </p:val>
                                        </p:tav>
                                        <p:tav tm="100000">
                                          <p:val>
                                            <p:strVal val="#ppt_x"/>
                                          </p:val>
                                        </p:tav>
                                      </p:tavLst>
                                    </p:anim>
                                    <p:anim calcmode="lin" valueType="num">
                                      <p:cBhvr>
                                        <p:cTn id="46" dur="500" fill="hold"/>
                                        <p:tgtEl>
                                          <p:spTgt spid="20"/>
                                        </p:tgtEl>
                                        <p:attrNameLst>
                                          <p:attrName>ppt_y</p:attrName>
                                        </p:attrNameLst>
                                      </p:cBhvr>
                                      <p:tavLst>
                                        <p:tav tm="0">
                                          <p:val>
                                            <p:strVal val="1+#ppt_h/2"/>
                                          </p:val>
                                        </p:tav>
                                        <p:tav tm="100000">
                                          <p:val>
                                            <p:strVal val="#ppt_y"/>
                                          </p:val>
                                        </p:tav>
                                      </p:tavLst>
                                    </p:anim>
                                  </p:childTnLst>
                                </p:cTn>
                              </p:par>
                              <p:par>
                                <p:cTn id="47" presetID="2" presetClass="entr" presetSubtype="1" fill="hold" grpId="0" nodeType="withEffect">
                                  <p:stCondLst>
                                    <p:cond delay="200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0-#ppt_h/2"/>
                                          </p:val>
                                        </p:tav>
                                        <p:tav tm="100000">
                                          <p:val>
                                            <p:strVal val="#ppt_y"/>
                                          </p:val>
                                        </p:tav>
                                      </p:tavLst>
                                    </p:anim>
                                  </p:childTnLst>
                                </p:cTn>
                              </p:par>
                              <p:par>
                                <p:cTn id="51" presetID="42" presetClass="entr" presetSubtype="0" fill="hold" nodeType="withEffect">
                                  <p:stCondLst>
                                    <p:cond delay="2500"/>
                                  </p:stCondLst>
                                  <p:childTnLst>
                                    <p:set>
                                      <p:cBhvr>
                                        <p:cTn id="52" dur="1" fill="hold">
                                          <p:stCondLst>
                                            <p:cond delay="0"/>
                                          </p:stCondLst>
                                        </p:cTn>
                                        <p:tgtEl>
                                          <p:spTgt spid="22"/>
                                        </p:tgtEl>
                                        <p:attrNameLst>
                                          <p:attrName>style.visibility</p:attrName>
                                        </p:attrNameLst>
                                      </p:cBhvr>
                                      <p:to>
                                        <p:strVal val="visible"/>
                                      </p:to>
                                    </p:set>
                                    <p:animEffect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2500"/>
                                  </p:stCondLst>
                                  <p:childTnLst>
                                    <p:set>
                                      <p:cBhvr>
                                        <p:cTn id="57" dur="1" fill="hold">
                                          <p:stCondLst>
                                            <p:cond delay="0"/>
                                          </p:stCondLst>
                                        </p:cTn>
                                        <p:tgtEl>
                                          <p:spTgt spid="27"/>
                                        </p:tgtEl>
                                        <p:attrNameLst>
                                          <p:attrName>style.visibility</p:attrName>
                                        </p:attrNameLst>
                                      </p:cBhvr>
                                      <p:to>
                                        <p:strVal val="visible"/>
                                      </p:to>
                                    </p:set>
                                    <p:animEffect filter="fade">
                                      <p:cBhvr>
                                        <p:cTn id="58" dur="1000"/>
                                        <p:tgtEl>
                                          <p:spTgt spid="27"/>
                                        </p:tgtEl>
                                      </p:cBhvr>
                                    </p:animEffect>
                                    <p:anim calcmode="lin" valueType="num">
                                      <p:cBhvr>
                                        <p:cTn id="59" dur="1000" fill="hold"/>
                                        <p:tgtEl>
                                          <p:spTgt spid="27"/>
                                        </p:tgtEl>
                                        <p:attrNameLst>
                                          <p:attrName>ppt_x</p:attrName>
                                        </p:attrNameLst>
                                      </p:cBhvr>
                                      <p:tavLst>
                                        <p:tav tm="0">
                                          <p:val>
                                            <p:strVal val="#ppt_x"/>
                                          </p:val>
                                        </p:tav>
                                        <p:tav tm="100000">
                                          <p:val>
                                            <p:strVal val="#ppt_x"/>
                                          </p:val>
                                        </p:tav>
                                      </p:tavLst>
                                    </p:anim>
                                    <p:anim calcmode="lin" valueType="num">
                                      <p:cBhvr>
                                        <p:cTn id="60" dur="1000" fill="hold"/>
                                        <p:tgtEl>
                                          <p:spTgt spid="27"/>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2500"/>
                                  </p:stCondLst>
                                  <p:childTnLst>
                                    <p:set>
                                      <p:cBhvr>
                                        <p:cTn id="62" dur="1" fill="hold">
                                          <p:stCondLst>
                                            <p:cond delay="0"/>
                                          </p:stCondLst>
                                        </p:cTn>
                                        <p:tgtEl>
                                          <p:spTgt spid="28"/>
                                        </p:tgtEl>
                                        <p:attrNameLst>
                                          <p:attrName>style.visibility</p:attrName>
                                        </p:attrNameLst>
                                      </p:cBhvr>
                                      <p:to>
                                        <p:strVal val="visible"/>
                                      </p:to>
                                    </p:set>
                                    <p:animEffect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2500"/>
                                  </p:stCondLst>
                                  <p:childTnLst>
                                    <p:set>
                                      <p:cBhvr>
                                        <p:cTn id="67" dur="1" fill="hold">
                                          <p:stCondLst>
                                            <p:cond delay="0"/>
                                          </p:stCondLst>
                                        </p:cTn>
                                        <p:tgtEl>
                                          <p:spTgt spid="31"/>
                                        </p:tgtEl>
                                        <p:attrNameLst>
                                          <p:attrName>style.visibility</p:attrName>
                                        </p:attrNameLst>
                                      </p:cBhvr>
                                      <p:to>
                                        <p:strVal val="visible"/>
                                      </p:to>
                                    </p:set>
                                    <p:animEffect filter="fade">
                                      <p:cBhvr>
                                        <p:cTn id="68" dur="1000"/>
                                        <p:tgtEl>
                                          <p:spTgt spid="31"/>
                                        </p:tgtEl>
                                      </p:cBhvr>
                                    </p:animEffect>
                                    <p:anim calcmode="lin" valueType="num">
                                      <p:cBhvr>
                                        <p:cTn id="69" dur="1000" fill="hold"/>
                                        <p:tgtEl>
                                          <p:spTgt spid="31"/>
                                        </p:tgtEl>
                                        <p:attrNameLst>
                                          <p:attrName>ppt_x</p:attrName>
                                        </p:attrNameLst>
                                      </p:cBhvr>
                                      <p:tavLst>
                                        <p:tav tm="0">
                                          <p:val>
                                            <p:strVal val="#ppt_x"/>
                                          </p:val>
                                        </p:tav>
                                        <p:tav tm="100000">
                                          <p:val>
                                            <p:strVal val="#ppt_x"/>
                                          </p:val>
                                        </p:tav>
                                      </p:tavLst>
                                    </p:anim>
                                    <p:anim calcmode="lin" valueType="num">
                                      <p:cBhvr>
                                        <p:cTn id="70" dur="1000" fill="hold"/>
                                        <p:tgtEl>
                                          <p:spTgt spid="31"/>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2500"/>
                                  </p:stCondLst>
                                  <p:childTnLst>
                                    <p:set>
                                      <p:cBhvr>
                                        <p:cTn id="72" dur="1" fill="hold">
                                          <p:stCondLst>
                                            <p:cond delay="0"/>
                                          </p:stCondLst>
                                        </p:cTn>
                                        <p:tgtEl>
                                          <p:spTgt spid="32"/>
                                        </p:tgtEl>
                                        <p:attrNameLst>
                                          <p:attrName>style.visibility</p:attrName>
                                        </p:attrNameLst>
                                      </p:cBhvr>
                                      <p:to>
                                        <p:strVal val="visible"/>
                                      </p:to>
                                    </p:set>
                                    <p:animEffect filter="fade">
                                      <p:cBhvr>
                                        <p:cTn id="73" dur="1000"/>
                                        <p:tgtEl>
                                          <p:spTgt spid="32"/>
                                        </p:tgtEl>
                                      </p:cBhvr>
                                    </p:animEffect>
                                    <p:anim calcmode="lin" valueType="num">
                                      <p:cBhvr>
                                        <p:cTn id="74" dur="1000" fill="hold"/>
                                        <p:tgtEl>
                                          <p:spTgt spid="32"/>
                                        </p:tgtEl>
                                        <p:attrNameLst>
                                          <p:attrName>ppt_x</p:attrName>
                                        </p:attrNameLst>
                                      </p:cBhvr>
                                      <p:tavLst>
                                        <p:tav tm="0">
                                          <p:val>
                                            <p:strVal val="#ppt_x"/>
                                          </p:val>
                                        </p:tav>
                                        <p:tav tm="100000">
                                          <p:val>
                                            <p:strVal val="#ppt_x"/>
                                          </p:val>
                                        </p:tav>
                                      </p:tavLst>
                                    </p:anim>
                                    <p:anim calcmode="lin" valueType="num">
                                      <p:cBhvr>
                                        <p:cTn id="75" dur="1000" fill="hold"/>
                                        <p:tgtEl>
                                          <p:spTgt spid="32"/>
                                        </p:tgtEl>
                                        <p:attrNameLst>
                                          <p:attrName>ppt_y</p:attrName>
                                        </p:attrNameLst>
                                      </p:cBhvr>
                                      <p:tavLst>
                                        <p:tav tm="0">
                                          <p:val>
                                            <p:strVal val="#ppt_y+.1"/>
                                          </p:val>
                                        </p:tav>
                                        <p:tav tm="100000">
                                          <p:val>
                                            <p:strVal val="#ppt_y"/>
                                          </p:val>
                                        </p:tav>
                                      </p:tavLst>
                                    </p:anim>
                                  </p:childTnLst>
                                </p:cTn>
                              </p:par>
                              <p:par>
                                <p:cTn id="76" presetID="22" presetClass="entr" presetSubtype="8" fill="hold" nodeType="withEffect">
                                  <p:stCondLst>
                                    <p:cond delay="3000"/>
                                  </p:stCondLst>
                                  <p:childTnLst>
                                    <p:set>
                                      <p:cBhvr>
                                        <p:cTn id="77" dur="1" fill="hold">
                                          <p:stCondLst>
                                            <p:cond delay="0"/>
                                          </p:stCondLst>
                                        </p:cTn>
                                        <p:tgtEl>
                                          <p:spTgt spid="39"/>
                                        </p:tgtEl>
                                        <p:attrNameLst>
                                          <p:attrName>style.visibility</p:attrName>
                                        </p:attrNameLst>
                                      </p:cBhvr>
                                      <p:to>
                                        <p:strVal val="visible"/>
                                      </p:to>
                                    </p:set>
                                    <p:animEffect filter="wipe(left)">
                                      <p:cBhvr>
                                        <p:cTn id="78" dur="500"/>
                                        <p:tgtEl>
                                          <p:spTgt spid="39"/>
                                        </p:tgtEl>
                                      </p:cBhvr>
                                    </p:animEffect>
                                  </p:childTnLst>
                                </p:cTn>
                              </p:par>
                              <p:par>
                                <p:cTn id="79" presetID="10" presetClass="entr" presetSubtype="0" fill="hold" grpId="0" nodeType="withEffect">
                                  <p:stCondLst>
                                    <p:cond delay="2500"/>
                                  </p:stCondLst>
                                  <p:childTnLst>
                                    <p:set>
                                      <p:cBhvr>
                                        <p:cTn id="80" dur="1" fill="hold">
                                          <p:stCondLst>
                                            <p:cond delay="0"/>
                                          </p:stCondLst>
                                        </p:cTn>
                                        <p:tgtEl>
                                          <p:spTgt spid="46"/>
                                        </p:tgtEl>
                                        <p:attrNameLst>
                                          <p:attrName>style.visibility</p:attrName>
                                        </p:attrNameLst>
                                      </p:cBhvr>
                                      <p:to>
                                        <p:strVal val="visible"/>
                                      </p:to>
                                    </p:set>
                                    <p:animEffect filter="fade">
                                      <p:cBhvr>
                                        <p:cTn id="81" dur="500"/>
                                        <p:tgtEl>
                                          <p:spTgt spid="46"/>
                                        </p:tgtEl>
                                      </p:cBhvr>
                                    </p:animEffect>
                                  </p:childTnLst>
                                </p:cTn>
                              </p:par>
                              <p:par>
                                <p:cTn id="82" presetID="42" presetClass="entr" presetSubtype="0" fill="hold" grpId="0" nodeType="withEffect">
                                  <p:stCondLst>
                                    <p:cond delay="2500"/>
                                  </p:stCondLst>
                                  <p:childTnLst>
                                    <p:set>
                                      <p:cBhvr>
                                        <p:cTn id="83" dur="1" fill="hold">
                                          <p:stCondLst>
                                            <p:cond delay="0"/>
                                          </p:stCondLst>
                                        </p:cTn>
                                        <p:tgtEl>
                                          <p:spTgt spid="51"/>
                                        </p:tgtEl>
                                        <p:attrNameLst>
                                          <p:attrName>style.visibility</p:attrName>
                                        </p:attrNameLst>
                                      </p:cBhvr>
                                      <p:to>
                                        <p:strVal val="visible"/>
                                      </p:to>
                                    </p:set>
                                    <p:animEffect filter="fade">
                                      <p:cBhvr>
                                        <p:cTn id="84" dur="500"/>
                                        <p:tgtEl>
                                          <p:spTgt spid="51"/>
                                        </p:tgtEl>
                                      </p:cBhvr>
                                    </p:animEffect>
                                    <p:anim calcmode="lin" valueType="num">
                                      <p:cBhvr>
                                        <p:cTn id="85" dur="500" fill="hold"/>
                                        <p:tgtEl>
                                          <p:spTgt spid="51"/>
                                        </p:tgtEl>
                                        <p:attrNameLst>
                                          <p:attrName>ppt_x</p:attrName>
                                        </p:attrNameLst>
                                      </p:cBhvr>
                                      <p:tavLst>
                                        <p:tav tm="0">
                                          <p:val>
                                            <p:strVal val="#ppt_x"/>
                                          </p:val>
                                        </p:tav>
                                        <p:tav tm="100000">
                                          <p:val>
                                            <p:strVal val="#ppt_x"/>
                                          </p:val>
                                        </p:tav>
                                      </p:tavLst>
                                    </p:anim>
                                    <p:anim calcmode="lin" valueType="num">
                                      <p:cBhvr>
                                        <p:cTn id="86" dur="500" fill="hold"/>
                                        <p:tgtEl>
                                          <p:spTgt spid="51"/>
                                        </p:tgtEl>
                                        <p:attrNameLst>
                                          <p:attrName>ppt_y</p:attrName>
                                        </p:attrNameLst>
                                      </p:cBhvr>
                                      <p:tavLst>
                                        <p:tav tm="0">
                                          <p:val>
                                            <p:strVal val="#ppt_y+.1"/>
                                          </p:val>
                                        </p:tav>
                                        <p:tav tm="100000">
                                          <p:val>
                                            <p:strVal val="#ppt_y"/>
                                          </p:val>
                                        </p:tav>
                                      </p:tavLst>
                                    </p:anim>
                                  </p:childTnLst>
                                </p:cTn>
                              </p:par>
                              <p:par>
                                <p:cTn id="87" presetID="10" presetClass="entr" presetSubtype="0" fill="hold" grpId="0" nodeType="withEffect">
                                  <p:stCondLst>
                                    <p:cond delay="3000"/>
                                  </p:stCondLst>
                                  <p:childTnLst>
                                    <p:set>
                                      <p:cBhvr>
                                        <p:cTn id="88" dur="1" fill="hold">
                                          <p:stCondLst>
                                            <p:cond delay="0"/>
                                          </p:stCondLst>
                                        </p:cTn>
                                        <p:tgtEl>
                                          <p:spTgt spid="47"/>
                                        </p:tgtEl>
                                        <p:attrNameLst>
                                          <p:attrName>style.visibility</p:attrName>
                                        </p:attrNameLst>
                                      </p:cBhvr>
                                      <p:to>
                                        <p:strVal val="visible"/>
                                      </p:to>
                                    </p:set>
                                    <p:animEffect filter="fade">
                                      <p:cBhvr>
                                        <p:cTn id="89" dur="500"/>
                                        <p:tgtEl>
                                          <p:spTgt spid="47"/>
                                        </p:tgtEl>
                                      </p:cBhvr>
                                    </p:animEffect>
                                  </p:childTnLst>
                                </p:cTn>
                              </p:par>
                              <p:par>
                                <p:cTn id="90" presetID="10" presetClass="entr" presetSubtype="0" fill="hold" grpId="0" nodeType="withEffect">
                                  <p:stCondLst>
                                    <p:cond delay="3500"/>
                                  </p:stCondLst>
                                  <p:childTnLst>
                                    <p:set>
                                      <p:cBhvr>
                                        <p:cTn id="91" dur="1" fill="hold">
                                          <p:stCondLst>
                                            <p:cond delay="0"/>
                                          </p:stCondLst>
                                        </p:cTn>
                                        <p:tgtEl>
                                          <p:spTgt spid="48"/>
                                        </p:tgtEl>
                                        <p:attrNameLst>
                                          <p:attrName>style.visibility</p:attrName>
                                        </p:attrNameLst>
                                      </p:cBhvr>
                                      <p:to>
                                        <p:strVal val="visible"/>
                                      </p:to>
                                    </p:set>
                                    <p:animEffect filter="fade">
                                      <p:cBhvr>
                                        <p:cTn id="92" dur="500"/>
                                        <p:tgtEl>
                                          <p:spTgt spid="48"/>
                                        </p:tgtEl>
                                      </p:cBhvr>
                                    </p:animEffect>
                                  </p:childTnLst>
                                </p:cTn>
                              </p:par>
                              <p:par>
                                <p:cTn id="93" presetID="10" presetClass="entr" presetSubtype="0" fill="hold" grpId="0" nodeType="withEffect">
                                  <p:stCondLst>
                                    <p:cond delay="4000"/>
                                  </p:stCondLst>
                                  <p:childTnLst>
                                    <p:set>
                                      <p:cBhvr>
                                        <p:cTn id="94" dur="1" fill="hold">
                                          <p:stCondLst>
                                            <p:cond delay="0"/>
                                          </p:stCondLst>
                                        </p:cTn>
                                        <p:tgtEl>
                                          <p:spTgt spid="49"/>
                                        </p:tgtEl>
                                        <p:attrNameLst>
                                          <p:attrName>style.visibility</p:attrName>
                                        </p:attrNameLst>
                                      </p:cBhvr>
                                      <p:to>
                                        <p:strVal val="visible"/>
                                      </p:to>
                                    </p:set>
                                    <p:animEffect filter="fade">
                                      <p:cBhvr>
                                        <p:cTn id="95" dur="500"/>
                                        <p:tgtEl>
                                          <p:spTgt spid="49"/>
                                        </p:tgtEl>
                                      </p:cBhvr>
                                    </p:animEffect>
                                  </p:childTnLst>
                                </p:cTn>
                              </p:par>
                              <p:par>
                                <p:cTn id="96" presetID="10" presetClass="entr" presetSubtype="0" fill="hold" grpId="0" nodeType="withEffect">
                                  <p:stCondLst>
                                    <p:cond delay="4500"/>
                                  </p:stCondLst>
                                  <p:childTnLst>
                                    <p:set>
                                      <p:cBhvr>
                                        <p:cTn id="97" dur="1" fill="hold">
                                          <p:stCondLst>
                                            <p:cond delay="0"/>
                                          </p:stCondLst>
                                        </p:cTn>
                                        <p:tgtEl>
                                          <p:spTgt spid="50"/>
                                        </p:tgtEl>
                                        <p:attrNameLst>
                                          <p:attrName>style.visibility</p:attrName>
                                        </p:attrNameLst>
                                      </p:cBhvr>
                                      <p:to>
                                        <p:strVal val="visible"/>
                                      </p:to>
                                    </p:set>
                                    <p:animEffect filter="fade">
                                      <p:cBhvr>
                                        <p:cTn id="98" dur="500"/>
                                        <p:tgtEl>
                                          <p:spTgt spid="50"/>
                                        </p:tgtEl>
                                      </p:cBhvr>
                                    </p:animEffect>
                                  </p:childTnLst>
                                </p:cTn>
                              </p:par>
                              <p:par>
                                <p:cTn id="99" presetID="42" presetClass="entr" presetSubtype="0" fill="hold" grpId="0" nodeType="withEffect">
                                  <p:stCondLst>
                                    <p:cond delay="3000"/>
                                  </p:stCondLst>
                                  <p:childTnLst>
                                    <p:set>
                                      <p:cBhvr>
                                        <p:cTn id="100" dur="1" fill="hold">
                                          <p:stCondLst>
                                            <p:cond delay="0"/>
                                          </p:stCondLst>
                                        </p:cTn>
                                        <p:tgtEl>
                                          <p:spTgt spid="52"/>
                                        </p:tgtEl>
                                        <p:attrNameLst>
                                          <p:attrName>style.visibility</p:attrName>
                                        </p:attrNameLst>
                                      </p:cBhvr>
                                      <p:to>
                                        <p:strVal val="visible"/>
                                      </p:to>
                                    </p:set>
                                    <p:animEffect filter="fade">
                                      <p:cBhvr>
                                        <p:cTn id="101" dur="500"/>
                                        <p:tgtEl>
                                          <p:spTgt spid="52"/>
                                        </p:tgtEl>
                                      </p:cBhvr>
                                    </p:animEffect>
                                    <p:anim calcmode="lin" valueType="num">
                                      <p:cBhvr>
                                        <p:cTn id="102" dur="500" fill="hold"/>
                                        <p:tgtEl>
                                          <p:spTgt spid="52"/>
                                        </p:tgtEl>
                                        <p:attrNameLst>
                                          <p:attrName>ppt_x</p:attrName>
                                        </p:attrNameLst>
                                      </p:cBhvr>
                                      <p:tavLst>
                                        <p:tav tm="0">
                                          <p:val>
                                            <p:strVal val="#ppt_x"/>
                                          </p:val>
                                        </p:tav>
                                        <p:tav tm="100000">
                                          <p:val>
                                            <p:strVal val="#ppt_x"/>
                                          </p:val>
                                        </p:tav>
                                      </p:tavLst>
                                    </p:anim>
                                    <p:anim calcmode="lin" valueType="num">
                                      <p:cBhvr>
                                        <p:cTn id="103" dur="500" fill="hold"/>
                                        <p:tgtEl>
                                          <p:spTgt spid="52"/>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3500"/>
                                  </p:stCondLst>
                                  <p:childTnLst>
                                    <p:set>
                                      <p:cBhvr>
                                        <p:cTn id="105" dur="1" fill="hold">
                                          <p:stCondLst>
                                            <p:cond delay="0"/>
                                          </p:stCondLst>
                                        </p:cTn>
                                        <p:tgtEl>
                                          <p:spTgt spid="53"/>
                                        </p:tgtEl>
                                        <p:attrNameLst>
                                          <p:attrName>style.visibility</p:attrName>
                                        </p:attrNameLst>
                                      </p:cBhvr>
                                      <p:to>
                                        <p:strVal val="visible"/>
                                      </p:to>
                                    </p:set>
                                    <p:animEffect filter="fade">
                                      <p:cBhvr>
                                        <p:cTn id="106" dur="500"/>
                                        <p:tgtEl>
                                          <p:spTgt spid="53"/>
                                        </p:tgtEl>
                                      </p:cBhvr>
                                    </p:animEffect>
                                    <p:anim calcmode="lin" valueType="num">
                                      <p:cBhvr>
                                        <p:cTn id="107" dur="500" fill="hold"/>
                                        <p:tgtEl>
                                          <p:spTgt spid="53"/>
                                        </p:tgtEl>
                                        <p:attrNameLst>
                                          <p:attrName>ppt_x</p:attrName>
                                        </p:attrNameLst>
                                      </p:cBhvr>
                                      <p:tavLst>
                                        <p:tav tm="0">
                                          <p:val>
                                            <p:strVal val="#ppt_x"/>
                                          </p:val>
                                        </p:tav>
                                        <p:tav tm="100000">
                                          <p:val>
                                            <p:strVal val="#ppt_x"/>
                                          </p:val>
                                        </p:tav>
                                      </p:tavLst>
                                    </p:anim>
                                    <p:anim calcmode="lin" valueType="num">
                                      <p:cBhvr>
                                        <p:cTn id="108" dur="500" fill="hold"/>
                                        <p:tgtEl>
                                          <p:spTgt spid="53"/>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4000"/>
                                  </p:stCondLst>
                                  <p:childTnLst>
                                    <p:set>
                                      <p:cBhvr>
                                        <p:cTn id="110" dur="1" fill="hold">
                                          <p:stCondLst>
                                            <p:cond delay="0"/>
                                          </p:stCondLst>
                                        </p:cTn>
                                        <p:tgtEl>
                                          <p:spTgt spid="54"/>
                                        </p:tgtEl>
                                        <p:attrNameLst>
                                          <p:attrName>style.visibility</p:attrName>
                                        </p:attrNameLst>
                                      </p:cBhvr>
                                      <p:to>
                                        <p:strVal val="visible"/>
                                      </p:to>
                                    </p:set>
                                    <p:animEffect filter="fade">
                                      <p:cBhvr>
                                        <p:cTn id="111" dur="500"/>
                                        <p:tgtEl>
                                          <p:spTgt spid="54"/>
                                        </p:tgtEl>
                                      </p:cBhvr>
                                    </p:animEffect>
                                    <p:anim calcmode="lin" valueType="num">
                                      <p:cBhvr>
                                        <p:cTn id="112" dur="500" fill="hold"/>
                                        <p:tgtEl>
                                          <p:spTgt spid="54"/>
                                        </p:tgtEl>
                                        <p:attrNameLst>
                                          <p:attrName>ppt_x</p:attrName>
                                        </p:attrNameLst>
                                      </p:cBhvr>
                                      <p:tavLst>
                                        <p:tav tm="0">
                                          <p:val>
                                            <p:strVal val="#ppt_x"/>
                                          </p:val>
                                        </p:tav>
                                        <p:tav tm="100000">
                                          <p:val>
                                            <p:strVal val="#ppt_x"/>
                                          </p:val>
                                        </p:tav>
                                      </p:tavLst>
                                    </p:anim>
                                    <p:anim calcmode="lin" valueType="num">
                                      <p:cBhvr>
                                        <p:cTn id="113" dur="500" fill="hold"/>
                                        <p:tgtEl>
                                          <p:spTgt spid="54"/>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4500"/>
                                  </p:stCondLst>
                                  <p:childTnLst>
                                    <p:set>
                                      <p:cBhvr>
                                        <p:cTn id="115" dur="1" fill="hold">
                                          <p:stCondLst>
                                            <p:cond delay="0"/>
                                          </p:stCondLst>
                                        </p:cTn>
                                        <p:tgtEl>
                                          <p:spTgt spid="55"/>
                                        </p:tgtEl>
                                        <p:attrNameLst>
                                          <p:attrName>style.visibility</p:attrName>
                                        </p:attrNameLst>
                                      </p:cBhvr>
                                      <p:to>
                                        <p:strVal val="visible"/>
                                      </p:to>
                                    </p:set>
                                    <p:animEffect filter="fade">
                                      <p:cBhvr>
                                        <p:cTn id="116" dur="500"/>
                                        <p:tgtEl>
                                          <p:spTgt spid="55"/>
                                        </p:tgtEl>
                                      </p:cBhvr>
                                    </p:animEffect>
                                    <p:anim calcmode="lin" valueType="num">
                                      <p:cBhvr>
                                        <p:cTn id="117" dur="500" fill="hold"/>
                                        <p:tgtEl>
                                          <p:spTgt spid="55"/>
                                        </p:tgtEl>
                                        <p:attrNameLst>
                                          <p:attrName>ppt_x</p:attrName>
                                        </p:attrNameLst>
                                      </p:cBhvr>
                                      <p:tavLst>
                                        <p:tav tm="0">
                                          <p:val>
                                            <p:strVal val="#ppt_x"/>
                                          </p:val>
                                        </p:tav>
                                        <p:tav tm="100000">
                                          <p:val>
                                            <p:strVal val="#ppt_x"/>
                                          </p:val>
                                        </p:tav>
                                      </p:tavLst>
                                    </p:anim>
                                    <p:anim calcmode="lin" valueType="num">
                                      <p:cBhvr>
                                        <p:cTn id="118" dur="500" fill="hold"/>
                                        <p:tgtEl>
                                          <p:spTgt spid="55"/>
                                        </p:tgtEl>
                                        <p:attrNameLst>
                                          <p:attrName>ppt_y</p:attrName>
                                        </p:attrNameLst>
                                      </p:cBhvr>
                                      <p:tavLst>
                                        <p:tav tm="0">
                                          <p:val>
                                            <p:strVal val="#ppt_y+.1"/>
                                          </p:val>
                                        </p:tav>
                                        <p:tav tm="100000">
                                          <p:val>
                                            <p:strVal val="#ppt_y"/>
                                          </p:val>
                                        </p:tav>
                                      </p:tavLst>
                                    </p:anim>
                                  </p:childTnLst>
                                </p:cTn>
                              </p:par>
                            </p:childTnLst>
                          </p:cTn>
                        </p:par>
                        <p:par>
                          <p:cTn id="119" fill="hold">
                            <p:stCondLst>
                              <p:cond delay="5500"/>
                            </p:stCondLst>
                            <p:childTnLst>
                              <p:par>
                                <p:cTn id="120" presetID="42" presetClass="entr" presetSubtype="0" fill="hold" grpId="0" nodeType="afterEffect">
                                  <p:stCondLst>
                                    <p:cond delay="0"/>
                                  </p:stCondLst>
                                  <p:childTnLst>
                                    <p:set>
                                      <p:cBhvr>
                                        <p:cTn id="121" dur="1" fill="hold">
                                          <p:stCondLst>
                                            <p:cond delay="0"/>
                                          </p:stCondLst>
                                        </p:cTn>
                                        <p:tgtEl>
                                          <p:spTgt spid="56"/>
                                        </p:tgtEl>
                                        <p:attrNameLst>
                                          <p:attrName>style.visibility</p:attrName>
                                        </p:attrNameLst>
                                      </p:cBhvr>
                                      <p:to>
                                        <p:strVal val="visible"/>
                                      </p:to>
                                    </p:set>
                                    <p:animEffect filter="fade">
                                      <p:cBhvr>
                                        <p:cTn id="122" dur="1000"/>
                                        <p:tgtEl>
                                          <p:spTgt spid="56"/>
                                        </p:tgtEl>
                                      </p:cBhvr>
                                    </p:animEffect>
                                    <p:anim calcmode="lin" valueType="num">
                                      <p:cBhvr>
                                        <p:cTn id="123" dur="1000" fill="hold"/>
                                        <p:tgtEl>
                                          <p:spTgt spid="56"/>
                                        </p:tgtEl>
                                        <p:attrNameLst>
                                          <p:attrName>ppt_x</p:attrName>
                                        </p:attrNameLst>
                                      </p:cBhvr>
                                      <p:tavLst>
                                        <p:tav tm="0">
                                          <p:val>
                                            <p:strVal val="#ppt_x"/>
                                          </p:val>
                                        </p:tav>
                                        <p:tav tm="100000">
                                          <p:val>
                                            <p:strVal val="#ppt_x"/>
                                          </p:val>
                                        </p:tav>
                                      </p:tavLst>
                                    </p:anim>
                                    <p:anim calcmode="lin" valueType="num">
                                      <p:cBhvr>
                                        <p:cTn id="124"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P spid="46" grpId="0" bldLvl="0" animBg="1"/>
      <p:bldP spid="47" grpId="0" bldLvl="0" animBg="1"/>
      <p:bldP spid="48" grpId="0" bldLvl="0" animBg="1"/>
      <p:bldP spid="49" grpId="0" bldLvl="0" animBg="1"/>
      <p:bldP spid="50" grpId="0" bldLvl="0" animBg="1"/>
      <p:bldP spid="51" grpId="0" bldLvl="0"/>
      <p:bldP spid="52" grpId="0" bldLvl="0"/>
      <p:bldP spid="53" grpId="0" bldLvl="0"/>
      <p:bldP spid="54" grpId="0" bldLvl="0"/>
      <p:bldP spid="55" grpId="0" bldLvl="0"/>
      <p:bldP spid="5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71997" y="2175329"/>
            <a:ext cx="10309231" cy="2220666"/>
            <a:chOff x="971997" y="2061029"/>
            <a:chExt cx="10309231" cy="2220666"/>
          </a:xfrm>
        </p:grpSpPr>
        <p:grpSp>
          <p:nvGrpSpPr>
            <p:cNvPr id="53" name="组合 52"/>
            <p:cNvGrpSpPr/>
            <p:nvPr/>
          </p:nvGrpSpPr>
          <p:grpSpPr>
            <a:xfrm>
              <a:off x="3093583" y="2061029"/>
              <a:ext cx="8187645" cy="2220666"/>
              <a:chOff x="2320697" y="395508"/>
              <a:chExt cx="8187645" cy="878114"/>
            </a:xfrm>
          </p:grpSpPr>
          <p:sp>
            <p:nvSpPr>
              <p:cNvPr id="57" name="矩形 56"/>
              <p:cNvSpPr/>
              <p:nvPr/>
            </p:nvSpPr>
            <p:spPr>
              <a:xfrm flipH="1">
                <a:off x="2320697" y="395508"/>
                <a:ext cx="8187645" cy="878114"/>
              </a:xfrm>
              <a:prstGeom prst="rect">
                <a:avLst/>
              </a:prstGeom>
              <a:solidFill>
                <a:srgbClr val="18D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3448624" y="614306"/>
                <a:ext cx="6110328" cy="395287"/>
                <a:chOff x="4303274" y="569913"/>
                <a:chExt cx="6110328" cy="395287"/>
              </a:xfrm>
            </p:grpSpPr>
            <p:sp>
              <p:nvSpPr>
                <p:cNvPr id="71" name="矩形 3"/>
                <p:cNvSpPr/>
                <p:nvPr/>
              </p:nvSpPr>
              <p:spPr>
                <a:xfrm>
                  <a:off x="5304529" y="609815"/>
                  <a:ext cx="5109073" cy="328597"/>
                </a:xfrm>
                <a:prstGeom prst="rect">
                  <a:avLst/>
                </a:prstGeom>
                <a:noFill/>
                <a:ln w="9525">
                  <a:noFill/>
                  <a:miter/>
                </a:ln>
              </p:spPr>
              <p:txBody>
                <a:bodyPr wrap="none" lIns="91431" tIns="45716" rIns="91431" bIns="45716">
                  <a:spAutoFit/>
                </a:bodyPr>
                <a:lstStyle/>
                <a:p>
                  <a:pPr lvl="0" eaLnBrk="1" hangingPunct="1">
                    <a:buNone/>
                  </a:pPr>
                  <a:r>
                    <a:rPr lang="zh-CN" altLang="en-US" sz="4800" b="1" dirty="0">
                      <a:solidFill>
                        <a:schemeClr val="bg1"/>
                      </a:solidFill>
                      <a:latin typeface="Arial" pitchFamily="34" charset="0"/>
                      <a:ea typeface="微软雅黑" pitchFamily="34" charset="-122"/>
                      <a:sym typeface="Arial" pitchFamily="34" charset="0"/>
                    </a:rPr>
                    <a:t>加入你的标题描述</a:t>
                  </a:r>
                </a:p>
              </p:txBody>
            </p:sp>
            <p:grpSp>
              <p:nvGrpSpPr>
                <p:cNvPr id="72" name="组合 26"/>
                <p:cNvGrpSpPr/>
                <p:nvPr/>
              </p:nvGrpSpPr>
              <p:grpSpPr>
                <a:xfrm>
                  <a:off x="4303274" y="569913"/>
                  <a:ext cx="263525" cy="395287"/>
                  <a:chOff x="-600423" y="0"/>
                  <a:chExt cx="213756" cy="427512"/>
                </a:xfrm>
              </p:grpSpPr>
              <p:sp>
                <p:nvSpPr>
                  <p:cNvPr id="73" name="直接连接符 27"/>
                  <p:cNvSpPr/>
                  <p:nvPr/>
                </p:nvSpPr>
                <p:spPr>
                  <a:xfrm>
                    <a:off x="-600423" y="0"/>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sp>
                <p:nvSpPr>
                  <p:cNvPr id="83" name="直接连接符 28"/>
                  <p:cNvSpPr/>
                  <p:nvPr/>
                </p:nvSpPr>
                <p:spPr>
                  <a:xfrm flipH="1">
                    <a:off x="-600423" y="213756"/>
                    <a:ext cx="213756" cy="213756"/>
                  </a:xfrm>
                  <a:prstGeom prst="line">
                    <a:avLst/>
                  </a:prstGeom>
                  <a:ln w="19050" cap="flat" cmpd="sng">
                    <a:solidFill>
                      <a:schemeClr val="bg1"/>
                    </a:solidFill>
                    <a:prstDash val="solid"/>
                    <a:miter/>
                    <a:headEnd type="oval" w="med" len="med"/>
                    <a:tailEnd type="oval" w="lg" len="lg"/>
                  </a:ln>
                </p:spPr>
                <p:txBody>
                  <a:bodyPr/>
                  <a:lstStyle/>
                  <a:p>
                    <a:endParaRPr lang="zh-CN" altLang="en-US"/>
                  </a:p>
                </p:txBody>
              </p:sp>
            </p:grpSp>
          </p:grpSp>
        </p:grpSp>
        <p:grpSp>
          <p:nvGrpSpPr>
            <p:cNvPr id="87" name="组合 86"/>
            <p:cNvGrpSpPr/>
            <p:nvPr/>
          </p:nvGrpSpPr>
          <p:grpSpPr>
            <a:xfrm>
              <a:off x="971997" y="2061029"/>
              <a:ext cx="2121586" cy="2220666"/>
              <a:chOff x="2215144" y="982844"/>
              <a:chExt cx="1120898" cy="923141"/>
            </a:xfrm>
          </p:grpSpPr>
          <p:sp>
            <p:nvSpPr>
              <p:cNvPr id="88" name="平行四边形 87"/>
              <p:cNvSpPr/>
              <p:nvPr/>
            </p:nvSpPr>
            <p:spPr>
              <a:xfrm>
                <a:off x="2215144" y="982844"/>
                <a:ext cx="1120898" cy="923141"/>
              </a:xfrm>
              <a:prstGeom prst="parallelogram">
                <a:avLst>
                  <a:gd name="adj" fmla="val 0"/>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95" name="文本框 9"/>
              <p:cNvSpPr txBox="1"/>
              <p:nvPr/>
            </p:nvSpPr>
            <p:spPr>
              <a:xfrm>
                <a:off x="2245058" y="1190776"/>
                <a:ext cx="1066799" cy="495983"/>
              </a:xfrm>
              <a:prstGeom prst="rect">
                <a:avLst/>
              </a:prstGeom>
              <a:noFill/>
            </p:spPr>
            <p:txBody>
              <a:bodyPr wrap="square" rtlCol="0">
                <a:spAutoFit/>
              </a:bodyPr>
              <a:lstStyle/>
              <a:p>
                <a:pPr algn="ctr"/>
                <a:r>
                  <a:rPr lang="en-US" altLang="zh-CN" sz="7200" dirty="0">
                    <a:solidFill>
                      <a:schemeClr val="bg1"/>
                    </a:solidFill>
                    <a:latin typeface="Impact" panose="020B0806030902050204" pitchFamily="34" charset="0"/>
                  </a:rPr>
                  <a:t>02</a:t>
                </a:r>
                <a:endParaRPr lang="zh-CN" altLang="en-US" sz="7200" dirty="0">
                  <a:solidFill>
                    <a:schemeClr val="bg1"/>
                  </a:solidFill>
                  <a:latin typeface="Impact" panose="020B0806030902050204" pitchFamily="34" charset="0"/>
                </a:endParaRPr>
              </a:p>
            </p:txBody>
          </p:sp>
        </p:grpSp>
      </p:grpSp>
    </p:spTree>
    <p:extLst>
      <p:ext uri="{BB962C8B-B14F-4D97-AF65-F5344CB8AC3E}">
        <p14:creationId xmlns:p14="http://schemas.microsoft.com/office/powerpoint/2010/main" val="163395687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1244</TotalTime>
  <Words>1960</Words>
  <Application>Microsoft Office PowerPoint</Application>
  <PresentationFormat>自定义</PresentationFormat>
  <Paragraphs>316</Paragraphs>
  <Slides>27</Slides>
  <Notes>27</Notes>
  <HiddenSlides>0</HiddenSlides>
  <MMClips>1</MMClips>
  <ScaleCrop>false</ScaleCrop>
  <HeadingPairs>
    <vt:vector size="6" baseType="variant">
      <vt:variant>
        <vt:lpstr>已用的字体</vt:lpstr>
      </vt:variant>
      <vt:variant>
        <vt:i4>25</vt:i4>
      </vt:variant>
      <vt:variant>
        <vt:lpstr>主题</vt:lpstr>
      </vt:variant>
      <vt:variant>
        <vt:i4>10</vt:i4>
      </vt:variant>
      <vt:variant>
        <vt:lpstr>幻灯片标题</vt:lpstr>
      </vt:variant>
      <vt:variant>
        <vt:i4>27</vt:i4>
      </vt:variant>
    </vt:vector>
  </HeadingPairs>
  <TitlesOfParts>
    <vt:vector size="62" baseType="lpstr">
      <vt:lpstr>Arial Unicode MS</vt:lpstr>
      <vt:lpstr>Bebas Neue</vt:lpstr>
      <vt:lpstr>FontAwesome</vt:lpstr>
      <vt:lpstr>GeosansLight</vt:lpstr>
      <vt:lpstr>ITC Avant Garde Std Bk</vt:lpstr>
      <vt:lpstr>LiHei Pro</vt:lpstr>
      <vt:lpstr>New Cicle</vt:lpstr>
      <vt:lpstr>Open Sans</vt:lpstr>
      <vt:lpstr>Open Sans Extrabold</vt:lpstr>
      <vt:lpstr>PT Sans</vt:lpstr>
      <vt:lpstr>Raleway</vt:lpstr>
      <vt:lpstr>Signika</vt:lpstr>
      <vt:lpstr>Signika Negative</vt:lpstr>
      <vt:lpstr>UKIJ Qolyazma</vt:lpstr>
      <vt:lpstr>WeblySleek UI</vt:lpstr>
      <vt:lpstr>等线</vt:lpstr>
      <vt:lpstr>等线 Light</vt:lpstr>
      <vt:lpstr>华文黑体</vt:lpstr>
      <vt:lpstr>迷你简汉真广标</vt:lpstr>
      <vt:lpstr>宋体</vt:lpstr>
      <vt:lpstr>微软雅黑</vt:lpstr>
      <vt:lpstr>Arial</vt:lpstr>
      <vt:lpstr>Calibri</vt:lpstr>
      <vt:lpstr>Impact</vt:lpstr>
      <vt:lpstr>Times New Roman</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商务通用</dc:title>
  <dc:creator>lzj</dc:creator>
  <cp:lastModifiedBy>Administrator</cp:lastModifiedBy>
  <cp:revision>899</cp:revision>
  <dcterms:created xsi:type="dcterms:W3CDTF">2015-12-01T09:06:39Z</dcterms:created>
  <dcterms:modified xsi:type="dcterms:W3CDTF">2017-06-03T06:56:21Z</dcterms:modified>
</cp:coreProperties>
</file>