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3996" r:id="rId2"/>
    <p:sldId id="4001" r:id="rId3"/>
    <p:sldId id="3997" r:id="rId4"/>
    <p:sldId id="4020" r:id="rId5"/>
    <p:sldId id="3982" r:id="rId6"/>
    <p:sldId id="4012" r:id="rId7"/>
    <p:sldId id="4013" r:id="rId8"/>
    <p:sldId id="3998" r:id="rId9"/>
    <p:sldId id="4022" r:id="rId10"/>
    <p:sldId id="4007" r:id="rId11"/>
    <p:sldId id="4009" r:id="rId12"/>
    <p:sldId id="4010" r:id="rId13"/>
    <p:sldId id="3999" r:id="rId14"/>
    <p:sldId id="4021" r:id="rId15"/>
    <p:sldId id="4004" r:id="rId16"/>
    <p:sldId id="4005" r:id="rId17"/>
    <p:sldId id="4008" r:id="rId18"/>
    <p:sldId id="4000" r:id="rId19"/>
    <p:sldId id="4023" r:id="rId20"/>
    <p:sldId id="4003" r:id="rId21"/>
    <p:sldId id="4018" r:id="rId22"/>
    <p:sldId id="4024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BA46"/>
    <a:srgbClr val="005490"/>
    <a:srgbClr val="57CE95"/>
    <a:srgbClr val="0B97F1"/>
    <a:srgbClr val="000000"/>
    <a:srgbClr val="341801"/>
    <a:srgbClr val="682F03"/>
    <a:srgbClr val="F08200"/>
    <a:srgbClr val="E91E21"/>
    <a:srgbClr val="01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8" autoAdjust="0"/>
    <p:restoredTop sz="95317" autoAdjust="0"/>
  </p:normalViewPr>
  <p:slideViewPr>
    <p:cSldViewPr>
      <p:cViewPr varScale="1">
        <p:scale>
          <a:sx n="110" d="100"/>
          <a:sy n="110" d="100"/>
        </p:scale>
        <p:origin x="126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46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0202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435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5087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669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060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9793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481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8297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745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602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8949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992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7935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282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332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456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7846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28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111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008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19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244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496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68736" y="1240062"/>
            <a:ext cx="3727140" cy="39604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55">
                <a:latin typeface="Calibri Light"/>
                <a:cs typeface="Calibri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557167" y="1240062"/>
            <a:ext cx="3727140" cy="39604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55">
                <a:latin typeface="Calibri Light"/>
                <a:cs typeface="Calibri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445600" y="1240062"/>
            <a:ext cx="3727140" cy="39604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055">
                <a:latin typeface="Calibri Light"/>
                <a:cs typeface="Calibri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872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82787-E86F-4FDA-A10A-A753F972F4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13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14" r:id="rId2"/>
    <p:sldLayoutId id="2147483715" r:id="rId3"/>
    <p:sldLayoutId id="2147483716" r:id="rId4"/>
    <p:sldLayoutId id="2147483717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17" y="1684"/>
            <a:ext cx="12857116" cy="47667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1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842467" y="3684018"/>
            <a:ext cx="774714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b="1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商业计划书 </a:t>
            </a:r>
            <a:r>
              <a:rPr lang="en-US" altLang="zh-CN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endParaRPr lang="zh-CN" altLang="en-US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842468" y="4832095"/>
            <a:ext cx="731509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3600" dirty="0" smtClean="0">
                <a:solidFill>
                  <a:schemeClr val="accent1"/>
                </a:solidFill>
                <a:cs typeface="Arial" panose="020B0604020202020204" pitchFamily="34" charset="0"/>
              </a:rPr>
              <a:t>BUSINESS PLAN POWERPOINT</a:t>
            </a:r>
            <a:endParaRPr lang="en-US" altLang="zh-CN" sz="3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842466" y="6352629"/>
            <a:ext cx="709042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accent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800" dirty="0" smtClean="0">
                <a:solidFill>
                  <a:schemeClr val="accent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800" dirty="0" smtClean="0">
                <a:solidFill>
                  <a:schemeClr val="accent1"/>
                </a:solidFill>
                <a:cs typeface="Arial" panose="020B0604020202020204" pitchFamily="34" charset="0"/>
              </a:rPr>
              <a:t>XXX</a:t>
            </a:r>
            <a:r>
              <a:rPr lang="zh-CN" altLang="en-US" sz="1800" dirty="0" smtClean="0">
                <a:solidFill>
                  <a:schemeClr val="accent1"/>
                </a:solidFill>
                <a:cs typeface="Arial" panose="020B0604020202020204" pitchFamily="34" charset="0"/>
              </a:rPr>
              <a:t>  </a:t>
            </a:r>
            <a:r>
              <a:rPr lang="en-US" altLang="zh-CN" sz="1800" dirty="0">
                <a:solidFill>
                  <a:schemeClr val="accent1"/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800" dirty="0" err="1">
                <a:solidFill>
                  <a:schemeClr val="accent1"/>
                </a:solidFill>
                <a:cs typeface="Arial" panose="020B0604020202020204" pitchFamily="34" charset="0"/>
              </a:rPr>
              <a:t>Baotuwang</a:t>
            </a:r>
            <a:endParaRPr lang="zh-CN" altLang="en-US" sz="1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0317807" y="375965"/>
            <a:ext cx="191901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48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18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9327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048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1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6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3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592" y="5609377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062" y="4491890"/>
            <a:ext cx="21638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334" y="3394026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225" y="2196210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275" y="5153230"/>
            <a:ext cx="1194815" cy="1124575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406" y="4028662"/>
            <a:ext cx="1194815" cy="1124576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6708" y="2904099"/>
            <a:ext cx="1194815" cy="1124573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307" y="1842193"/>
            <a:ext cx="1194815" cy="1124575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321" y="1802601"/>
            <a:ext cx="901620" cy="901620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260" y="5140260"/>
            <a:ext cx="901619" cy="901620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84" y="4039223"/>
            <a:ext cx="901620" cy="901620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16" y="2873633"/>
            <a:ext cx="901620" cy="901620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576" y="1999830"/>
            <a:ext cx="488379" cy="48837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20" y="5422854"/>
            <a:ext cx="433144" cy="331053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720" y="4293656"/>
            <a:ext cx="448210" cy="385986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787" y="3099178"/>
            <a:ext cx="424142" cy="413042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621" y="5070355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974" y="4029336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6002" y="2816461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50" y="1699230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22" y="1937276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251" y="3035584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992" y="4254369"/>
            <a:ext cx="26441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722" y="5304510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05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9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73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341259" y="1960369"/>
            <a:ext cx="8517138" cy="3311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3" y="1960369"/>
            <a:ext cx="4196896" cy="3311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05491" y="3034658"/>
            <a:ext cx="1423394" cy="116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45286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4891547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604046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891547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604046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53" y="1744220"/>
            <a:ext cx="419689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341259" y="5439716"/>
            <a:ext cx="85171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69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angle 92"/>
          <p:cNvSpPr/>
          <p:nvPr/>
        </p:nvSpPr>
        <p:spPr>
          <a:xfrm>
            <a:off x="661760" y="5340897"/>
            <a:ext cx="3765208" cy="11376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4528563" y="5340897"/>
            <a:ext cx="3773506" cy="11376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8445489" y="5340897"/>
            <a:ext cx="3760709" cy="11376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971200" y="5730609"/>
            <a:ext cx="3237170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437465" y="5438375"/>
            <a:ext cx="2098959" cy="2271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801269" y="5730609"/>
            <a:ext cx="3246473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317130" y="5438375"/>
            <a:ext cx="2190906" cy="2271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686622" y="5730609"/>
            <a:ext cx="3260997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9219037" y="5438375"/>
            <a:ext cx="2159127" cy="2271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23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102" grpId="0"/>
      <p:bldP spid="103" grpId="0"/>
      <p:bldP spid="104" grpId="0"/>
      <p:bldP spid="105" grpId="0"/>
      <p:bldP spid="106" grpId="0"/>
      <p:bldP spid="10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2775371" y="274226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294967295"/>
          </p:nvPr>
        </p:nvSpPr>
        <p:spPr>
          <a:xfrm>
            <a:off x="2509101" y="475645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94967295"/>
          </p:nvPr>
        </p:nvSpPr>
        <p:spPr>
          <a:xfrm>
            <a:off x="8988790" y="4023024"/>
            <a:ext cx="1963179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42453" y="2347790"/>
            <a:ext cx="3743604" cy="3704526"/>
            <a:chOff x="9988635" y="4910465"/>
            <a:chExt cx="5069416" cy="501650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64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5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82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341259" y="1960369"/>
            <a:ext cx="8517138" cy="3311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3" y="1960369"/>
            <a:ext cx="4196896" cy="3311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05491" y="3034658"/>
            <a:ext cx="1423394" cy="116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45286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4891547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604046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891547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604046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53" y="1744220"/>
            <a:ext cx="419689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341259" y="5439716"/>
            <a:ext cx="85171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08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21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44251" y="2520464"/>
            <a:ext cx="6169263" cy="32094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4601" y="2520462"/>
            <a:ext cx="3343543" cy="3209489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528820" y="2520462"/>
            <a:ext cx="3343543" cy="3209489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150065" y="3309747"/>
            <a:ext cx="4536254" cy="194861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83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4916938" cy="72389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1243772" y="1113801"/>
            <a:ext cx="2430099" cy="101553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>
            <a:off x="1256045" y="2129368"/>
            <a:ext cx="240555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7109891" y="2268440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109891" y="3275288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109891" y="4282134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09891" y="5288980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8068330" y="2274349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8068330" y="3281197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8068330" y="4288043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8068330" y="5294890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99895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7" grpId="0"/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34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918077" y="3688333"/>
            <a:ext cx="1008934" cy="1011625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9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998647" y="3599864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591623" y="4293881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6297543" y="319425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598927" y="359930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6297545" y="4725803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991342" y="4308598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904272" y="2130695"/>
            <a:ext cx="1062673" cy="1063559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7281992" y="4371976"/>
            <a:ext cx="1062673" cy="1063559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506526" y="2976898"/>
            <a:ext cx="1062673" cy="1063559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898873" y="5190534"/>
            <a:ext cx="1062673" cy="1063559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493298" y="4371976"/>
            <a:ext cx="1062673" cy="1063559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7292358" y="2972014"/>
            <a:ext cx="1062673" cy="1063559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24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1971688" y="3293620"/>
            <a:ext cx="2391087" cy="663798"/>
            <a:chOff x="844734" y="1897307"/>
            <a:chExt cx="2294202" cy="609865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3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353376" y="1897307"/>
              <a:ext cx="178556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1964879" y="4493649"/>
            <a:ext cx="2420365" cy="663800"/>
            <a:chOff x="844734" y="1897308"/>
            <a:chExt cx="2322294" cy="609866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6"/>
              <a:ext cx="2287092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81467" y="1897308"/>
              <a:ext cx="1785561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8617600" y="3039042"/>
            <a:ext cx="2392206" cy="663798"/>
            <a:chOff x="844734" y="1897308"/>
            <a:chExt cx="2287091" cy="609865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4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8617600" y="4238207"/>
            <a:ext cx="2392206" cy="651106"/>
            <a:chOff x="844734" y="1897307"/>
            <a:chExt cx="2287091" cy="598201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6"/>
              <a:ext cx="2287091" cy="3955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765067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3368126" y="2093586"/>
            <a:ext cx="2383676" cy="663802"/>
            <a:chOff x="844734" y="1897307"/>
            <a:chExt cx="2287091" cy="609866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6"/>
              <a:ext cx="2287091" cy="4071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44911" y="1897307"/>
              <a:ext cx="1785560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7202097" y="5437375"/>
            <a:ext cx="2392206" cy="651103"/>
            <a:chOff x="844734" y="1897308"/>
            <a:chExt cx="2287091" cy="598202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6"/>
              <a:ext cx="2287091" cy="39552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1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5" grpId="0" animBg="1"/>
      <p:bldP spid="48" grpId="0" animBg="1"/>
      <p:bldP spid="56" grpId="0" animBg="1"/>
      <p:bldP spid="5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817" y="1684"/>
            <a:ext cx="12857116" cy="476676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1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842467" y="3626868"/>
            <a:ext cx="738710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96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zh-CN" altLang="en-US" sz="44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842466" y="5079268"/>
            <a:ext cx="364269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10317807" y="375965"/>
            <a:ext cx="191901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48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18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2746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341259" y="1960369"/>
            <a:ext cx="8517138" cy="3311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3" y="1960369"/>
            <a:ext cx="4196896" cy="3311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05491" y="3034658"/>
            <a:ext cx="1423394" cy="116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45286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4891547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604046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891547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604046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53" y="1744220"/>
            <a:ext cx="419689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341259" y="5439716"/>
            <a:ext cx="85171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27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2784231" y="1593974"/>
            <a:ext cx="10074166" cy="2997814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endParaRPr 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0455" y="1593974"/>
            <a:ext cx="3069242" cy="2997816"/>
            <a:chOff x="-7985" y="901147"/>
            <a:chExt cx="2182716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2012646" cy="2131459"/>
              <a:chOff x="3189432" y="1419609"/>
              <a:chExt cx="2765136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2765136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78">
                  <a:lnSpc>
                    <a:spcPct val="150000"/>
                  </a:lnSpc>
                  <a:defRPr/>
                </a:pPr>
                <a:endParaRPr 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477469" y="2308212"/>
                <a:ext cx="2189067" cy="786968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 algn="just" defTabSz="1450478">
                  <a:lnSpc>
                    <a:spcPct val="150000"/>
                  </a:lnSpc>
                  <a:defRPr/>
                </a:pPr>
                <a:r>
                  <a:rPr lang="zh-CN" altLang="en-US" sz="79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altLang="zh-CN" sz="7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476627" y="1773006"/>
                <a:ext cx="2190747" cy="48142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$350</a:t>
                </a:r>
                <a:r>
                  <a:rPr lang="en-US" altLang="zh-CN" sz="3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4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1846183" y="1869250"/>
              <a:ext cx="461843" cy="19525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78">
                <a:lnSpc>
                  <a:spcPct val="150000"/>
                </a:lnSpc>
                <a:defRPr/>
              </a:pP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92241" y="5585105"/>
            <a:ext cx="10674270" cy="73789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 defTabSz="1450478">
              <a:lnSpc>
                <a:spcPct val="150000"/>
              </a:lnSpc>
              <a:defRPr/>
            </a:pPr>
            <a:r>
              <a:rPr lang="zh-CN" altLang="en-US" sz="79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79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101171" y="5397602"/>
            <a:ext cx="1065641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4223984" y="4109637"/>
            <a:ext cx="964301" cy="96430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5393645" y="4109637"/>
            <a:ext cx="964301" cy="96430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8573"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563305" y="4109637"/>
            <a:ext cx="964301" cy="964301"/>
          </a:xfrm>
          <a:prstGeom prst="roundRect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730736" y="4109637"/>
            <a:ext cx="966532" cy="964301"/>
          </a:xfrm>
          <a:prstGeom prst="roundRect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86" tIns="0" rIns="0" anchor="ctr"/>
          <a:lstStyle/>
          <a:p>
            <a:pPr algn="ctr" defTabSz="1450478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730198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6" grpId="0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430105" y="2447748"/>
            <a:ext cx="3998543" cy="3850364"/>
            <a:chOff x="4200186" y="2320894"/>
            <a:chExt cx="3791627" cy="3651116"/>
          </a:xfrm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 flipH="1">
              <a:off x="4200186" y="4850056"/>
              <a:ext cx="1948760" cy="9144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142" y="4998617"/>
            <a:ext cx="2452753" cy="842529"/>
            <a:chOff x="8512415" y="2327889"/>
            <a:chExt cx="3256083" cy="798929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1951008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3160100" y="2356862"/>
            <a:ext cx="2365966" cy="842530"/>
            <a:chOff x="8512415" y="2327889"/>
            <a:chExt cx="3256083" cy="798930"/>
          </a:xfrm>
        </p:grpSpPr>
        <p:sp>
          <p:nvSpPr>
            <p:cNvPr id="28" name="TextBox 27"/>
            <p:cNvSpPr txBox="1"/>
            <p:nvPr/>
          </p:nvSpPr>
          <p:spPr>
            <a:xfrm>
              <a:off x="8519745" y="2327889"/>
              <a:ext cx="2035173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1892162" y="5166460"/>
            <a:ext cx="2365966" cy="842530"/>
            <a:chOff x="8512415" y="2327889"/>
            <a:chExt cx="3256083" cy="798930"/>
          </a:xfrm>
        </p:grpSpPr>
        <p:sp>
          <p:nvSpPr>
            <p:cNvPr id="32" name="TextBox 31"/>
            <p:cNvSpPr txBox="1"/>
            <p:nvPr/>
          </p:nvSpPr>
          <p:spPr>
            <a:xfrm>
              <a:off x="8519742" y="2327889"/>
              <a:ext cx="2256792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1"/>
              <a:ext cx="3256083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4392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694215" y="2259670"/>
            <a:ext cx="3462814" cy="3375906"/>
            <a:chOff x="0" y="0"/>
            <a:chExt cx="7716441" cy="7523163"/>
          </a:xfrm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49" name="AutoShape 29"/>
          <p:cNvSpPr>
            <a:spLocks/>
          </p:cNvSpPr>
          <p:nvPr/>
        </p:nvSpPr>
        <p:spPr bwMode="auto">
          <a:xfrm>
            <a:off x="7265739" y="4818638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5633368" y="2651128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6936602" y="2650845"/>
            <a:ext cx="330659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5256543" y="4746646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6208391" y="5263982"/>
            <a:ext cx="476317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7560403" y="3531997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4906630" y="3511906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2251238" y="2702418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2700733" y="2402732"/>
            <a:ext cx="1391198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4202429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8773510" y="2702418"/>
            <a:ext cx="1789519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8766814" y="2402732"/>
            <a:ext cx="1429865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8480521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2252912" y="3943856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2704577" y="3644170"/>
            <a:ext cx="1394049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4204103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8745049" y="3943856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8737515" y="3644170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8451222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2252912" y="5175247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2702444" y="4876399"/>
            <a:ext cx="1389486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4204103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8745049" y="5175247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8737515" y="4876399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8451222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65114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570933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341259" y="1960369"/>
            <a:ext cx="8517138" cy="3311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3" y="1960369"/>
            <a:ext cx="4196896" cy="33119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05491" y="3034658"/>
            <a:ext cx="1423394" cy="1163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5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695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45286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4891547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604046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4891547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604046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53" y="1744220"/>
            <a:ext cx="4196896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341259" y="5439716"/>
            <a:ext cx="85171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238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53" y="1980013"/>
            <a:ext cx="4446740" cy="31386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endParaRPr lang="zh-CN" altLang="en-US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447094" y="2241190"/>
            <a:ext cx="2810466" cy="2678759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7239700" y="2241190"/>
            <a:ext cx="2810464" cy="2678759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0047933" y="2241190"/>
            <a:ext cx="2810464" cy="2678759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Text Box 10"/>
          <p:cNvSpPr txBox="1">
            <a:spLocks noChangeArrowheads="1"/>
          </p:cNvSpPr>
          <p:nvPr/>
        </p:nvSpPr>
        <p:spPr bwMode="auto">
          <a:xfrm>
            <a:off x="906667" y="5539452"/>
            <a:ext cx="11138975" cy="77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Rectangle 11"/>
          <p:cNvSpPr>
            <a:spLocks noChangeArrowheads="1"/>
          </p:cNvSpPr>
          <p:nvPr/>
        </p:nvSpPr>
        <p:spPr bwMode="auto">
          <a:xfrm>
            <a:off x="958009" y="2606225"/>
            <a:ext cx="2531428" cy="68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1476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WHAT MAKES US </a:t>
            </a:r>
            <a:r>
              <a:rPr lang="zh-CN" altLang="zh-CN" sz="2953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DIFFERENT</a:t>
            </a:r>
            <a:endParaRPr lang="zh-CN" altLang="zh-CN" sz="2953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Text Box 12"/>
          <p:cNvSpPr txBox="1">
            <a:spLocks noChangeArrowheads="1"/>
          </p:cNvSpPr>
          <p:nvPr/>
        </p:nvSpPr>
        <p:spPr bwMode="auto">
          <a:xfrm>
            <a:off x="895823" y="3517002"/>
            <a:ext cx="2655800" cy="974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3" name="Line 13"/>
          <p:cNvSpPr>
            <a:spLocks noChangeShapeType="1"/>
          </p:cNvSpPr>
          <p:nvPr/>
        </p:nvSpPr>
        <p:spPr bwMode="auto">
          <a:xfrm>
            <a:off x="994941" y="3402003"/>
            <a:ext cx="24575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39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6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1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6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90" grpId="0" animBg="1"/>
          <p:bldP spid="16391" grpId="0" animBg="1"/>
          <p:bldP spid="16392" grpId="0" animBg="1"/>
          <p:bldP spid="16393" grpId="0" animBg="1"/>
          <p:bldP spid="16400" grpId="0"/>
          <p:bldP spid="16401" grpId="0"/>
          <p:bldP spid="16402" grpId="0"/>
          <p:bldP spid="1640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3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63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63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63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9" dur="500"/>
                                            <p:tgtEl>
                                              <p:spTgt spid="164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4" dur="500"/>
                                            <p:tgtEl>
                                              <p:spTgt spid="1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64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390" grpId="0" animBg="1"/>
          <p:bldP spid="16391" grpId="0" animBg="1"/>
          <p:bldP spid="16392" grpId="0" animBg="1"/>
          <p:bldP spid="16393" grpId="0" animBg="1"/>
          <p:bldP spid="16400" grpId="0"/>
          <p:bldP spid="16401" grpId="0"/>
          <p:bldP spid="16402" grpId="0"/>
          <p:bldP spid="16403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PRESENTATION_TITLE" val="bt11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C6B"/>
      </a:accent1>
      <a:accent2>
        <a:srgbClr val="D14E5B"/>
      </a:accent2>
      <a:accent3>
        <a:srgbClr val="1F4C6B"/>
      </a:accent3>
      <a:accent4>
        <a:srgbClr val="D14E5B"/>
      </a:accent4>
      <a:accent5>
        <a:srgbClr val="1F4C6B"/>
      </a:accent5>
      <a:accent6>
        <a:srgbClr val="D14E5B"/>
      </a:accent6>
      <a:hlink>
        <a:srgbClr val="1F4C6B"/>
      </a:hlink>
      <a:folHlink>
        <a:srgbClr val="D14E5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2810</Words>
  <Application>Microsoft Office PowerPoint</Application>
  <PresentationFormat>自定义</PresentationFormat>
  <Paragraphs>246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Gill Sans</vt:lpstr>
      <vt:lpstr>Lato Light</vt:lpstr>
      <vt:lpstr>宋体</vt:lpstr>
      <vt:lpstr>微软雅黑</vt:lpstr>
      <vt:lpstr>Arial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bt116</dc:title>
  <dc:creator/>
  <cp:lastModifiedBy/>
  <cp:revision>1</cp:revision>
  <dcterms:created xsi:type="dcterms:W3CDTF">2016-11-15T18:50:06Z</dcterms:created>
  <dcterms:modified xsi:type="dcterms:W3CDTF">2017-07-21T11:32:41Z</dcterms:modified>
</cp:coreProperties>
</file>