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02" r:id="rId3"/>
    <p:sldId id="322" r:id="rId4"/>
    <p:sldId id="437" r:id="rId5"/>
    <p:sldId id="436" r:id="rId6"/>
    <p:sldId id="425" r:id="rId7"/>
    <p:sldId id="420" r:id="rId8"/>
    <p:sldId id="435" r:id="rId9"/>
    <p:sldId id="321" r:id="rId10"/>
    <p:sldId id="438" r:id="rId11"/>
    <p:sldId id="426" r:id="rId12"/>
    <p:sldId id="428" r:id="rId13"/>
    <p:sldId id="419" r:id="rId14"/>
    <p:sldId id="423" r:id="rId15"/>
    <p:sldId id="357" r:id="rId16"/>
    <p:sldId id="421" r:id="rId17"/>
    <p:sldId id="427" r:id="rId18"/>
    <p:sldId id="432" r:id="rId19"/>
    <p:sldId id="413" r:id="rId20"/>
    <p:sldId id="320" r:id="rId21"/>
    <p:sldId id="439" r:id="rId22"/>
    <p:sldId id="429" r:id="rId23"/>
    <p:sldId id="430" r:id="rId24"/>
    <p:sldId id="431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1C2B"/>
    <a:srgbClr val="333333"/>
    <a:srgbClr val="3B424B"/>
    <a:srgbClr val="586371"/>
    <a:srgbClr val="40595D"/>
    <a:srgbClr val="708593"/>
    <a:srgbClr val="70A9B5"/>
    <a:srgbClr val="9CCBBB"/>
    <a:srgbClr val="5A895C"/>
    <a:srgbClr val="7EB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734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139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820CF6E-9427-4190-9833-E07F18DCAE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4" name="Freeform 3305">
            <a:extLst>
              <a:ext uri="{FF2B5EF4-FFF2-40B4-BE49-F238E27FC236}">
                <a16:creationId xmlns:a16="http://schemas.microsoft.com/office/drawing/2014/main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-15605" y="-11432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8" name="TextBox 71">
            <a:extLst>
              <a:ext uri="{FF2B5EF4-FFF2-40B4-BE49-F238E27FC236}">
                <a16:creationId xmlns:a16="http://schemas.microsoft.com/office/drawing/2014/main" id="{871D26EB-E809-4A69-AC1C-4D505C083232}"/>
              </a:ext>
            </a:extLst>
          </p:cNvPr>
          <p:cNvSpPr txBox="1"/>
          <p:nvPr/>
        </p:nvSpPr>
        <p:spPr>
          <a:xfrm>
            <a:off x="4578181" y="2744307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19" name="矩形 3318">
            <a:extLst>
              <a:ext uri="{FF2B5EF4-FFF2-40B4-BE49-F238E27FC236}">
                <a16:creationId xmlns:a16="http://schemas.microsoft.com/office/drawing/2014/main" id="{29CCCAF6-3E9D-48C9-A8B5-E324A46596E7}"/>
              </a:ext>
            </a:extLst>
          </p:cNvPr>
          <p:cNvSpPr/>
          <p:nvPr/>
        </p:nvSpPr>
        <p:spPr>
          <a:xfrm>
            <a:off x="4644008" y="2269517"/>
            <a:ext cx="4644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333333"/>
                </a:solidFill>
                <a:cs typeface="+mn-ea"/>
                <a:sym typeface="+mn-lt"/>
              </a:rPr>
              <a:t>单击此处添加标题</a:t>
            </a:r>
            <a:r>
              <a:rPr lang="zh-CN" altLang="en-US" sz="3200" b="1" spc="300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rPr>
              <a:t>              </a:t>
            </a:r>
          </a:p>
        </p:txBody>
      </p:sp>
      <p:sp>
        <p:nvSpPr>
          <p:cNvPr id="3320" name="TextBox 84">
            <a:extLst>
              <a:ext uri="{FF2B5EF4-FFF2-40B4-BE49-F238E27FC236}">
                <a16:creationId xmlns:a16="http://schemas.microsoft.com/office/drawing/2014/main" id="{D6221C4E-6D73-454C-B908-FB79BDA9D0C1}"/>
              </a:ext>
            </a:extLst>
          </p:cNvPr>
          <p:cNvSpPr txBox="1"/>
          <p:nvPr/>
        </p:nvSpPr>
        <p:spPr>
          <a:xfrm>
            <a:off x="4725307" y="3021132"/>
            <a:ext cx="3515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野望教育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25" name="Freeform 3306">
            <a:extLst>
              <a:ext uri="{FF2B5EF4-FFF2-40B4-BE49-F238E27FC236}">
                <a16:creationId xmlns:a16="http://schemas.microsoft.com/office/drawing/2014/main" id="{8C88874B-5B0E-4248-8C46-A6A2AF6346B1}"/>
              </a:ext>
            </a:extLst>
          </p:cNvPr>
          <p:cNvSpPr>
            <a:spLocks/>
          </p:cNvSpPr>
          <p:nvPr/>
        </p:nvSpPr>
        <p:spPr bwMode="auto">
          <a:xfrm>
            <a:off x="1588" y="-1588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920694" y="281861"/>
            <a:ext cx="2229488" cy="2232243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920694" y="2514104"/>
            <a:ext cx="2229488" cy="2230865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034750" y="1397295"/>
            <a:ext cx="2230865" cy="223224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B71C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38" name="组合 3337">
            <a:extLst>
              <a:ext uri="{FF2B5EF4-FFF2-40B4-BE49-F238E27FC236}">
                <a16:creationId xmlns:a16="http://schemas.microsoft.com/office/drawing/2014/main" id="{177BEB0B-6DD6-461F-B178-82CA102DDE67}"/>
              </a:ext>
            </a:extLst>
          </p:cNvPr>
          <p:cNvGrpSpPr/>
          <p:nvPr/>
        </p:nvGrpSpPr>
        <p:grpSpPr>
          <a:xfrm>
            <a:off x="2343540" y="491900"/>
            <a:ext cx="1713084" cy="1638160"/>
            <a:chOff x="2343540" y="491900"/>
            <a:chExt cx="1713084" cy="1638160"/>
          </a:xfrm>
        </p:grpSpPr>
        <p:sp>
          <p:nvSpPr>
            <p:cNvPr id="3314" name="Freeform 3301">
              <a:extLst>
                <a:ext uri="{FF2B5EF4-FFF2-40B4-BE49-F238E27FC236}">
                  <a16:creationId xmlns:a16="http://schemas.microsoft.com/office/drawing/2014/main" id="{3EFCBE47-E6A2-464D-9D13-CD9E22F00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40" y="491900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1" name="矩形 3320">
              <a:extLst>
                <a:ext uri="{FF2B5EF4-FFF2-40B4-BE49-F238E27FC236}">
                  <a16:creationId xmlns:a16="http://schemas.microsoft.com/office/drawing/2014/main" id="{ED27755D-54E4-401B-8297-1EB0891C9403}"/>
                </a:ext>
              </a:extLst>
            </p:cNvPr>
            <p:cNvSpPr/>
            <p:nvPr/>
          </p:nvSpPr>
          <p:spPr>
            <a:xfrm>
              <a:off x="2589063" y="967459"/>
              <a:ext cx="14675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LOGO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37" name="组合 3336">
            <a:extLst>
              <a:ext uri="{FF2B5EF4-FFF2-40B4-BE49-F238E27FC236}">
                <a16:creationId xmlns:a16="http://schemas.microsoft.com/office/drawing/2014/main" id="{7DF45C9C-0F82-48FA-8FF2-C18275FDF3C0}"/>
              </a:ext>
            </a:extLst>
          </p:cNvPr>
          <p:cNvGrpSpPr/>
          <p:nvPr/>
        </p:nvGrpSpPr>
        <p:grpSpPr>
          <a:xfrm>
            <a:off x="265239" y="1114832"/>
            <a:ext cx="2796817" cy="2798546"/>
            <a:chOff x="265239" y="1114832"/>
            <a:chExt cx="2796817" cy="2798546"/>
          </a:xfrm>
        </p:grpSpPr>
        <p:sp>
          <p:nvSpPr>
            <p:cNvPr id="3310" name="Freeform 3297">
              <a:extLst>
                <a:ext uri="{FF2B5EF4-FFF2-40B4-BE49-F238E27FC236}">
                  <a16:creationId xmlns:a16="http://schemas.microsoft.com/office/drawing/2014/main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6" name="Freeform 3297">
              <a:extLst>
                <a:ext uri="{FF2B5EF4-FFF2-40B4-BE49-F238E27FC236}">
                  <a16:creationId xmlns:a16="http://schemas.microsoft.com/office/drawing/2014/main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0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3000" r="-3000" b="-1100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30" name="Freeform 5">
            <a:extLst>
              <a:ext uri="{FF2B5EF4-FFF2-40B4-BE49-F238E27FC236}">
                <a16:creationId xmlns:a16="http://schemas.microsoft.com/office/drawing/2014/main" id="{D5A68901-8D35-40BA-A389-A518C0E0DFD9}"/>
              </a:ext>
            </a:extLst>
          </p:cNvPr>
          <p:cNvSpPr>
            <a:spLocks/>
          </p:cNvSpPr>
          <p:nvPr/>
        </p:nvSpPr>
        <p:spPr bwMode="auto">
          <a:xfrm>
            <a:off x="6084168" y="3923907"/>
            <a:ext cx="2615636" cy="261886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1" name="Freeform 3301">
            <a:extLst>
              <a:ext uri="{FF2B5EF4-FFF2-40B4-BE49-F238E27FC236}">
                <a16:creationId xmlns:a16="http://schemas.microsoft.com/office/drawing/2014/main" id="{7C0D8CDF-D94B-4B77-80D0-9B53CA5B26D7}"/>
              </a:ext>
            </a:extLst>
          </p:cNvPr>
          <p:cNvSpPr>
            <a:spLocks/>
          </p:cNvSpPr>
          <p:nvPr/>
        </p:nvSpPr>
        <p:spPr bwMode="auto">
          <a:xfrm>
            <a:off x="7893162" y="4520570"/>
            <a:ext cx="1636640" cy="163816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2" name="Freeform 3301">
            <a:extLst>
              <a:ext uri="{FF2B5EF4-FFF2-40B4-BE49-F238E27FC236}">
                <a16:creationId xmlns:a16="http://schemas.microsoft.com/office/drawing/2014/main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3344899" y="3182036"/>
            <a:ext cx="894169" cy="89500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4" name="矩形 3333">
            <a:extLst>
              <a:ext uri="{FF2B5EF4-FFF2-40B4-BE49-F238E27FC236}">
                <a16:creationId xmlns:a16="http://schemas.microsoft.com/office/drawing/2014/main" id="{3C810FF2-23AC-4492-AE80-9AAA0C021D16}"/>
              </a:ext>
            </a:extLst>
          </p:cNvPr>
          <p:cNvSpPr/>
          <p:nvPr/>
        </p:nvSpPr>
        <p:spPr>
          <a:xfrm>
            <a:off x="4637779" y="1405421"/>
            <a:ext cx="20789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2018</a:t>
            </a:r>
            <a:endParaRPr lang="zh-CN" altLang="en-US" sz="6600" spc="300" dirty="0"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pic>
        <p:nvPicPr>
          <p:cNvPr id="3336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id="{F40DFC3C-BA88-4FB4-AFAD-6446214DFC0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12360" y="-14606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3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1ide-Arrow: Right 51">
            <a:extLst>
              <a:ext uri="{FF2B5EF4-FFF2-40B4-BE49-F238E27FC236}">
                <a16:creationId xmlns:a16="http://schemas.microsoft.com/office/drawing/2014/main" id="{5B4C8478-903E-4949-BF8B-9D186668398D}"/>
              </a:ext>
            </a:extLst>
          </p:cNvPr>
          <p:cNvSpPr/>
          <p:nvPr/>
        </p:nvSpPr>
        <p:spPr>
          <a:xfrm rot="9014793">
            <a:off x="4067709" y="1717982"/>
            <a:ext cx="290811" cy="218616"/>
          </a:xfrm>
          <a:prstGeom prst="rightArrow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S1ide-Arrow: Right 52">
            <a:extLst>
              <a:ext uri="{FF2B5EF4-FFF2-40B4-BE49-F238E27FC236}">
                <a16:creationId xmlns:a16="http://schemas.microsoft.com/office/drawing/2014/main" id="{2FADF5E9-8FFE-479D-9633-5B5D12AB8641}"/>
              </a:ext>
            </a:extLst>
          </p:cNvPr>
          <p:cNvSpPr/>
          <p:nvPr/>
        </p:nvSpPr>
        <p:spPr>
          <a:xfrm rot="10800000">
            <a:off x="4523122" y="2332664"/>
            <a:ext cx="290811" cy="218616"/>
          </a:xfrm>
          <a:prstGeom prst="rightArrow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S1ide-Arrow: Right 53">
            <a:extLst>
              <a:ext uri="{FF2B5EF4-FFF2-40B4-BE49-F238E27FC236}">
                <a16:creationId xmlns:a16="http://schemas.microsoft.com/office/drawing/2014/main" id="{03D1A177-4616-4D77-BDDD-4ACF7D0F4AC7}"/>
              </a:ext>
            </a:extLst>
          </p:cNvPr>
          <p:cNvSpPr/>
          <p:nvPr/>
        </p:nvSpPr>
        <p:spPr>
          <a:xfrm rot="10800000">
            <a:off x="4554741" y="3103246"/>
            <a:ext cx="290811" cy="218616"/>
          </a:xfrm>
          <a:prstGeom prst="rightArrow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S1ide-Arrow: Right 54">
            <a:extLst>
              <a:ext uri="{FF2B5EF4-FFF2-40B4-BE49-F238E27FC236}">
                <a16:creationId xmlns:a16="http://schemas.microsoft.com/office/drawing/2014/main" id="{E2865218-93B2-4398-BFFD-D73B084C4D7A}"/>
              </a:ext>
            </a:extLst>
          </p:cNvPr>
          <p:cNvSpPr/>
          <p:nvPr/>
        </p:nvSpPr>
        <p:spPr>
          <a:xfrm rot="12585207" flipV="1">
            <a:off x="4071468" y="3722276"/>
            <a:ext cx="290811" cy="218615"/>
          </a:xfrm>
          <a:prstGeom prst="rightArrow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60BCAFD-E512-4725-A6D3-7D544484AA00}"/>
              </a:ext>
            </a:extLst>
          </p:cNvPr>
          <p:cNvGrpSpPr/>
          <p:nvPr/>
        </p:nvGrpSpPr>
        <p:grpSpPr>
          <a:xfrm>
            <a:off x="1067329" y="2929718"/>
            <a:ext cx="1219200" cy="1208485"/>
            <a:chOff x="1067329" y="2929718"/>
            <a:chExt cx="1219200" cy="1208485"/>
          </a:xfrm>
        </p:grpSpPr>
        <p:sp>
          <p:nvSpPr>
            <p:cNvPr id="5" name="iS1ide-Freeform: Shape 34">
              <a:extLst>
                <a:ext uri="{FF2B5EF4-FFF2-40B4-BE49-F238E27FC236}">
                  <a16:creationId xmlns:a16="http://schemas.microsoft.com/office/drawing/2014/main" id="{1A39D098-63E2-4149-A012-A8BB3CAACB21}"/>
                </a:ext>
              </a:extLst>
            </p:cNvPr>
            <p:cNvSpPr>
              <a:spLocks/>
            </p:cNvSpPr>
            <p:nvPr/>
          </p:nvSpPr>
          <p:spPr bwMode="auto">
            <a:xfrm rot="13659102">
              <a:off x="1072686" y="2924361"/>
              <a:ext cx="1208485" cy="1219200"/>
            </a:xfrm>
            <a:custGeom>
              <a:avLst/>
              <a:gdLst>
                <a:gd name="T0" fmla="*/ 120 w 1103"/>
                <a:gd name="T1" fmla="*/ 644 h 1112"/>
                <a:gd name="T2" fmla="*/ 106 w 1103"/>
                <a:gd name="T3" fmla="*/ 800 h 1112"/>
                <a:gd name="T4" fmla="*/ 150 w 1103"/>
                <a:gd name="T5" fmla="*/ 939 h 1112"/>
                <a:gd name="T6" fmla="*/ 225 w 1103"/>
                <a:gd name="T7" fmla="*/ 947 h 1112"/>
                <a:gd name="T8" fmla="*/ 380 w 1103"/>
                <a:gd name="T9" fmla="*/ 966 h 1112"/>
                <a:gd name="T10" fmla="*/ 409 w 1103"/>
                <a:gd name="T11" fmla="*/ 1095 h 1112"/>
                <a:gd name="T12" fmla="*/ 508 w 1103"/>
                <a:gd name="T13" fmla="*/ 1111 h 1112"/>
                <a:gd name="T14" fmla="*/ 565 w 1103"/>
                <a:gd name="T15" fmla="*/ 1002 h 1112"/>
                <a:gd name="T16" fmla="*/ 683 w 1103"/>
                <a:gd name="T17" fmla="*/ 983 h 1112"/>
                <a:gd name="T18" fmla="*/ 771 w 1103"/>
                <a:gd name="T19" fmla="*/ 1069 h 1112"/>
                <a:gd name="T20" fmla="*/ 860 w 1103"/>
                <a:gd name="T21" fmla="*/ 1024 h 1112"/>
                <a:gd name="T22" fmla="*/ 848 w 1103"/>
                <a:gd name="T23" fmla="*/ 892 h 1112"/>
                <a:gd name="T24" fmla="*/ 990 w 1103"/>
                <a:gd name="T25" fmla="*/ 826 h 1112"/>
                <a:gd name="T26" fmla="*/ 1058 w 1103"/>
                <a:gd name="T27" fmla="*/ 796 h 1112"/>
                <a:gd name="T28" fmla="*/ 1057 w 1103"/>
                <a:gd name="T29" fmla="*/ 651 h 1112"/>
                <a:gd name="T30" fmla="*/ 996 w 1103"/>
                <a:gd name="T31" fmla="*/ 507 h 1112"/>
                <a:gd name="T32" fmla="*/ 1094 w 1103"/>
                <a:gd name="T33" fmla="*/ 417 h 1112"/>
                <a:gd name="T34" fmla="*/ 1009 w 1103"/>
                <a:gd name="T35" fmla="*/ 304 h 1112"/>
                <a:gd name="T36" fmla="*/ 935 w 1103"/>
                <a:gd name="T37" fmla="*/ 329 h 1112"/>
                <a:gd name="T38" fmla="*/ 895 w 1103"/>
                <a:gd name="T39" fmla="*/ 177 h 1112"/>
                <a:gd name="T40" fmla="*/ 807 w 1103"/>
                <a:gd name="T41" fmla="*/ 62 h 1112"/>
                <a:gd name="T42" fmla="*/ 734 w 1103"/>
                <a:gd name="T43" fmla="*/ 80 h 1112"/>
                <a:gd name="T44" fmla="*/ 581 w 1103"/>
                <a:gd name="T45" fmla="*/ 115 h 1112"/>
                <a:gd name="T46" fmla="*/ 510 w 1103"/>
                <a:gd name="T47" fmla="*/ 4 h 1112"/>
                <a:gd name="T48" fmla="*/ 385 w 1103"/>
                <a:gd name="T49" fmla="*/ 77 h 1112"/>
                <a:gd name="T50" fmla="*/ 291 w 1103"/>
                <a:gd name="T51" fmla="*/ 202 h 1112"/>
                <a:gd name="T52" fmla="*/ 196 w 1103"/>
                <a:gd name="T53" fmla="*/ 145 h 1112"/>
                <a:gd name="T54" fmla="*/ 111 w 1103"/>
                <a:gd name="T55" fmla="*/ 225 h 1112"/>
                <a:gd name="T56" fmla="*/ 167 w 1103"/>
                <a:gd name="T57" fmla="*/ 344 h 1112"/>
                <a:gd name="T58" fmla="*/ 56 w 1103"/>
                <a:gd name="T59" fmla="*/ 455 h 1112"/>
                <a:gd name="T60" fmla="*/ 2 w 1103"/>
                <a:gd name="T61" fmla="*/ 507 h 1112"/>
                <a:gd name="T62" fmla="*/ 52 w 1103"/>
                <a:gd name="T63" fmla="*/ 643 h 1112"/>
                <a:gd name="T64" fmla="*/ 879 w 1103"/>
                <a:gd name="T65" fmla="*/ 507 h 1112"/>
                <a:gd name="T66" fmla="*/ 232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52" y="643"/>
                  </a:moveTo>
                  <a:cubicBezTo>
                    <a:pt x="120" y="644"/>
                    <a:pt x="120" y="644"/>
                    <a:pt x="120" y="644"/>
                  </a:cubicBezTo>
                  <a:cubicBezTo>
                    <a:pt x="128" y="684"/>
                    <a:pt x="142" y="722"/>
                    <a:pt x="159" y="758"/>
                  </a:cubicBezTo>
                  <a:cubicBezTo>
                    <a:pt x="106" y="800"/>
                    <a:pt x="106" y="800"/>
                    <a:pt x="106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2" y="954"/>
                    <a:pt x="181" y="960"/>
                    <a:pt x="200" y="958"/>
                  </a:cubicBezTo>
                  <a:cubicBezTo>
                    <a:pt x="208" y="956"/>
                    <a:pt x="217" y="953"/>
                    <a:pt x="225" y="947"/>
                  </a:cubicBezTo>
                  <a:cubicBezTo>
                    <a:pt x="277" y="904"/>
                    <a:pt x="277" y="904"/>
                    <a:pt x="277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1" y="1061"/>
                    <a:pt x="380" y="1089"/>
                    <a:pt x="409" y="1095"/>
                  </a:cubicBezTo>
                  <a:cubicBezTo>
                    <a:pt x="489" y="1110"/>
                    <a:pt x="489" y="1110"/>
                    <a:pt x="489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8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4" y="1001"/>
                    <a:pt x="604" y="1000"/>
                    <a:pt x="624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69"/>
                  </a:cubicBezTo>
                  <a:cubicBezTo>
                    <a:pt x="777" y="1068"/>
                    <a:pt x="782" y="1067"/>
                    <a:pt x="788" y="1063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5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4" y="835"/>
                    <a:pt x="926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6"/>
                    <a:pt x="1051" y="814"/>
                    <a:pt x="1058" y="796"/>
                  </a:cubicBezTo>
                  <a:cubicBezTo>
                    <a:pt x="1088" y="719"/>
                    <a:pt x="1088" y="719"/>
                    <a:pt x="1088" y="719"/>
                  </a:cubicBezTo>
                  <a:cubicBezTo>
                    <a:pt x="1098" y="692"/>
                    <a:pt x="1085" y="661"/>
                    <a:pt x="1057" y="651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8" y="315"/>
                    <a:pt x="1034" y="300"/>
                    <a:pt x="1009" y="304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5" y="329"/>
                    <a:pt x="935" y="329"/>
                    <a:pt x="935" y="329"/>
                  </a:cubicBezTo>
                  <a:cubicBezTo>
                    <a:pt x="914" y="294"/>
                    <a:pt x="889" y="263"/>
                    <a:pt x="860" y="235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4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5"/>
                    <a:pt x="783" y="53"/>
                    <a:pt x="771" y="55"/>
                  </a:cubicBezTo>
                  <a:cubicBezTo>
                    <a:pt x="756" y="58"/>
                    <a:pt x="742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1" y="126"/>
                    <a:pt x="622" y="118"/>
                    <a:pt x="581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0" y="48"/>
                    <a:pt x="385" y="77"/>
                  </a:cubicBezTo>
                  <a:cubicBezTo>
                    <a:pt x="395" y="144"/>
                    <a:pt x="395" y="144"/>
                    <a:pt x="395" y="144"/>
                  </a:cubicBezTo>
                  <a:cubicBezTo>
                    <a:pt x="358" y="159"/>
                    <a:pt x="322" y="179"/>
                    <a:pt x="291" y="202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27" y="147"/>
                    <a:pt x="211" y="143"/>
                    <a:pt x="196" y="145"/>
                  </a:cubicBezTo>
                  <a:cubicBezTo>
                    <a:pt x="184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1" y="247"/>
                    <a:pt x="94" y="280"/>
                    <a:pt x="116" y="300"/>
                  </a:cubicBez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5"/>
                  </a:cubicBezTo>
                  <a:cubicBezTo>
                    <a:pt x="22" y="459"/>
                    <a:pt x="2" y="481"/>
                    <a:pt x="2" y="507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8"/>
                    <a:pt x="23" y="642"/>
                    <a:pt x="52" y="643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7"/>
                  </a:cubicBezTo>
                  <a:cubicBezTo>
                    <a:pt x="907" y="686"/>
                    <a:pt x="785" y="854"/>
                    <a:pt x="606" y="882"/>
                  </a:cubicBezTo>
                  <a:cubicBezTo>
                    <a:pt x="428" y="910"/>
                    <a:pt x="260" y="787"/>
                    <a:pt x="232" y="609"/>
                  </a:cubicBezTo>
                  <a:cubicBezTo>
                    <a:pt x="204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ide-Freeform: Shape 55">
              <a:extLst>
                <a:ext uri="{FF2B5EF4-FFF2-40B4-BE49-F238E27FC236}">
                  <a16:creationId xmlns:a16="http://schemas.microsoft.com/office/drawing/2014/main" id="{27B45000-30DF-4F35-89A6-44E973AF8E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71" y="3306667"/>
              <a:ext cx="419474" cy="4214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E8D1621-50F7-4914-A4AA-A174F45E750D}"/>
              </a:ext>
            </a:extLst>
          </p:cNvPr>
          <p:cNvGrpSpPr/>
          <p:nvPr/>
        </p:nvGrpSpPr>
        <p:grpSpPr>
          <a:xfrm>
            <a:off x="2021558" y="1826173"/>
            <a:ext cx="1703785" cy="1915123"/>
            <a:chOff x="2021558" y="1826173"/>
            <a:chExt cx="1703785" cy="1915123"/>
          </a:xfrm>
        </p:grpSpPr>
        <p:grpSp>
          <p:nvGrpSpPr>
            <p:cNvPr id="3" name="Group 30">
              <a:extLst>
                <a:ext uri="{FF2B5EF4-FFF2-40B4-BE49-F238E27FC236}">
                  <a16:creationId xmlns:a16="http://schemas.microsoft.com/office/drawing/2014/main" id="{B1ACFE93-406F-4AB0-83D0-8A7F55C2EEFF}"/>
                </a:ext>
              </a:extLst>
            </p:cNvPr>
            <p:cNvGrpSpPr/>
            <p:nvPr/>
          </p:nvGrpSpPr>
          <p:grpSpPr>
            <a:xfrm>
              <a:off x="2021558" y="1826173"/>
              <a:ext cx="1703785" cy="1915123"/>
              <a:chOff x="2695409" y="2434896"/>
              <a:chExt cx="2271713" cy="2553497"/>
            </a:xfrm>
          </p:grpSpPr>
          <p:sp>
            <p:nvSpPr>
              <p:cNvPr id="33" name="îŝḷîḓé-Freeform: Shape 31">
                <a:extLst>
                  <a:ext uri="{FF2B5EF4-FFF2-40B4-BE49-F238E27FC236}">
                    <a16:creationId xmlns:a16="http://schemas.microsoft.com/office/drawing/2014/main" id="{D9C20574-2AC9-453D-B285-B3BABA4C90E4}"/>
                  </a:ext>
                </a:extLst>
              </p:cNvPr>
              <p:cNvSpPr>
                <a:spLocks/>
              </p:cNvSpPr>
              <p:nvPr/>
            </p:nvSpPr>
            <p:spPr bwMode="auto">
              <a:xfrm rot="13659102">
                <a:off x="2987733" y="2345202"/>
                <a:ext cx="1589088" cy="1768475"/>
              </a:xfrm>
              <a:custGeom>
                <a:avLst/>
                <a:gdLst>
                  <a:gd name="T0" fmla="*/ 50 w 1088"/>
                  <a:gd name="T1" fmla="*/ 1179 h 1211"/>
                  <a:gd name="T2" fmla="*/ 170 w 1088"/>
                  <a:gd name="T3" fmla="*/ 1203 h 1211"/>
                  <a:gd name="T4" fmla="*/ 263 w 1088"/>
                  <a:gd name="T5" fmla="*/ 1140 h 1211"/>
                  <a:gd name="T6" fmla="*/ 283 w 1088"/>
                  <a:gd name="T7" fmla="*/ 1040 h 1211"/>
                  <a:gd name="T8" fmla="*/ 372 w 1088"/>
                  <a:gd name="T9" fmla="*/ 1033 h 1211"/>
                  <a:gd name="T10" fmla="*/ 460 w 1088"/>
                  <a:gd name="T11" fmla="*/ 1013 h 1211"/>
                  <a:gd name="T12" fmla="*/ 509 w 1088"/>
                  <a:gd name="T13" fmla="*/ 1102 h 1211"/>
                  <a:gd name="T14" fmla="*/ 617 w 1088"/>
                  <a:gd name="T15" fmla="*/ 1133 h 1211"/>
                  <a:gd name="T16" fmla="*/ 724 w 1088"/>
                  <a:gd name="T17" fmla="*/ 1073 h 1211"/>
                  <a:gd name="T18" fmla="*/ 755 w 1088"/>
                  <a:gd name="T19" fmla="*/ 965 h 1211"/>
                  <a:gd name="T20" fmla="*/ 706 w 1088"/>
                  <a:gd name="T21" fmla="*/ 877 h 1211"/>
                  <a:gd name="T22" fmla="*/ 824 w 1088"/>
                  <a:gd name="T23" fmla="*/ 741 h 1211"/>
                  <a:gd name="T24" fmla="*/ 919 w 1088"/>
                  <a:gd name="T25" fmla="*/ 778 h 1211"/>
                  <a:gd name="T26" fmla="*/ 1021 w 1088"/>
                  <a:gd name="T27" fmla="*/ 732 h 1211"/>
                  <a:gd name="T28" fmla="*/ 1065 w 1088"/>
                  <a:gd name="T29" fmla="*/ 618 h 1211"/>
                  <a:gd name="T30" fmla="*/ 1020 w 1088"/>
                  <a:gd name="T31" fmla="*/ 515 h 1211"/>
                  <a:gd name="T32" fmla="*/ 925 w 1088"/>
                  <a:gd name="T33" fmla="*/ 479 h 1211"/>
                  <a:gd name="T34" fmla="*/ 928 w 1088"/>
                  <a:gd name="T35" fmla="*/ 300 h 1211"/>
                  <a:gd name="T36" fmla="*/ 1024 w 1088"/>
                  <a:gd name="T37" fmla="*/ 267 h 1211"/>
                  <a:gd name="T38" fmla="*/ 1074 w 1088"/>
                  <a:gd name="T39" fmla="*/ 166 h 1211"/>
                  <a:gd name="T40" fmla="*/ 1034 w 1088"/>
                  <a:gd name="T41" fmla="*/ 50 h 1211"/>
                  <a:gd name="T42" fmla="*/ 982 w 1088"/>
                  <a:gd name="T43" fmla="*/ 0 h 1211"/>
                  <a:gd name="T44" fmla="*/ 697 w 1088"/>
                  <a:gd name="T45" fmla="*/ 333 h 1211"/>
                  <a:gd name="T46" fmla="*/ 336 w 1088"/>
                  <a:gd name="T47" fmla="*/ 802 h 1211"/>
                  <a:gd name="T48" fmla="*/ 291 w 1088"/>
                  <a:gd name="T49" fmla="*/ 807 h 1211"/>
                  <a:gd name="T50" fmla="*/ 0 w 1088"/>
                  <a:gd name="T51" fmla="*/ 1147 h 1211"/>
                  <a:gd name="T52" fmla="*/ 50 w 1088"/>
                  <a:gd name="T53" fmla="*/ 1179 h 1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88" h="1211">
                    <a:moveTo>
                      <a:pt x="50" y="1179"/>
                    </a:moveTo>
                    <a:cubicBezTo>
                      <a:pt x="170" y="1203"/>
                      <a:pt x="170" y="1203"/>
                      <a:pt x="170" y="1203"/>
                    </a:cubicBezTo>
                    <a:cubicBezTo>
                      <a:pt x="213" y="1211"/>
                      <a:pt x="255" y="1183"/>
                      <a:pt x="263" y="1140"/>
                    </a:cubicBezTo>
                    <a:cubicBezTo>
                      <a:pt x="283" y="1040"/>
                      <a:pt x="283" y="1040"/>
                      <a:pt x="283" y="1040"/>
                    </a:cubicBezTo>
                    <a:cubicBezTo>
                      <a:pt x="312" y="1040"/>
                      <a:pt x="342" y="1037"/>
                      <a:pt x="372" y="1033"/>
                    </a:cubicBezTo>
                    <a:cubicBezTo>
                      <a:pt x="402" y="1028"/>
                      <a:pt x="431" y="1021"/>
                      <a:pt x="460" y="1013"/>
                    </a:cubicBezTo>
                    <a:cubicBezTo>
                      <a:pt x="509" y="1102"/>
                      <a:pt x="509" y="1102"/>
                      <a:pt x="509" y="1102"/>
                    </a:cubicBezTo>
                    <a:cubicBezTo>
                      <a:pt x="530" y="1140"/>
                      <a:pt x="578" y="1154"/>
                      <a:pt x="617" y="1133"/>
                    </a:cubicBezTo>
                    <a:cubicBezTo>
                      <a:pt x="724" y="1073"/>
                      <a:pt x="724" y="1073"/>
                      <a:pt x="724" y="1073"/>
                    </a:cubicBezTo>
                    <a:cubicBezTo>
                      <a:pt x="762" y="1052"/>
                      <a:pt x="776" y="1004"/>
                      <a:pt x="755" y="965"/>
                    </a:cubicBezTo>
                    <a:cubicBezTo>
                      <a:pt x="706" y="877"/>
                      <a:pt x="706" y="877"/>
                      <a:pt x="706" y="877"/>
                    </a:cubicBezTo>
                    <a:cubicBezTo>
                      <a:pt x="751" y="837"/>
                      <a:pt x="791" y="791"/>
                      <a:pt x="824" y="741"/>
                    </a:cubicBezTo>
                    <a:cubicBezTo>
                      <a:pt x="919" y="778"/>
                      <a:pt x="919" y="778"/>
                      <a:pt x="919" y="778"/>
                    </a:cubicBezTo>
                    <a:cubicBezTo>
                      <a:pt x="959" y="794"/>
                      <a:pt x="1005" y="773"/>
                      <a:pt x="1021" y="732"/>
                    </a:cubicBezTo>
                    <a:cubicBezTo>
                      <a:pt x="1065" y="618"/>
                      <a:pt x="1065" y="618"/>
                      <a:pt x="1065" y="618"/>
                    </a:cubicBezTo>
                    <a:cubicBezTo>
                      <a:pt x="1081" y="577"/>
                      <a:pt x="1061" y="531"/>
                      <a:pt x="1020" y="515"/>
                    </a:cubicBezTo>
                    <a:cubicBezTo>
                      <a:pt x="925" y="479"/>
                      <a:pt x="925" y="479"/>
                      <a:pt x="925" y="479"/>
                    </a:cubicBezTo>
                    <a:cubicBezTo>
                      <a:pt x="934" y="421"/>
                      <a:pt x="935" y="361"/>
                      <a:pt x="928" y="300"/>
                    </a:cubicBezTo>
                    <a:cubicBezTo>
                      <a:pt x="1024" y="267"/>
                      <a:pt x="1024" y="267"/>
                      <a:pt x="1024" y="267"/>
                    </a:cubicBezTo>
                    <a:cubicBezTo>
                      <a:pt x="1066" y="252"/>
                      <a:pt x="1088" y="207"/>
                      <a:pt x="1074" y="166"/>
                    </a:cubicBezTo>
                    <a:cubicBezTo>
                      <a:pt x="1034" y="50"/>
                      <a:pt x="1034" y="50"/>
                      <a:pt x="1034" y="50"/>
                    </a:cubicBezTo>
                    <a:cubicBezTo>
                      <a:pt x="1025" y="25"/>
                      <a:pt x="1006" y="7"/>
                      <a:pt x="982" y="0"/>
                    </a:cubicBezTo>
                    <a:cubicBezTo>
                      <a:pt x="697" y="333"/>
                      <a:pt x="697" y="333"/>
                      <a:pt x="697" y="333"/>
                    </a:cubicBezTo>
                    <a:cubicBezTo>
                      <a:pt x="721" y="559"/>
                      <a:pt x="563" y="766"/>
                      <a:pt x="336" y="802"/>
                    </a:cubicBezTo>
                    <a:cubicBezTo>
                      <a:pt x="321" y="804"/>
                      <a:pt x="306" y="806"/>
                      <a:pt x="291" y="807"/>
                    </a:cubicBezTo>
                    <a:cubicBezTo>
                      <a:pt x="0" y="1147"/>
                      <a:pt x="0" y="1147"/>
                      <a:pt x="0" y="1147"/>
                    </a:cubicBezTo>
                    <a:cubicBezTo>
                      <a:pt x="11" y="1163"/>
                      <a:pt x="29" y="1175"/>
                      <a:pt x="50" y="117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ŝḷîḓé-Freeform: Shape 32">
                <a:extLst>
                  <a:ext uri="{FF2B5EF4-FFF2-40B4-BE49-F238E27FC236}">
                    <a16:creationId xmlns:a16="http://schemas.microsoft.com/office/drawing/2014/main" id="{9C0DA3A5-9AE1-455D-AAFB-50C582CE02D2}"/>
                  </a:ext>
                </a:extLst>
              </p:cNvPr>
              <p:cNvSpPr>
                <a:spLocks/>
              </p:cNvSpPr>
              <p:nvPr/>
            </p:nvSpPr>
            <p:spPr bwMode="auto">
              <a:xfrm rot="13659102">
                <a:off x="2749384" y="2770655"/>
                <a:ext cx="2163763" cy="2271713"/>
              </a:xfrm>
              <a:custGeom>
                <a:avLst/>
                <a:gdLst>
                  <a:gd name="T0" fmla="*/ 548 w 1481"/>
                  <a:gd name="T1" fmla="*/ 1554 h 1554"/>
                  <a:gd name="T2" fmla="*/ 795 w 1481"/>
                  <a:gd name="T3" fmla="*/ 1265 h 1554"/>
                  <a:gd name="T4" fmla="*/ 406 w 1481"/>
                  <a:gd name="T5" fmla="*/ 903 h 1554"/>
                  <a:gd name="T6" fmla="*/ 764 w 1481"/>
                  <a:gd name="T7" fmla="*/ 411 h 1554"/>
                  <a:gd name="T8" fmla="*/ 1249 w 1481"/>
                  <a:gd name="T9" fmla="*/ 735 h 1554"/>
                  <a:gd name="T10" fmla="*/ 1481 w 1481"/>
                  <a:gd name="T11" fmla="*/ 464 h 1554"/>
                  <a:gd name="T12" fmla="*/ 1399 w 1481"/>
                  <a:gd name="T13" fmla="*/ 492 h 1554"/>
                  <a:gd name="T14" fmla="*/ 1286 w 1481"/>
                  <a:gd name="T15" fmla="*/ 353 h 1554"/>
                  <a:gd name="T16" fmla="*/ 1339 w 1481"/>
                  <a:gd name="T17" fmla="*/ 266 h 1554"/>
                  <a:gd name="T18" fmla="*/ 1312 w 1481"/>
                  <a:gd name="T19" fmla="*/ 157 h 1554"/>
                  <a:gd name="T20" fmla="*/ 1207 w 1481"/>
                  <a:gd name="T21" fmla="*/ 94 h 1554"/>
                  <a:gd name="T22" fmla="*/ 1098 w 1481"/>
                  <a:gd name="T23" fmla="*/ 121 h 1554"/>
                  <a:gd name="T24" fmla="*/ 1045 w 1481"/>
                  <a:gd name="T25" fmla="*/ 208 h 1554"/>
                  <a:gd name="T26" fmla="*/ 869 w 1481"/>
                  <a:gd name="T27" fmla="*/ 173 h 1554"/>
                  <a:gd name="T28" fmla="*/ 854 w 1481"/>
                  <a:gd name="T29" fmla="*/ 73 h 1554"/>
                  <a:gd name="T30" fmla="*/ 763 w 1481"/>
                  <a:gd name="T31" fmla="*/ 7 h 1554"/>
                  <a:gd name="T32" fmla="*/ 642 w 1481"/>
                  <a:gd name="T33" fmla="*/ 26 h 1554"/>
                  <a:gd name="T34" fmla="*/ 576 w 1481"/>
                  <a:gd name="T35" fmla="*/ 117 h 1554"/>
                  <a:gd name="T36" fmla="*/ 592 w 1481"/>
                  <a:gd name="T37" fmla="*/ 217 h 1554"/>
                  <a:gd name="T38" fmla="*/ 435 w 1481"/>
                  <a:gd name="T39" fmla="*/ 304 h 1554"/>
                  <a:gd name="T40" fmla="*/ 358 w 1481"/>
                  <a:gd name="T41" fmla="*/ 237 h 1554"/>
                  <a:gd name="T42" fmla="*/ 246 w 1481"/>
                  <a:gd name="T43" fmla="*/ 245 h 1554"/>
                  <a:gd name="T44" fmla="*/ 166 w 1481"/>
                  <a:gd name="T45" fmla="*/ 337 h 1554"/>
                  <a:gd name="T46" fmla="*/ 173 w 1481"/>
                  <a:gd name="T47" fmla="*/ 449 h 1554"/>
                  <a:gd name="T48" fmla="*/ 250 w 1481"/>
                  <a:gd name="T49" fmla="*/ 516 h 1554"/>
                  <a:gd name="T50" fmla="*/ 185 w 1481"/>
                  <a:gd name="T51" fmla="*/ 683 h 1554"/>
                  <a:gd name="T52" fmla="*/ 84 w 1481"/>
                  <a:gd name="T53" fmla="*/ 681 h 1554"/>
                  <a:gd name="T54" fmla="*/ 3 w 1481"/>
                  <a:gd name="T55" fmla="*/ 759 h 1554"/>
                  <a:gd name="T56" fmla="*/ 1 w 1481"/>
                  <a:gd name="T57" fmla="*/ 882 h 1554"/>
                  <a:gd name="T58" fmla="*/ 78 w 1481"/>
                  <a:gd name="T59" fmla="*/ 963 h 1554"/>
                  <a:gd name="T60" fmla="*/ 180 w 1481"/>
                  <a:gd name="T61" fmla="*/ 964 h 1554"/>
                  <a:gd name="T62" fmla="*/ 238 w 1481"/>
                  <a:gd name="T63" fmla="*/ 1134 h 1554"/>
                  <a:gd name="T64" fmla="*/ 159 w 1481"/>
                  <a:gd name="T65" fmla="*/ 1198 h 1554"/>
                  <a:gd name="T66" fmla="*/ 147 w 1481"/>
                  <a:gd name="T67" fmla="*/ 1309 h 1554"/>
                  <a:gd name="T68" fmla="*/ 224 w 1481"/>
                  <a:gd name="T69" fmla="*/ 1405 h 1554"/>
                  <a:gd name="T70" fmla="*/ 336 w 1481"/>
                  <a:gd name="T71" fmla="*/ 1417 h 1554"/>
                  <a:gd name="T72" fmla="*/ 415 w 1481"/>
                  <a:gd name="T73" fmla="*/ 1353 h 1554"/>
                  <a:gd name="T74" fmla="*/ 569 w 1481"/>
                  <a:gd name="T75" fmla="*/ 1445 h 1554"/>
                  <a:gd name="T76" fmla="*/ 549 w 1481"/>
                  <a:gd name="T77" fmla="*/ 1545 h 1554"/>
                  <a:gd name="T78" fmla="*/ 548 w 1481"/>
                  <a:gd name="T79" fmla="*/ 1554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81" h="1554">
                    <a:moveTo>
                      <a:pt x="548" y="1554"/>
                    </a:moveTo>
                    <a:cubicBezTo>
                      <a:pt x="795" y="1265"/>
                      <a:pt x="795" y="1265"/>
                      <a:pt x="795" y="1265"/>
                    </a:cubicBezTo>
                    <a:cubicBezTo>
                      <a:pt x="602" y="1249"/>
                      <a:pt x="438" y="1103"/>
                      <a:pt x="406" y="903"/>
                    </a:cubicBezTo>
                    <a:cubicBezTo>
                      <a:pt x="369" y="668"/>
                      <a:pt x="530" y="448"/>
                      <a:pt x="764" y="411"/>
                    </a:cubicBezTo>
                    <a:cubicBezTo>
                      <a:pt x="988" y="376"/>
                      <a:pt x="1197" y="519"/>
                      <a:pt x="1249" y="735"/>
                    </a:cubicBezTo>
                    <a:cubicBezTo>
                      <a:pt x="1481" y="464"/>
                      <a:pt x="1481" y="464"/>
                      <a:pt x="1481" y="464"/>
                    </a:cubicBezTo>
                    <a:cubicBezTo>
                      <a:pt x="1399" y="492"/>
                      <a:pt x="1399" y="492"/>
                      <a:pt x="1399" y="492"/>
                    </a:cubicBezTo>
                    <a:cubicBezTo>
                      <a:pt x="1368" y="441"/>
                      <a:pt x="1330" y="394"/>
                      <a:pt x="1286" y="353"/>
                    </a:cubicBezTo>
                    <a:cubicBezTo>
                      <a:pt x="1339" y="266"/>
                      <a:pt x="1339" y="266"/>
                      <a:pt x="1339" y="266"/>
                    </a:cubicBezTo>
                    <a:cubicBezTo>
                      <a:pt x="1361" y="228"/>
                      <a:pt x="1349" y="180"/>
                      <a:pt x="1312" y="157"/>
                    </a:cubicBezTo>
                    <a:cubicBezTo>
                      <a:pt x="1207" y="94"/>
                      <a:pt x="1207" y="94"/>
                      <a:pt x="1207" y="94"/>
                    </a:cubicBezTo>
                    <a:cubicBezTo>
                      <a:pt x="1169" y="71"/>
                      <a:pt x="1121" y="83"/>
                      <a:pt x="1098" y="121"/>
                    </a:cubicBezTo>
                    <a:cubicBezTo>
                      <a:pt x="1045" y="208"/>
                      <a:pt x="1045" y="208"/>
                      <a:pt x="1045" y="208"/>
                    </a:cubicBezTo>
                    <a:cubicBezTo>
                      <a:pt x="989" y="189"/>
                      <a:pt x="930" y="177"/>
                      <a:pt x="869" y="173"/>
                    </a:cubicBezTo>
                    <a:cubicBezTo>
                      <a:pt x="854" y="73"/>
                      <a:pt x="854" y="73"/>
                      <a:pt x="854" y="73"/>
                    </a:cubicBezTo>
                    <a:cubicBezTo>
                      <a:pt x="847" y="30"/>
                      <a:pt x="806" y="0"/>
                      <a:pt x="763" y="7"/>
                    </a:cubicBezTo>
                    <a:cubicBezTo>
                      <a:pt x="642" y="26"/>
                      <a:pt x="642" y="26"/>
                      <a:pt x="642" y="26"/>
                    </a:cubicBezTo>
                    <a:cubicBezTo>
                      <a:pt x="599" y="33"/>
                      <a:pt x="569" y="73"/>
                      <a:pt x="576" y="117"/>
                    </a:cubicBezTo>
                    <a:cubicBezTo>
                      <a:pt x="592" y="217"/>
                      <a:pt x="592" y="217"/>
                      <a:pt x="592" y="217"/>
                    </a:cubicBezTo>
                    <a:cubicBezTo>
                      <a:pt x="535" y="239"/>
                      <a:pt x="482" y="268"/>
                      <a:pt x="435" y="304"/>
                    </a:cubicBezTo>
                    <a:cubicBezTo>
                      <a:pt x="358" y="237"/>
                      <a:pt x="358" y="237"/>
                      <a:pt x="358" y="237"/>
                    </a:cubicBezTo>
                    <a:cubicBezTo>
                      <a:pt x="325" y="208"/>
                      <a:pt x="275" y="212"/>
                      <a:pt x="246" y="245"/>
                    </a:cubicBezTo>
                    <a:cubicBezTo>
                      <a:pt x="166" y="337"/>
                      <a:pt x="166" y="337"/>
                      <a:pt x="166" y="337"/>
                    </a:cubicBezTo>
                    <a:cubicBezTo>
                      <a:pt x="137" y="370"/>
                      <a:pt x="140" y="420"/>
                      <a:pt x="173" y="449"/>
                    </a:cubicBezTo>
                    <a:cubicBezTo>
                      <a:pt x="250" y="516"/>
                      <a:pt x="250" y="516"/>
                      <a:pt x="250" y="516"/>
                    </a:cubicBezTo>
                    <a:cubicBezTo>
                      <a:pt x="221" y="568"/>
                      <a:pt x="199" y="624"/>
                      <a:pt x="185" y="683"/>
                    </a:cubicBezTo>
                    <a:cubicBezTo>
                      <a:pt x="84" y="681"/>
                      <a:pt x="84" y="681"/>
                      <a:pt x="84" y="681"/>
                    </a:cubicBezTo>
                    <a:cubicBezTo>
                      <a:pt x="40" y="680"/>
                      <a:pt x="4" y="715"/>
                      <a:pt x="3" y="759"/>
                    </a:cubicBezTo>
                    <a:cubicBezTo>
                      <a:pt x="1" y="882"/>
                      <a:pt x="1" y="882"/>
                      <a:pt x="1" y="882"/>
                    </a:cubicBezTo>
                    <a:cubicBezTo>
                      <a:pt x="0" y="925"/>
                      <a:pt x="35" y="962"/>
                      <a:pt x="78" y="963"/>
                    </a:cubicBezTo>
                    <a:cubicBezTo>
                      <a:pt x="180" y="964"/>
                      <a:pt x="180" y="964"/>
                      <a:pt x="180" y="964"/>
                    </a:cubicBezTo>
                    <a:cubicBezTo>
                      <a:pt x="192" y="1025"/>
                      <a:pt x="212" y="1082"/>
                      <a:pt x="238" y="1134"/>
                    </a:cubicBezTo>
                    <a:cubicBezTo>
                      <a:pt x="159" y="1198"/>
                      <a:pt x="159" y="1198"/>
                      <a:pt x="159" y="1198"/>
                    </a:cubicBezTo>
                    <a:cubicBezTo>
                      <a:pt x="125" y="1225"/>
                      <a:pt x="120" y="1275"/>
                      <a:pt x="147" y="1309"/>
                    </a:cubicBezTo>
                    <a:cubicBezTo>
                      <a:pt x="224" y="1405"/>
                      <a:pt x="224" y="1405"/>
                      <a:pt x="224" y="1405"/>
                    </a:cubicBezTo>
                    <a:cubicBezTo>
                      <a:pt x="252" y="1439"/>
                      <a:pt x="302" y="1444"/>
                      <a:pt x="336" y="1417"/>
                    </a:cubicBezTo>
                    <a:cubicBezTo>
                      <a:pt x="415" y="1353"/>
                      <a:pt x="415" y="1353"/>
                      <a:pt x="415" y="1353"/>
                    </a:cubicBezTo>
                    <a:cubicBezTo>
                      <a:pt x="462" y="1390"/>
                      <a:pt x="513" y="1422"/>
                      <a:pt x="569" y="1445"/>
                    </a:cubicBezTo>
                    <a:cubicBezTo>
                      <a:pt x="549" y="1545"/>
                      <a:pt x="549" y="1545"/>
                      <a:pt x="549" y="1545"/>
                    </a:cubicBezTo>
                    <a:cubicBezTo>
                      <a:pt x="548" y="1548"/>
                      <a:pt x="548" y="1551"/>
                      <a:pt x="548" y="155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iS1ide-Freeform: Shape 56">
              <a:extLst>
                <a:ext uri="{FF2B5EF4-FFF2-40B4-BE49-F238E27FC236}">
                  <a16:creationId xmlns:a16="http://schemas.microsoft.com/office/drawing/2014/main" id="{18236645-CE30-454A-95EA-1C77EBE8AE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569546" y="2543728"/>
              <a:ext cx="537400" cy="537541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B6C1E1-25B3-4766-8CB7-50D0E6D31D96}"/>
              </a:ext>
            </a:extLst>
          </p:cNvPr>
          <p:cNvGrpSpPr/>
          <p:nvPr/>
        </p:nvGrpSpPr>
        <p:grpSpPr>
          <a:xfrm>
            <a:off x="1336717" y="1180913"/>
            <a:ext cx="1219200" cy="1207294"/>
            <a:chOff x="1336717" y="1180913"/>
            <a:chExt cx="1219200" cy="1207294"/>
          </a:xfrm>
        </p:grpSpPr>
        <p:sp>
          <p:nvSpPr>
            <p:cNvPr id="4" name="iS1ide-Freeform: Shape 33">
              <a:extLst>
                <a:ext uri="{FF2B5EF4-FFF2-40B4-BE49-F238E27FC236}">
                  <a16:creationId xmlns:a16="http://schemas.microsoft.com/office/drawing/2014/main" id="{42762672-13B4-4306-B70E-07B5921F1D96}"/>
                </a:ext>
              </a:extLst>
            </p:cNvPr>
            <p:cNvSpPr>
              <a:spLocks/>
            </p:cNvSpPr>
            <p:nvPr/>
          </p:nvSpPr>
          <p:spPr bwMode="auto">
            <a:xfrm rot="13659102">
              <a:off x="1342670" y="1174960"/>
              <a:ext cx="1207294" cy="1219200"/>
            </a:xfrm>
            <a:custGeom>
              <a:avLst/>
              <a:gdLst>
                <a:gd name="T0" fmla="*/ 167 w 1103"/>
                <a:gd name="T1" fmla="*/ 344 h 1112"/>
                <a:gd name="T2" fmla="*/ 56 w 1103"/>
                <a:gd name="T3" fmla="*/ 455 h 1112"/>
                <a:gd name="T4" fmla="*/ 2 w 1103"/>
                <a:gd name="T5" fmla="*/ 507 h 1112"/>
                <a:gd name="T6" fmla="*/ 53 w 1103"/>
                <a:gd name="T7" fmla="*/ 643 h 1112"/>
                <a:gd name="T8" fmla="*/ 159 w 1103"/>
                <a:gd name="T9" fmla="*/ 758 h 1112"/>
                <a:gd name="T10" fmla="*/ 99 w 1103"/>
                <a:gd name="T11" fmla="*/ 875 h 1112"/>
                <a:gd name="T12" fmla="*/ 200 w 1103"/>
                <a:gd name="T13" fmla="*/ 958 h 1112"/>
                <a:gd name="T14" fmla="*/ 278 w 1103"/>
                <a:gd name="T15" fmla="*/ 904 h 1112"/>
                <a:gd name="T16" fmla="*/ 367 w 1103"/>
                <a:gd name="T17" fmla="*/ 1032 h 1112"/>
                <a:gd name="T18" fmla="*/ 490 w 1103"/>
                <a:gd name="T19" fmla="*/ 1110 h 1112"/>
                <a:gd name="T20" fmla="*/ 552 w 1103"/>
                <a:gd name="T21" fmla="*/ 1069 h 1112"/>
                <a:gd name="T22" fmla="*/ 625 w 1103"/>
                <a:gd name="T23" fmla="*/ 997 h 1112"/>
                <a:gd name="T24" fmla="*/ 716 w 1103"/>
                <a:gd name="T25" fmla="*/ 1043 h 1112"/>
                <a:gd name="T26" fmla="*/ 788 w 1103"/>
                <a:gd name="T27" fmla="*/ 1064 h 1112"/>
                <a:gd name="T28" fmla="*/ 881 w 1103"/>
                <a:gd name="T29" fmla="*/ 952 h 1112"/>
                <a:gd name="T30" fmla="*/ 927 w 1103"/>
                <a:gd name="T31" fmla="*/ 802 h 1112"/>
                <a:gd name="T32" fmla="*/ 1017 w 1103"/>
                <a:gd name="T33" fmla="*/ 829 h 1112"/>
                <a:gd name="T34" fmla="*/ 1088 w 1103"/>
                <a:gd name="T35" fmla="*/ 720 h 1112"/>
                <a:gd name="T36" fmla="*/ 994 w 1103"/>
                <a:gd name="T37" fmla="*/ 627 h 1112"/>
                <a:gd name="T38" fmla="*/ 1061 w 1103"/>
                <a:gd name="T39" fmla="*/ 485 h 1112"/>
                <a:gd name="T40" fmla="*/ 1067 w 1103"/>
                <a:gd name="T41" fmla="*/ 340 h 1112"/>
                <a:gd name="T42" fmla="*/ 1000 w 1103"/>
                <a:gd name="T43" fmla="*/ 307 h 1112"/>
                <a:gd name="T44" fmla="*/ 860 w 1103"/>
                <a:gd name="T45" fmla="*/ 236 h 1112"/>
                <a:gd name="T46" fmla="*/ 877 w 1103"/>
                <a:gd name="T47" fmla="*/ 105 h 1112"/>
                <a:gd name="T48" fmla="*/ 771 w 1103"/>
                <a:gd name="T49" fmla="*/ 55 h 1112"/>
                <a:gd name="T50" fmla="*/ 699 w 1103"/>
                <a:gd name="T51" fmla="*/ 138 h 1112"/>
                <a:gd name="T52" fmla="*/ 571 w 1103"/>
                <a:gd name="T53" fmla="*/ 48 h 1112"/>
                <a:gd name="T54" fmla="*/ 429 w 1103"/>
                <a:gd name="T55" fmla="*/ 17 h 1112"/>
                <a:gd name="T56" fmla="*/ 396 w 1103"/>
                <a:gd name="T57" fmla="*/ 145 h 1112"/>
                <a:gd name="T58" fmla="*/ 240 w 1103"/>
                <a:gd name="T59" fmla="*/ 158 h 1112"/>
                <a:gd name="T60" fmla="*/ 165 w 1103"/>
                <a:gd name="T61" fmla="*/ 163 h 1112"/>
                <a:gd name="T62" fmla="*/ 116 w 1103"/>
                <a:gd name="T63" fmla="*/ 300 h 1112"/>
                <a:gd name="T64" fmla="*/ 879 w 1103"/>
                <a:gd name="T65" fmla="*/ 508 h 1112"/>
                <a:gd name="T66" fmla="*/ 233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116" y="300"/>
                  </a:move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6"/>
                  </a:cubicBezTo>
                  <a:cubicBezTo>
                    <a:pt x="22" y="459"/>
                    <a:pt x="3" y="481"/>
                    <a:pt x="2" y="507"/>
                  </a:cubicBezTo>
                  <a:cubicBezTo>
                    <a:pt x="1" y="589"/>
                    <a:pt x="1" y="589"/>
                    <a:pt x="1" y="589"/>
                  </a:cubicBezTo>
                  <a:cubicBezTo>
                    <a:pt x="0" y="618"/>
                    <a:pt x="23" y="642"/>
                    <a:pt x="53" y="643"/>
                  </a:cubicBezTo>
                  <a:cubicBezTo>
                    <a:pt x="121" y="644"/>
                    <a:pt x="121" y="644"/>
                    <a:pt x="121" y="644"/>
                  </a:cubicBezTo>
                  <a:cubicBezTo>
                    <a:pt x="129" y="685"/>
                    <a:pt x="142" y="723"/>
                    <a:pt x="159" y="758"/>
                  </a:cubicBezTo>
                  <a:cubicBezTo>
                    <a:pt x="107" y="800"/>
                    <a:pt x="107" y="800"/>
                    <a:pt x="107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3" y="954"/>
                    <a:pt x="182" y="961"/>
                    <a:pt x="200" y="958"/>
                  </a:cubicBezTo>
                  <a:cubicBezTo>
                    <a:pt x="209" y="956"/>
                    <a:pt x="217" y="953"/>
                    <a:pt x="225" y="947"/>
                  </a:cubicBezTo>
                  <a:cubicBezTo>
                    <a:pt x="278" y="904"/>
                    <a:pt x="278" y="904"/>
                    <a:pt x="278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2" y="1061"/>
                    <a:pt x="380" y="1089"/>
                    <a:pt x="409" y="1095"/>
                  </a:cubicBezTo>
                  <a:cubicBezTo>
                    <a:pt x="490" y="1110"/>
                    <a:pt x="490" y="1110"/>
                    <a:pt x="490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9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5" y="1001"/>
                    <a:pt x="605" y="1000"/>
                    <a:pt x="625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70"/>
                  </a:cubicBezTo>
                  <a:cubicBezTo>
                    <a:pt x="777" y="1069"/>
                    <a:pt x="783" y="1067"/>
                    <a:pt x="788" y="1064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6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5" y="835"/>
                    <a:pt x="927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7"/>
                    <a:pt x="1052" y="814"/>
                    <a:pt x="1059" y="796"/>
                  </a:cubicBezTo>
                  <a:cubicBezTo>
                    <a:pt x="1088" y="720"/>
                    <a:pt x="1088" y="720"/>
                    <a:pt x="1088" y="720"/>
                  </a:cubicBezTo>
                  <a:cubicBezTo>
                    <a:pt x="1099" y="692"/>
                    <a:pt x="1085" y="661"/>
                    <a:pt x="1058" y="651"/>
                  </a:cubicBezTo>
                  <a:cubicBezTo>
                    <a:pt x="994" y="627"/>
                    <a:pt x="994" y="627"/>
                    <a:pt x="994" y="627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9" y="315"/>
                    <a:pt x="1034" y="301"/>
                    <a:pt x="1009" y="305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6" y="329"/>
                    <a:pt x="936" y="329"/>
                    <a:pt x="936" y="329"/>
                  </a:cubicBezTo>
                  <a:cubicBezTo>
                    <a:pt x="915" y="294"/>
                    <a:pt x="889" y="263"/>
                    <a:pt x="860" y="236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5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6"/>
                    <a:pt x="783" y="53"/>
                    <a:pt x="771" y="55"/>
                  </a:cubicBezTo>
                  <a:cubicBezTo>
                    <a:pt x="756" y="58"/>
                    <a:pt x="743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2" y="126"/>
                    <a:pt x="622" y="118"/>
                    <a:pt x="582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1" y="49"/>
                    <a:pt x="385" y="78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58" y="159"/>
                    <a:pt x="323" y="179"/>
                    <a:pt x="291" y="203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27" y="147"/>
                    <a:pt x="211" y="143"/>
                    <a:pt x="197" y="146"/>
                  </a:cubicBezTo>
                  <a:cubicBezTo>
                    <a:pt x="185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2" y="247"/>
                    <a:pt x="94" y="281"/>
                    <a:pt x="116" y="300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8"/>
                  </a:cubicBezTo>
                  <a:cubicBezTo>
                    <a:pt x="907" y="686"/>
                    <a:pt x="785" y="854"/>
                    <a:pt x="607" y="882"/>
                  </a:cubicBezTo>
                  <a:cubicBezTo>
                    <a:pt x="428" y="910"/>
                    <a:pt x="261" y="787"/>
                    <a:pt x="233" y="609"/>
                  </a:cubicBezTo>
                  <a:cubicBezTo>
                    <a:pt x="205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1ide-Freeform: Shape 57">
              <a:extLst>
                <a:ext uri="{FF2B5EF4-FFF2-40B4-BE49-F238E27FC236}">
                  <a16:creationId xmlns:a16="http://schemas.microsoft.com/office/drawing/2014/main" id="{4409EE04-D9C3-4865-8A99-8B0D54CFF80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7026" y="1587984"/>
              <a:ext cx="347899" cy="368290"/>
            </a:xfrm>
            <a:custGeom>
              <a:avLst/>
              <a:gdLst>
                <a:gd name="T0" fmla="*/ 995 w 1588"/>
                <a:gd name="T1" fmla="*/ 870 h 1682"/>
                <a:gd name="T2" fmla="*/ 1078 w 1588"/>
                <a:gd name="T3" fmla="*/ 753 h 1682"/>
                <a:gd name="T4" fmla="*/ 1463 w 1588"/>
                <a:gd name="T5" fmla="*/ 661 h 1682"/>
                <a:gd name="T6" fmla="*/ 1546 w 1588"/>
                <a:gd name="T7" fmla="*/ 352 h 1682"/>
                <a:gd name="T8" fmla="*/ 1346 w 1588"/>
                <a:gd name="T9" fmla="*/ 527 h 1682"/>
                <a:gd name="T10" fmla="*/ 1120 w 1588"/>
                <a:gd name="T11" fmla="*/ 310 h 1682"/>
                <a:gd name="T12" fmla="*/ 1296 w 1588"/>
                <a:gd name="T13" fmla="*/ 101 h 1682"/>
                <a:gd name="T14" fmla="*/ 995 w 1588"/>
                <a:gd name="T15" fmla="*/ 184 h 1682"/>
                <a:gd name="T16" fmla="*/ 894 w 1588"/>
                <a:gd name="T17" fmla="*/ 577 h 1682"/>
                <a:gd name="T18" fmla="*/ 501 w 1588"/>
                <a:gd name="T19" fmla="*/ 452 h 1682"/>
                <a:gd name="T20" fmla="*/ 501 w 1588"/>
                <a:gd name="T21" fmla="*/ 427 h 1682"/>
                <a:gd name="T22" fmla="*/ 493 w 1588"/>
                <a:gd name="T23" fmla="*/ 0 h 1682"/>
                <a:gd name="T24" fmla="*/ 250 w 1588"/>
                <a:gd name="T25" fmla="*/ 285 h 1682"/>
                <a:gd name="T26" fmla="*/ 175 w 1588"/>
                <a:gd name="T27" fmla="*/ 393 h 1682"/>
                <a:gd name="T28" fmla="*/ 150 w 1588"/>
                <a:gd name="T29" fmla="*/ 427 h 1682"/>
                <a:gd name="T30" fmla="*/ 117 w 1588"/>
                <a:gd name="T31" fmla="*/ 477 h 1682"/>
                <a:gd name="T32" fmla="*/ 100 w 1588"/>
                <a:gd name="T33" fmla="*/ 502 h 1682"/>
                <a:gd name="T34" fmla="*/ 66 w 1588"/>
                <a:gd name="T35" fmla="*/ 586 h 1682"/>
                <a:gd name="T36" fmla="*/ 58 w 1588"/>
                <a:gd name="T37" fmla="*/ 611 h 1682"/>
                <a:gd name="T38" fmla="*/ 50 w 1588"/>
                <a:gd name="T39" fmla="*/ 678 h 1682"/>
                <a:gd name="T40" fmla="*/ 41 w 1588"/>
                <a:gd name="T41" fmla="*/ 728 h 1682"/>
                <a:gd name="T42" fmla="*/ 41 w 1588"/>
                <a:gd name="T43" fmla="*/ 744 h 1682"/>
                <a:gd name="T44" fmla="*/ 50 w 1588"/>
                <a:gd name="T45" fmla="*/ 778 h 1682"/>
                <a:gd name="T46" fmla="*/ 58 w 1588"/>
                <a:gd name="T47" fmla="*/ 811 h 1682"/>
                <a:gd name="T48" fmla="*/ 100 w 1588"/>
                <a:gd name="T49" fmla="*/ 878 h 1682"/>
                <a:gd name="T50" fmla="*/ 125 w 1588"/>
                <a:gd name="T51" fmla="*/ 853 h 1682"/>
                <a:gd name="T52" fmla="*/ 133 w 1588"/>
                <a:gd name="T53" fmla="*/ 795 h 1682"/>
                <a:gd name="T54" fmla="*/ 142 w 1588"/>
                <a:gd name="T55" fmla="*/ 770 h 1682"/>
                <a:gd name="T56" fmla="*/ 150 w 1588"/>
                <a:gd name="T57" fmla="*/ 753 h 1682"/>
                <a:gd name="T58" fmla="*/ 167 w 1588"/>
                <a:gd name="T59" fmla="*/ 720 h 1682"/>
                <a:gd name="T60" fmla="*/ 183 w 1588"/>
                <a:gd name="T61" fmla="*/ 694 h 1682"/>
                <a:gd name="T62" fmla="*/ 200 w 1588"/>
                <a:gd name="T63" fmla="*/ 669 h 1682"/>
                <a:gd name="T64" fmla="*/ 225 w 1588"/>
                <a:gd name="T65" fmla="*/ 644 h 1682"/>
                <a:gd name="T66" fmla="*/ 250 w 1588"/>
                <a:gd name="T67" fmla="*/ 619 h 1682"/>
                <a:gd name="T68" fmla="*/ 267 w 1588"/>
                <a:gd name="T69" fmla="*/ 611 h 1682"/>
                <a:gd name="T70" fmla="*/ 301 w 1588"/>
                <a:gd name="T71" fmla="*/ 594 h 1682"/>
                <a:gd name="T72" fmla="*/ 326 w 1588"/>
                <a:gd name="T73" fmla="*/ 577 h 1682"/>
                <a:gd name="T74" fmla="*/ 342 w 1588"/>
                <a:gd name="T75" fmla="*/ 569 h 1682"/>
                <a:gd name="T76" fmla="*/ 359 w 1588"/>
                <a:gd name="T77" fmla="*/ 586 h 1682"/>
                <a:gd name="T78" fmla="*/ 75 w 1588"/>
                <a:gd name="T79" fmla="*/ 1363 h 1682"/>
                <a:gd name="T80" fmla="*/ 292 w 1588"/>
                <a:gd name="T81" fmla="*/ 1581 h 1682"/>
                <a:gd name="T82" fmla="*/ 777 w 1588"/>
                <a:gd name="T83" fmla="*/ 1087 h 1682"/>
                <a:gd name="T84" fmla="*/ 1530 w 1588"/>
                <a:gd name="T85" fmla="*/ 1623 h 1682"/>
                <a:gd name="T86" fmla="*/ 217 w 1588"/>
                <a:gd name="T87" fmla="*/ 1522 h 1682"/>
                <a:gd name="T88" fmla="*/ 133 w 1588"/>
                <a:gd name="T89" fmla="*/ 1438 h 1682"/>
                <a:gd name="T90" fmla="*/ 217 w 1588"/>
                <a:gd name="T91" fmla="*/ 1522 h 1682"/>
                <a:gd name="T92" fmla="*/ 217 w 1588"/>
                <a:gd name="T93" fmla="*/ 152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8" h="1682">
                  <a:moveTo>
                    <a:pt x="1530" y="1405"/>
                  </a:moveTo>
                  <a:cubicBezTo>
                    <a:pt x="995" y="870"/>
                    <a:pt x="995" y="870"/>
                    <a:pt x="995" y="870"/>
                  </a:cubicBezTo>
                  <a:cubicBezTo>
                    <a:pt x="995" y="862"/>
                    <a:pt x="986" y="862"/>
                    <a:pt x="978" y="853"/>
                  </a:cubicBezTo>
                  <a:cubicBezTo>
                    <a:pt x="1078" y="753"/>
                    <a:pt x="1078" y="753"/>
                    <a:pt x="1078" y="753"/>
                  </a:cubicBezTo>
                  <a:cubicBezTo>
                    <a:pt x="1078" y="753"/>
                    <a:pt x="1086" y="744"/>
                    <a:pt x="1086" y="736"/>
                  </a:cubicBezTo>
                  <a:cubicBezTo>
                    <a:pt x="1212" y="786"/>
                    <a:pt x="1362" y="761"/>
                    <a:pt x="1463" y="661"/>
                  </a:cubicBezTo>
                  <a:cubicBezTo>
                    <a:pt x="1538" y="586"/>
                    <a:pt x="1570" y="485"/>
                    <a:pt x="1562" y="377"/>
                  </a:cubicBezTo>
                  <a:cubicBezTo>
                    <a:pt x="1562" y="368"/>
                    <a:pt x="1554" y="352"/>
                    <a:pt x="1546" y="352"/>
                  </a:cubicBezTo>
                  <a:cubicBezTo>
                    <a:pt x="1538" y="352"/>
                    <a:pt x="1521" y="352"/>
                    <a:pt x="1513" y="360"/>
                  </a:cubicBezTo>
                  <a:cubicBezTo>
                    <a:pt x="1346" y="527"/>
                    <a:pt x="1346" y="527"/>
                    <a:pt x="1346" y="527"/>
                  </a:cubicBezTo>
                  <a:cubicBezTo>
                    <a:pt x="1170" y="485"/>
                    <a:pt x="1170" y="485"/>
                    <a:pt x="1170" y="485"/>
                  </a:cubicBezTo>
                  <a:cubicBezTo>
                    <a:pt x="1120" y="310"/>
                    <a:pt x="1120" y="310"/>
                    <a:pt x="1120" y="310"/>
                  </a:cubicBezTo>
                  <a:cubicBezTo>
                    <a:pt x="1287" y="134"/>
                    <a:pt x="1287" y="134"/>
                    <a:pt x="1287" y="134"/>
                  </a:cubicBezTo>
                  <a:cubicBezTo>
                    <a:pt x="1296" y="126"/>
                    <a:pt x="1304" y="118"/>
                    <a:pt x="1296" y="101"/>
                  </a:cubicBezTo>
                  <a:cubicBezTo>
                    <a:pt x="1296" y="92"/>
                    <a:pt x="1287" y="84"/>
                    <a:pt x="1270" y="84"/>
                  </a:cubicBezTo>
                  <a:cubicBezTo>
                    <a:pt x="1170" y="76"/>
                    <a:pt x="1061" y="109"/>
                    <a:pt x="995" y="184"/>
                  </a:cubicBezTo>
                  <a:cubicBezTo>
                    <a:pt x="886" y="285"/>
                    <a:pt x="861" y="435"/>
                    <a:pt x="911" y="561"/>
                  </a:cubicBezTo>
                  <a:cubicBezTo>
                    <a:pt x="903" y="569"/>
                    <a:pt x="903" y="569"/>
                    <a:pt x="894" y="577"/>
                  </a:cubicBezTo>
                  <a:cubicBezTo>
                    <a:pt x="752" y="711"/>
                    <a:pt x="752" y="711"/>
                    <a:pt x="752" y="711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493" y="452"/>
                    <a:pt x="493" y="443"/>
                    <a:pt x="484" y="443"/>
                  </a:cubicBezTo>
                  <a:cubicBezTo>
                    <a:pt x="493" y="435"/>
                    <a:pt x="493" y="435"/>
                    <a:pt x="501" y="427"/>
                  </a:cubicBezTo>
                  <a:cubicBezTo>
                    <a:pt x="551" y="435"/>
                    <a:pt x="652" y="335"/>
                    <a:pt x="735" y="251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76" y="109"/>
                    <a:pt x="301" y="184"/>
                    <a:pt x="309" y="243"/>
                  </a:cubicBezTo>
                  <a:cubicBezTo>
                    <a:pt x="284" y="251"/>
                    <a:pt x="259" y="268"/>
                    <a:pt x="250" y="285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192" y="343"/>
                    <a:pt x="175" y="368"/>
                    <a:pt x="175" y="393"/>
                  </a:cubicBezTo>
                  <a:cubicBezTo>
                    <a:pt x="167" y="402"/>
                    <a:pt x="167" y="402"/>
                    <a:pt x="159" y="410"/>
                  </a:cubicBezTo>
                  <a:cubicBezTo>
                    <a:pt x="150" y="427"/>
                    <a:pt x="150" y="427"/>
                    <a:pt x="150" y="427"/>
                  </a:cubicBezTo>
                  <a:cubicBezTo>
                    <a:pt x="133" y="443"/>
                    <a:pt x="133" y="443"/>
                    <a:pt x="133" y="443"/>
                  </a:cubicBezTo>
                  <a:cubicBezTo>
                    <a:pt x="125" y="452"/>
                    <a:pt x="125" y="469"/>
                    <a:pt x="117" y="477"/>
                  </a:cubicBezTo>
                  <a:lnTo>
                    <a:pt x="108" y="485"/>
                  </a:lnTo>
                  <a:cubicBezTo>
                    <a:pt x="100" y="502"/>
                    <a:pt x="100" y="502"/>
                    <a:pt x="100" y="502"/>
                  </a:cubicBezTo>
                  <a:cubicBezTo>
                    <a:pt x="100" y="510"/>
                    <a:pt x="91" y="519"/>
                    <a:pt x="83" y="536"/>
                  </a:cubicBezTo>
                  <a:cubicBezTo>
                    <a:pt x="75" y="552"/>
                    <a:pt x="66" y="569"/>
                    <a:pt x="66" y="586"/>
                  </a:cubicBezTo>
                  <a:cubicBezTo>
                    <a:pt x="66" y="594"/>
                    <a:pt x="66" y="594"/>
                    <a:pt x="66" y="594"/>
                  </a:cubicBezTo>
                  <a:cubicBezTo>
                    <a:pt x="58" y="602"/>
                    <a:pt x="58" y="602"/>
                    <a:pt x="58" y="611"/>
                  </a:cubicBezTo>
                  <a:cubicBezTo>
                    <a:pt x="50" y="636"/>
                    <a:pt x="50" y="636"/>
                    <a:pt x="50" y="636"/>
                  </a:cubicBezTo>
                  <a:cubicBezTo>
                    <a:pt x="50" y="653"/>
                    <a:pt x="50" y="669"/>
                    <a:pt x="50" y="678"/>
                  </a:cubicBezTo>
                  <a:cubicBezTo>
                    <a:pt x="50" y="686"/>
                    <a:pt x="50" y="686"/>
                    <a:pt x="50" y="686"/>
                  </a:cubicBezTo>
                  <a:cubicBezTo>
                    <a:pt x="41" y="703"/>
                    <a:pt x="41" y="711"/>
                    <a:pt x="41" y="728"/>
                  </a:cubicBezTo>
                  <a:lnTo>
                    <a:pt x="41" y="736"/>
                  </a:lnTo>
                  <a:lnTo>
                    <a:pt x="41" y="744"/>
                  </a:lnTo>
                  <a:cubicBezTo>
                    <a:pt x="50" y="744"/>
                    <a:pt x="50" y="753"/>
                    <a:pt x="50" y="761"/>
                  </a:cubicBezTo>
                  <a:cubicBezTo>
                    <a:pt x="50" y="778"/>
                    <a:pt x="50" y="778"/>
                    <a:pt x="50" y="778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95"/>
                    <a:pt x="50" y="803"/>
                    <a:pt x="58" y="811"/>
                  </a:cubicBezTo>
                  <a:cubicBezTo>
                    <a:pt x="66" y="853"/>
                    <a:pt x="66" y="853"/>
                    <a:pt x="66" y="853"/>
                  </a:cubicBezTo>
                  <a:cubicBezTo>
                    <a:pt x="75" y="870"/>
                    <a:pt x="83" y="878"/>
                    <a:pt x="100" y="878"/>
                  </a:cubicBezTo>
                  <a:cubicBezTo>
                    <a:pt x="108" y="878"/>
                    <a:pt x="117" y="870"/>
                    <a:pt x="117" y="870"/>
                  </a:cubicBezTo>
                  <a:cubicBezTo>
                    <a:pt x="125" y="862"/>
                    <a:pt x="125" y="862"/>
                    <a:pt x="125" y="853"/>
                  </a:cubicBezTo>
                  <a:cubicBezTo>
                    <a:pt x="133" y="811"/>
                    <a:pt x="133" y="811"/>
                    <a:pt x="133" y="811"/>
                  </a:cubicBezTo>
                  <a:cubicBezTo>
                    <a:pt x="133" y="803"/>
                    <a:pt x="133" y="803"/>
                    <a:pt x="133" y="795"/>
                  </a:cubicBezTo>
                  <a:cubicBezTo>
                    <a:pt x="133" y="786"/>
                    <a:pt x="142" y="786"/>
                    <a:pt x="142" y="786"/>
                  </a:cubicBezTo>
                  <a:cubicBezTo>
                    <a:pt x="142" y="770"/>
                    <a:pt x="142" y="770"/>
                    <a:pt x="142" y="770"/>
                  </a:cubicBezTo>
                  <a:cubicBezTo>
                    <a:pt x="142" y="761"/>
                    <a:pt x="142" y="761"/>
                    <a:pt x="150" y="761"/>
                  </a:cubicBezTo>
                  <a:lnTo>
                    <a:pt x="150" y="753"/>
                  </a:lnTo>
                  <a:lnTo>
                    <a:pt x="150" y="744"/>
                  </a:lnTo>
                  <a:cubicBezTo>
                    <a:pt x="159" y="736"/>
                    <a:pt x="159" y="728"/>
                    <a:pt x="167" y="720"/>
                  </a:cubicBezTo>
                  <a:lnTo>
                    <a:pt x="167" y="711"/>
                  </a:lnTo>
                  <a:cubicBezTo>
                    <a:pt x="175" y="703"/>
                    <a:pt x="175" y="703"/>
                    <a:pt x="183" y="694"/>
                  </a:cubicBezTo>
                  <a:cubicBezTo>
                    <a:pt x="192" y="678"/>
                    <a:pt x="192" y="678"/>
                    <a:pt x="192" y="678"/>
                  </a:cubicBezTo>
                  <a:lnTo>
                    <a:pt x="200" y="669"/>
                  </a:lnTo>
                  <a:cubicBezTo>
                    <a:pt x="200" y="669"/>
                    <a:pt x="200" y="661"/>
                    <a:pt x="209" y="661"/>
                  </a:cubicBezTo>
                  <a:cubicBezTo>
                    <a:pt x="209" y="653"/>
                    <a:pt x="217" y="644"/>
                    <a:pt x="225" y="644"/>
                  </a:cubicBezTo>
                  <a:cubicBezTo>
                    <a:pt x="234" y="636"/>
                    <a:pt x="234" y="636"/>
                    <a:pt x="234" y="636"/>
                  </a:cubicBezTo>
                  <a:cubicBezTo>
                    <a:pt x="234" y="636"/>
                    <a:pt x="242" y="628"/>
                    <a:pt x="250" y="619"/>
                  </a:cubicBezTo>
                  <a:lnTo>
                    <a:pt x="259" y="619"/>
                  </a:lnTo>
                  <a:cubicBezTo>
                    <a:pt x="259" y="611"/>
                    <a:pt x="267" y="611"/>
                    <a:pt x="267" y="611"/>
                  </a:cubicBezTo>
                  <a:cubicBezTo>
                    <a:pt x="275" y="602"/>
                    <a:pt x="275" y="602"/>
                    <a:pt x="284" y="602"/>
                  </a:cubicBezTo>
                  <a:cubicBezTo>
                    <a:pt x="301" y="594"/>
                    <a:pt x="301" y="594"/>
                    <a:pt x="301" y="594"/>
                  </a:cubicBezTo>
                  <a:cubicBezTo>
                    <a:pt x="309" y="586"/>
                    <a:pt x="309" y="586"/>
                    <a:pt x="309" y="586"/>
                  </a:cubicBezTo>
                  <a:cubicBezTo>
                    <a:pt x="317" y="586"/>
                    <a:pt x="317" y="586"/>
                    <a:pt x="326" y="577"/>
                  </a:cubicBezTo>
                  <a:lnTo>
                    <a:pt x="334" y="577"/>
                  </a:lnTo>
                  <a:cubicBezTo>
                    <a:pt x="342" y="577"/>
                    <a:pt x="342" y="569"/>
                    <a:pt x="342" y="569"/>
                  </a:cubicBezTo>
                  <a:cubicBezTo>
                    <a:pt x="351" y="569"/>
                    <a:pt x="351" y="569"/>
                    <a:pt x="351" y="569"/>
                  </a:cubicBezTo>
                  <a:cubicBezTo>
                    <a:pt x="351" y="577"/>
                    <a:pt x="359" y="586"/>
                    <a:pt x="359" y="586"/>
                  </a:cubicBezTo>
                  <a:cubicBezTo>
                    <a:pt x="618" y="845"/>
                    <a:pt x="618" y="845"/>
                    <a:pt x="618" y="845"/>
                  </a:cubicBezTo>
                  <a:cubicBezTo>
                    <a:pt x="75" y="1363"/>
                    <a:pt x="75" y="1363"/>
                    <a:pt x="75" y="1363"/>
                  </a:cubicBezTo>
                  <a:cubicBezTo>
                    <a:pt x="8" y="1430"/>
                    <a:pt x="0" y="1531"/>
                    <a:pt x="66" y="1597"/>
                  </a:cubicBezTo>
                  <a:cubicBezTo>
                    <a:pt x="133" y="1664"/>
                    <a:pt x="225" y="1647"/>
                    <a:pt x="292" y="1581"/>
                  </a:cubicBezTo>
                  <a:cubicBezTo>
                    <a:pt x="769" y="1079"/>
                    <a:pt x="769" y="1079"/>
                    <a:pt x="769" y="1079"/>
                  </a:cubicBezTo>
                  <a:cubicBezTo>
                    <a:pt x="769" y="1079"/>
                    <a:pt x="777" y="1079"/>
                    <a:pt x="777" y="1087"/>
                  </a:cubicBezTo>
                  <a:cubicBezTo>
                    <a:pt x="1312" y="1623"/>
                    <a:pt x="1312" y="1623"/>
                    <a:pt x="1312" y="1623"/>
                  </a:cubicBezTo>
                  <a:cubicBezTo>
                    <a:pt x="1371" y="1681"/>
                    <a:pt x="1471" y="1681"/>
                    <a:pt x="1530" y="1623"/>
                  </a:cubicBezTo>
                  <a:cubicBezTo>
                    <a:pt x="1587" y="1564"/>
                    <a:pt x="1587" y="1464"/>
                    <a:pt x="1530" y="1405"/>
                  </a:cubicBezTo>
                  <a:close/>
                  <a:moveTo>
                    <a:pt x="217" y="1522"/>
                  </a:moveTo>
                  <a:cubicBezTo>
                    <a:pt x="192" y="1547"/>
                    <a:pt x="159" y="1547"/>
                    <a:pt x="133" y="1522"/>
                  </a:cubicBezTo>
                  <a:cubicBezTo>
                    <a:pt x="108" y="1497"/>
                    <a:pt x="108" y="1455"/>
                    <a:pt x="133" y="1438"/>
                  </a:cubicBezTo>
                  <a:cubicBezTo>
                    <a:pt x="159" y="1413"/>
                    <a:pt x="192" y="1413"/>
                    <a:pt x="217" y="1438"/>
                  </a:cubicBezTo>
                  <a:cubicBezTo>
                    <a:pt x="242" y="1455"/>
                    <a:pt x="242" y="1497"/>
                    <a:pt x="217" y="1522"/>
                  </a:cubicBezTo>
                  <a:close/>
                  <a:moveTo>
                    <a:pt x="217" y="1522"/>
                  </a:moveTo>
                  <a:lnTo>
                    <a:pt x="217" y="15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697E14C-1B50-4E46-A3B2-22297BB8EB0C}"/>
              </a:ext>
            </a:extLst>
          </p:cNvPr>
          <p:cNvGrpSpPr/>
          <p:nvPr/>
        </p:nvGrpSpPr>
        <p:grpSpPr>
          <a:xfrm>
            <a:off x="4855208" y="1443193"/>
            <a:ext cx="3700910" cy="2787616"/>
            <a:chOff x="4855208" y="1443193"/>
            <a:chExt cx="3700910" cy="2787616"/>
          </a:xfrm>
        </p:grpSpPr>
        <p:sp>
          <p:nvSpPr>
            <p:cNvPr id="6" name="iS1ide-Rectangle: Rounded Corners 43">
              <a:extLst>
                <a:ext uri="{FF2B5EF4-FFF2-40B4-BE49-F238E27FC236}">
                  <a16:creationId xmlns:a16="http://schemas.microsoft.com/office/drawing/2014/main" id="{4AF446F5-9C7C-4C40-A4B0-196A9E4E1E93}"/>
                </a:ext>
              </a:extLst>
            </p:cNvPr>
            <p:cNvSpPr/>
            <p:nvPr/>
          </p:nvSpPr>
          <p:spPr>
            <a:xfrm>
              <a:off x="5240640" y="2219198"/>
              <a:ext cx="427242" cy="4273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ide-Freeform: Shape 44">
              <a:extLst>
                <a:ext uri="{FF2B5EF4-FFF2-40B4-BE49-F238E27FC236}">
                  <a16:creationId xmlns:a16="http://schemas.microsoft.com/office/drawing/2014/main" id="{4EBAB09D-2069-40AE-B844-5C3484A8F5F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22430" y="2305204"/>
              <a:ext cx="255274" cy="255341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ide-Rectangle: Rounded Corners 45">
              <a:extLst>
                <a:ext uri="{FF2B5EF4-FFF2-40B4-BE49-F238E27FC236}">
                  <a16:creationId xmlns:a16="http://schemas.microsoft.com/office/drawing/2014/main" id="{DA01C9D0-3A1B-4C7B-97DF-DA9CB22481D5}"/>
                </a:ext>
              </a:extLst>
            </p:cNvPr>
            <p:cNvSpPr/>
            <p:nvPr/>
          </p:nvSpPr>
          <p:spPr>
            <a:xfrm>
              <a:off x="4856273" y="1443193"/>
              <a:ext cx="409535" cy="40964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1ide-Freeform: Shape 46">
              <a:extLst>
                <a:ext uri="{FF2B5EF4-FFF2-40B4-BE49-F238E27FC236}">
                  <a16:creationId xmlns:a16="http://schemas.microsoft.com/office/drawing/2014/main" id="{4D36F269-E177-40B2-88AD-4EE0292B86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19616" y="1487954"/>
              <a:ext cx="282849" cy="284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Rectangle: Rounded Corners 47">
              <a:extLst>
                <a:ext uri="{FF2B5EF4-FFF2-40B4-BE49-F238E27FC236}">
                  <a16:creationId xmlns:a16="http://schemas.microsoft.com/office/drawing/2014/main" id="{D04EDD59-45DE-4995-8237-AD0C0B8B4490}"/>
                </a:ext>
              </a:extLst>
            </p:cNvPr>
            <p:cNvSpPr/>
            <p:nvPr/>
          </p:nvSpPr>
          <p:spPr>
            <a:xfrm>
              <a:off x="5240094" y="3018595"/>
              <a:ext cx="427242" cy="42735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1ide-Freeform: Shape 48">
              <a:extLst>
                <a:ext uri="{FF2B5EF4-FFF2-40B4-BE49-F238E27FC236}">
                  <a16:creationId xmlns:a16="http://schemas.microsoft.com/office/drawing/2014/main" id="{42963CB1-393C-48A6-A251-BC3884A403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29330" y="3091140"/>
              <a:ext cx="256537" cy="282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1ide-Rectangle: Rounded Corners 49">
              <a:extLst>
                <a:ext uri="{FF2B5EF4-FFF2-40B4-BE49-F238E27FC236}">
                  <a16:creationId xmlns:a16="http://schemas.microsoft.com/office/drawing/2014/main" id="{EE0B0400-4196-418A-AA97-4B69C5D5CBF9}"/>
                </a:ext>
              </a:extLst>
            </p:cNvPr>
            <p:cNvSpPr/>
            <p:nvPr/>
          </p:nvSpPr>
          <p:spPr>
            <a:xfrm>
              <a:off x="4855208" y="3803455"/>
              <a:ext cx="427242" cy="42735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1ide-Freeform: Shape 50">
              <a:extLst>
                <a:ext uri="{FF2B5EF4-FFF2-40B4-BE49-F238E27FC236}">
                  <a16:creationId xmlns:a16="http://schemas.microsoft.com/office/drawing/2014/main" id="{5AF72F8F-E77E-4D83-AC08-C5664DB8AF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36898" y="3877351"/>
              <a:ext cx="264083" cy="279561"/>
            </a:xfrm>
            <a:custGeom>
              <a:avLst/>
              <a:gdLst>
                <a:gd name="T0" fmla="*/ 995 w 1588"/>
                <a:gd name="T1" fmla="*/ 870 h 1682"/>
                <a:gd name="T2" fmla="*/ 1078 w 1588"/>
                <a:gd name="T3" fmla="*/ 753 h 1682"/>
                <a:gd name="T4" fmla="*/ 1463 w 1588"/>
                <a:gd name="T5" fmla="*/ 661 h 1682"/>
                <a:gd name="T6" fmla="*/ 1546 w 1588"/>
                <a:gd name="T7" fmla="*/ 352 h 1682"/>
                <a:gd name="T8" fmla="*/ 1346 w 1588"/>
                <a:gd name="T9" fmla="*/ 527 h 1682"/>
                <a:gd name="T10" fmla="*/ 1120 w 1588"/>
                <a:gd name="T11" fmla="*/ 310 h 1682"/>
                <a:gd name="T12" fmla="*/ 1296 w 1588"/>
                <a:gd name="T13" fmla="*/ 101 h 1682"/>
                <a:gd name="T14" fmla="*/ 995 w 1588"/>
                <a:gd name="T15" fmla="*/ 184 h 1682"/>
                <a:gd name="T16" fmla="*/ 894 w 1588"/>
                <a:gd name="T17" fmla="*/ 577 h 1682"/>
                <a:gd name="T18" fmla="*/ 501 w 1588"/>
                <a:gd name="T19" fmla="*/ 452 h 1682"/>
                <a:gd name="T20" fmla="*/ 501 w 1588"/>
                <a:gd name="T21" fmla="*/ 427 h 1682"/>
                <a:gd name="T22" fmla="*/ 493 w 1588"/>
                <a:gd name="T23" fmla="*/ 0 h 1682"/>
                <a:gd name="T24" fmla="*/ 250 w 1588"/>
                <a:gd name="T25" fmla="*/ 285 h 1682"/>
                <a:gd name="T26" fmla="*/ 175 w 1588"/>
                <a:gd name="T27" fmla="*/ 393 h 1682"/>
                <a:gd name="T28" fmla="*/ 150 w 1588"/>
                <a:gd name="T29" fmla="*/ 427 h 1682"/>
                <a:gd name="T30" fmla="*/ 117 w 1588"/>
                <a:gd name="T31" fmla="*/ 477 h 1682"/>
                <a:gd name="T32" fmla="*/ 100 w 1588"/>
                <a:gd name="T33" fmla="*/ 502 h 1682"/>
                <a:gd name="T34" fmla="*/ 66 w 1588"/>
                <a:gd name="T35" fmla="*/ 586 h 1682"/>
                <a:gd name="T36" fmla="*/ 58 w 1588"/>
                <a:gd name="T37" fmla="*/ 611 h 1682"/>
                <a:gd name="T38" fmla="*/ 50 w 1588"/>
                <a:gd name="T39" fmla="*/ 678 h 1682"/>
                <a:gd name="T40" fmla="*/ 41 w 1588"/>
                <a:gd name="T41" fmla="*/ 728 h 1682"/>
                <a:gd name="T42" fmla="*/ 41 w 1588"/>
                <a:gd name="T43" fmla="*/ 744 h 1682"/>
                <a:gd name="T44" fmla="*/ 50 w 1588"/>
                <a:gd name="T45" fmla="*/ 778 h 1682"/>
                <a:gd name="T46" fmla="*/ 58 w 1588"/>
                <a:gd name="T47" fmla="*/ 811 h 1682"/>
                <a:gd name="T48" fmla="*/ 100 w 1588"/>
                <a:gd name="T49" fmla="*/ 878 h 1682"/>
                <a:gd name="T50" fmla="*/ 125 w 1588"/>
                <a:gd name="T51" fmla="*/ 853 h 1682"/>
                <a:gd name="T52" fmla="*/ 133 w 1588"/>
                <a:gd name="T53" fmla="*/ 795 h 1682"/>
                <a:gd name="T54" fmla="*/ 142 w 1588"/>
                <a:gd name="T55" fmla="*/ 770 h 1682"/>
                <a:gd name="T56" fmla="*/ 150 w 1588"/>
                <a:gd name="T57" fmla="*/ 753 h 1682"/>
                <a:gd name="T58" fmla="*/ 167 w 1588"/>
                <a:gd name="T59" fmla="*/ 720 h 1682"/>
                <a:gd name="T60" fmla="*/ 183 w 1588"/>
                <a:gd name="T61" fmla="*/ 694 h 1682"/>
                <a:gd name="T62" fmla="*/ 200 w 1588"/>
                <a:gd name="T63" fmla="*/ 669 h 1682"/>
                <a:gd name="T64" fmla="*/ 225 w 1588"/>
                <a:gd name="T65" fmla="*/ 644 h 1682"/>
                <a:gd name="T66" fmla="*/ 250 w 1588"/>
                <a:gd name="T67" fmla="*/ 619 h 1682"/>
                <a:gd name="T68" fmla="*/ 267 w 1588"/>
                <a:gd name="T69" fmla="*/ 611 h 1682"/>
                <a:gd name="T70" fmla="*/ 301 w 1588"/>
                <a:gd name="T71" fmla="*/ 594 h 1682"/>
                <a:gd name="T72" fmla="*/ 326 w 1588"/>
                <a:gd name="T73" fmla="*/ 577 h 1682"/>
                <a:gd name="T74" fmla="*/ 342 w 1588"/>
                <a:gd name="T75" fmla="*/ 569 h 1682"/>
                <a:gd name="T76" fmla="*/ 359 w 1588"/>
                <a:gd name="T77" fmla="*/ 586 h 1682"/>
                <a:gd name="T78" fmla="*/ 75 w 1588"/>
                <a:gd name="T79" fmla="*/ 1363 h 1682"/>
                <a:gd name="T80" fmla="*/ 292 w 1588"/>
                <a:gd name="T81" fmla="*/ 1581 h 1682"/>
                <a:gd name="T82" fmla="*/ 777 w 1588"/>
                <a:gd name="T83" fmla="*/ 1087 h 1682"/>
                <a:gd name="T84" fmla="*/ 1530 w 1588"/>
                <a:gd name="T85" fmla="*/ 1623 h 1682"/>
                <a:gd name="T86" fmla="*/ 217 w 1588"/>
                <a:gd name="T87" fmla="*/ 1522 h 1682"/>
                <a:gd name="T88" fmla="*/ 133 w 1588"/>
                <a:gd name="T89" fmla="*/ 1438 h 1682"/>
                <a:gd name="T90" fmla="*/ 217 w 1588"/>
                <a:gd name="T91" fmla="*/ 1522 h 1682"/>
                <a:gd name="T92" fmla="*/ 217 w 1588"/>
                <a:gd name="T93" fmla="*/ 152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8" h="1682">
                  <a:moveTo>
                    <a:pt x="1530" y="1405"/>
                  </a:moveTo>
                  <a:cubicBezTo>
                    <a:pt x="995" y="870"/>
                    <a:pt x="995" y="870"/>
                    <a:pt x="995" y="870"/>
                  </a:cubicBezTo>
                  <a:cubicBezTo>
                    <a:pt x="995" y="862"/>
                    <a:pt x="986" y="862"/>
                    <a:pt x="978" y="853"/>
                  </a:cubicBezTo>
                  <a:cubicBezTo>
                    <a:pt x="1078" y="753"/>
                    <a:pt x="1078" y="753"/>
                    <a:pt x="1078" y="753"/>
                  </a:cubicBezTo>
                  <a:cubicBezTo>
                    <a:pt x="1078" y="753"/>
                    <a:pt x="1086" y="744"/>
                    <a:pt x="1086" y="736"/>
                  </a:cubicBezTo>
                  <a:cubicBezTo>
                    <a:pt x="1212" y="786"/>
                    <a:pt x="1362" y="761"/>
                    <a:pt x="1463" y="661"/>
                  </a:cubicBezTo>
                  <a:cubicBezTo>
                    <a:pt x="1538" y="586"/>
                    <a:pt x="1570" y="485"/>
                    <a:pt x="1562" y="377"/>
                  </a:cubicBezTo>
                  <a:cubicBezTo>
                    <a:pt x="1562" y="368"/>
                    <a:pt x="1554" y="352"/>
                    <a:pt x="1546" y="352"/>
                  </a:cubicBezTo>
                  <a:cubicBezTo>
                    <a:pt x="1538" y="352"/>
                    <a:pt x="1521" y="352"/>
                    <a:pt x="1513" y="360"/>
                  </a:cubicBezTo>
                  <a:cubicBezTo>
                    <a:pt x="1346" y="527"/>
                    <a:pt x="1346" y="527"/>
                    <a:pt x="1346" y="527"/>
                  </a:cubicBezTo>
                  <a:cubicBezTo>
                    <a:pt x="1170" y="485"/>
                    <a:pt x="1170" y="485"/>
                    <a:pt x="1170" y="485"/>
                  </a:cubicBezTo>
                  <a:cubicBezTo>
                    <a:pt x="1120" y="310"/>
                    <a:pt x="1120" y="310"/>
                    <a:pt x="1120" y="310"/>
                  </a:cubicBezTo>
                  <a:cubicBezTo>
                    <a:pt x="1287" y="134"/>
                    <a:pt x="1287" y="134"/>
                    <a:pt x="1287" y="134"/>
                  </a:cubicBezTo>
                  <a:cubicBezTo>
                    <a:pt x="1296" y="126"/>
                    <a:pt x="1304" y="118"/>
                    <a:pt x="1296" y="101"/>
                  </a:cubicBezTo>
                  <a:cubicBezTo>
                    <a:pt x="1296" y="92"/>
                    <a:pt x="1287" y="84"/>
                    <a:pt x="1270" y="84"/>
                  </a:cubicBezTo>
                  <a:cubicBezTo>
                    <a:pt x="1170" y="76"/>
                    <a:pt x="1061" y="109"/>
                    <a:pt x="995" y="184"/>
                  </a:cubicBezTo>
                  <a:cubicBezTo>
                    <a:pt x="886" y="285"/>
                    <a:pt x="861" y="435"/>
                    <a:pt x="911" y="561"/>
                  </a:cubicBezTo>
                  <a:cubicBezTo>
                    <a:pt x="903" y="569"/>
                    <a:pt x="903" y="569"/>
                    <a:pt x="894" y="577"/>
                  </a:cubicBezTo>
                  <a:cubicBezTo>
                    <a:pt x="752" y="711"/>
                    <a:pt x="752" y="711"/>
                    <a:pt x="752" y="711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493" y="452"/>
                    <a:pt x="493" y="443"/>
                    <a:pt x="484" y="443"/>
                  </a:cubicBezTo>
                  <a:cubicBezTo>
                    <a:pt x="493" y="435"/>
                    <a:pt x="493" y="435"/>
                    <a:pt x="501" y="427"/>
                  </a:cubicBezTo>
                  <a:cubicBezTo>
                    <a:pt x="551" y="435"/>
                    <a:pt x="652" y="335"/>
                    <a:pt x="735" y="251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76" y="109"/>
                    <a:pt x="301" y="184"/>
                    <a:pt x="309" y="243"/>
                  </a:cubicBezTo>
                  <a:cubicBezTo>
                    <a:pt x="284" y="251"/>
                    <a:pt x="259" y="268"/>
                    <a:pt x="250" y="285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192" y="343"/>
                    <a:pt x="175" y="368"/>
                    <a:pt x="175" y="393"/>
                  </a:cubicBezTo>
                  <a:cubicBezTo>
                    <a:pt x="167" y="402"/>
                    <a:pt x="167" y="402"/>
                    <a:pt x="159" y="410"/>
                  </a:cubicBezTo>
                  <a:cubicBezTo>
                    <a:pt x="150" y="427"/>
                    <a:pt x="150" y="427"/>
                    <a:pt x="150" y="427"/>
                  </a:cubicBezTo>
                  <a:cubicBezTo>
                    <a:pt x="133" y="443"/>
                    <a:pt x="133" y="443"/>
                    <a:pt x="133" y="443"/>
                  </a:cubicBezTo>
                  <a:cubicBezTo>
                    <a:pt x="125" y="452"/>
                    <a:pt x="125" y="469"/>
                    <a:pt x="117" y="477"/>
                  </a:cubicBezTo>
                  <a:lnTo>
                    <a:pt x="108" y="485"/>
                  </a:lnTo>
                  <a:cubicBezTo>
                    <a:pt x="100" y="502"/>
                    <a:pt x="100" y="502"/>
                    <a:pt x="100" y="502"/>
                  </a:cubicBezTo>
                  <a:cubicBezTo>
                    <a:pt x="100" y="510"/>
                    <a:pt x="91" y="519"/>
                    <a:pt x="83" y="536"/>
                  </a:cubicBezTo>
                  <a:cubicBezTo>
                    <a:pt x="75" y="552"/>
                    <a:pt x="66" y="569"/>
                    <a:pt x="66" y="586"/>
                  </a:cubicBezTo>
                  <a:cubicBezTo>
                    <a:pt x="66" y="594"/>
                    <a:pt x="66" y="594"/>
                    <a:pt x="66" y="594"/>
                  </a:cubicBezTo>
                  <a:cubicBezTo>
                    <a:pt x="58" y="602"/>
                    <a:pt x="58" y="602"/>
                    <a:pt x="58" y="611"/>
                  </a:cubicBezTo>
                  <a:cubicBezTo>
                    <a:pt x="50" y="636"/>
                    <a:pt x="50" y="636"/>
                    <a:pt x="50" y="636"/>
                  </a:cubicBezTo>
                  <a:cubicBezTo>
                    <a:pt x="50" y="653"/>
                    <a:pt x="50" y="669"/>
                    <a:pt x="50" y="678"/>
                  </a:cubicBezTo>
                  <a:cubicBezTo>
                    <a:pt x="50" y="686"/>
                    <a:pt x="50" y="686"/>
                    <a:pt x="50" y="686"/>
                  </a:cubicBezTo>
                  <a:cubicBezTo>
                    <a:pt x="41" y="703"/>
                    <a:pt x="41" y="711"/>
                    <a:pt x="41" y="728"/>
                  </a:cubicBezTo>
                  <a:lnTo>
                    <a:pt x="41" y="736"/>
                  </a:lnTo>
                  <a:lnTo>
                    <a:pt x="41" y="744"/>
                  </a:lnTo>
                  <a:cubicBezTo>
                    <a:pt x="50" y="744"/>
                    <a:pt x="50" y="753"/>
                    <a:pt x="50" y="761"/>
                  </a:cubicBezTo>
                  <a:cubicBezTo>
                    <a:pt x="50" y="778"/>
                    <a:pt x="50" y="778"/>
                    <a:pt x="50" y="778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95"/>
                    <a:pt x="50" y="803"/>
                    <a:pt x="58" y="811"/>
                  </a:cubicBezTo>
                  <a:cubicBezTo>
                    <a:pt x="66" y="853"/>
                    <a:pt x="66" y="853"/>
                    <a:pt x="66" y="853"/>
                  </a:cubicBezTo>
                  <a:cubicBezTo>
                    <a:pt x="75" y="870"/>
                    <a:pt x="83" y="878"/>
                    <a:pt x="100" y="878"/>
                  </a:cubicBezTo>
                  <a:cubicBezTo>
                    <a:pt x="108" y="878"/>
                    <a:pt x="117" y="870"/>
                    <a:pt x="117" y="870"/>
                  </a:cubicBezTo>
                  <a:cubicBezTo>
                    <a:pt x="125" y="862"/>
                    <a:pt x="125" y="862"/>
                    <a:pt x="125" y="853"/>
                  </a:cubicBezTo>
                  <a:cubicBezTo>
                    <a:pt x="133" y="811"/>
                    <a:pt x="133" y="811"/>
                    <a:pt x="133" y="811"/>
                  </a:cubicBezTo>
                  <a:cubicBezTo>
                    <a:pt x="133" y="803"/>
                    <a:pt x="133" y="803"/>
                    <a:pt x="133" y="795"/>
                  </a:cubicBezTo>
                  <a:cubicBezTo>
                    <a:pt x="133" y="786"/>
                    <a:pt x="142" y="786"/>
                    <a:pt x="142" y="786"/>
                  </a:cubicBezTo>
                  <a:cubicBezTo>
                    <a:pt x="142" y="770"/>
                    <a:pt x="142" y="770"/>
                    <a:pt x="142" y="770"/>
                  </a:cubicBezTo>
                  <a:cubicBezTo>
                    <a:pt x="142" y="761"/>
                    <a:pt x="142" y="761"/>
                    <a:pt x="150" y="761"/>
                  </a:cubicBezTo>
                  <a:lnTo>
                    <a:pt x="150" y="753"/>
                  </a:lnTo>
                  <a:lnTo>
                    <a:pt x="150" y="744"/>
                  </a:lnTo>
                  <a:cubicBezTo>
                    <a:pt x="159" y="736"/>
                    <a:pt x="159" y="728"/>
                    <a:pt x="167" y="720"/>
                  </a:cubicBezTo>
                  <a:lnTo>
                    <a:pt x="167" y="711"/>
                  </a:lnTo>
                  <a:cubicBezTo>
                    <a:pt x="175" y="703"/>
                    <a:pt x="175" y="703"/>
                    <a:pt x="183" y="694"/>
                  </a:cubicBezTo>
                  <a:cubicBezTo>
                    <a:pt x="192" y="678"/>
                    <a:pt x="192" y="678"/>
                    <a:pt x="192" y="678"/>
                  </a:cubicBezTo>
                  <a:lnTo>
                    <a:pt x="200" y="669"/>
                  </a:lnTo>
                  <a:cubicBezTo>
                    <a:pt x="200" y="669"/>
                    <a:pt x="200" y="661"/>
                    <a:pt x="209" y="661"/>
                  </a:cubicBezTo>
                  <a:cubicBezTo>
                    <a:pt x="209" y="653"/>
                    <a:pt x="217" y="644"/>
                    <a:pt x="225" y="644"/>
                  </a:cubicBezTo>
                  <a:cubicBezTo>
                    <a:pt x="234" y="636"/>
                    <a:pt x="234" y="636"/>
                    <a:pt x="234" y="636"/>
                  </a:cubicBezTo>
                  <a:cubicBezTo>
                    <a:pt x="234" y="636"/>
                    <a:pt x="242" y="628"/>
                    <a:pt x="250" y="619"/>
                  </a:cubicBezTo>
                  <a:lnTo>
                    <a:pt x="259" y="619"/>
                  </a:lnTo>
                  <a:cubicBezTo>
                    <a:pt x="259" y="611"/>
                    <a:pt x="267" y="611"/>
                    <a:pt x="267" y="611"/>
                  </a:cubicBezTo>
                  <a:cubicBezTo>
                    <a:pt x="275" y="602"/>
                    <a:pt x="275" y="602"/>
                    <a:pt x="284" y="602"/>
                  </a:cubicBezTo>
                  <a:cubicBezTo>
                    <a:pt x="301" y="594"/>
                    <a:pt x="301" y="594"/>
                    <a:pt x="301" y="594"/>
                  </a:cubicBezTo>
                  <a:cubicBezTo>
                    <a:pt x="309" y="586"/>
                    <a:pt x="309" y="586"/>
                    <a:pt x="309" y="586"/>
                  </a:cubicBezTo>
                  <a:cubicBezTo>
                    <a:pt x="317" y="586"/>
                    <a:pt x="317" y="586"/>
                    <a:pt x="326" y="577"/>
                  </a:cubicBezTo>
                  <a:lnTo>
                    <a:pt x="334" y="577"/>
                  </a:lnTo>
                  <a:cubicBezTo>
                    <a:pt x="342" y="577"/>
                    <a:pt x="342" y="569"/>
                    <a:pt x="342" y="569"/>
                  </a:cubicBezTo>
                  <a:cubicBezTo>
                    <a:pt x="351" y="569"/>
                    <a:pt x="351" y="569"/>
                    <a:pt x="351" y="569"/>
                  </a:cubicBezTo>
                  <a:cubicBezTo>
                    <a:pt x="351" y="577"/>
                    <a:pt x="359" y="586"/>
                    <a:pt x="359" y="586"/>
                  </a:cubicBezTo>
                  <a:cubicBezTo>
                    <a:pt x="618" y="845"/>
                    <a:pt x="618" y="845"/>
                    <a:pt x="618" y="845"/>
                  </a:cubicBezTo>
                  <a:cubicBezTo>
                    <a:pt x="75" y="1363"/>
                    <a:pt x="75" y="1363"/>
                    <a:pt x="75" y="1363"/>
                  </a:cubicBezTo>
                  <a:cubicBezTo>
                    <a:pt x="8" y="1430"/>
                    <a:pt x="0" y="1531"/>
                    <a:pt x="66" y="1597"/>
                  </a:cubicBezTo>
                  <a:cubicBezTo>
                    <a:pt x="133" y="1664"/>
                    <a:pt x="225" y="1647"/>
                    <a:pt x="292" y="1581"/>
                  </a:cubicBezTo>
                  <a:cubicBezTo>
                    <a:pt x="769" y="1079"/>
                    <a:pt x="769" y="1079"/>
                    <a:pt x="769" y="1079"/>
                  </a:cubicBezTo>
                  <a:cubicBezTo>
                    <a:pt x="769" y="1079"/>
                    <a:pt x="777" y="1079"/>
                    <a:pt x="777" y="1087"/>
                  </a:cubicBezTo>
                  <a:cubicBezTo>
                    <a:pt x="1312" y="1623"/>
                    <a:pt x="1312" y="1623"/>
                    <a:pt x="1312" y="1623"/>
                  </a:cubicBezTo>
                  <a:cubicBezTo>
                    <a:pt x="1371" y="1681"/>
                    <a:pt x="1471" y="1681"/>
                    <a:pt x="1530" y="1623"/>
                  </a:cubicBezTo>
                  <a:cubicBezTo>
                    <a:pt x="1587" y="1564"/>
                    <a:pt x="1587" y="1464"/>
                    <a:pt x="1530" y="1405"/>
                  </a:cubicBezTo>
                  <a:close/>
                  <a:moveTo>
                    <a:pt x="217" y="1522"/>
                  </a:moveTo>
                  <a:cubicBezTo>
                    <a:pt x="192" y="1547"/>
                    <a:pt x="159" y="1547"/>
                    <a:pt x="133" y="1522"/>
                  </a:cubicBezTo>
                  <a:cubicBezTo>
                    <a:pt x="108" y="1497"/>
                    <a:pt x="108" y="1455"/>
                    <a:pt x="133" y="1438"/>
                  </a:cubicBezTo>
                  <a:cubicBezTo>
                    <a:pt x="159" y="1413"/>
                    <a:pt x="192" y="1413"/>
                    <a:pt x="217" y="1438"/>
                  </a:cubicBezTo>
                  <a:cubicBezTo>
                    <a:pt x="242" y="1455"/>
                    <a:pt x="242" y="1497"/>
                    <a:pt x="217" y="1522"/>
                  </a:cubicBezTo>
                  <a:close/>
                  <a:moveTo>
                    <a:pt x="217" y="1522"/>
                  </a:moveTo>
                  <a:lnTo>
                    <a:pt x="217" y="15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58">
              <a:extLst>
                <a:ext uri="{FF2B5EF4-FFF2-40B4-BE49-F238E27FC236}">
                  <a16:creationId xmlns:a16="http://schemas.microsoft.com/office/drawing/2014/main" id="{9EC264B0-FD68-4A1C-BB6E-DDE2614A948D}"/>
                </a:ext>
              </a:extLst>
            </p:cNvPr>
            <p:cNvGrpSpPr/>
            <p:nvPr/>
          </p:nvGrpSpPr>
          <p:grpSpPr>
            <a:xfrm>
              <a:off x="5667882" y="2244181"/>
              <a:ext cx="2888236" cy="377388"/>
              <a:chOff x="4410146" y="3865260"/>
              <a:chExt cx="2475841" cy="586866"/>
            </a:xfrm>
          </p:grpSpPr>
          <p:sp>
            <p:nvSpPr>
              <p:cNvPr id="31" name="iS1ide-TextBox 59">
                <a:extLst>
                  <a:ext uri="{FF2B5EF4-FFF2-40B4-BE49-F238E27FC236}">
                    <a16:creationId xmlns:a16="http://schemas.microsoft.com/office/drawing/2014/main" id="{ED8CB91B-E471-44A9-AE82-6C1F99F300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2" name="iS1ide-TextBox 60">
                <a:extLst>
                  <a:ext uri="{FF2B5EF4-FFF2-40B4-BE49-F238E27FC236}">
                    <a16:creationId xmlns:a16="http://schemas.microsoft.com/office/drawing/2014/main" id="{7BE52BB9-928F-4C72-9518-6E93D3301F6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2" name="Group 61">
              <a:extLst>
                <a:ext uri="{FF2B5EF4-FFF2-40B4-BE49-F238E27FC236}">
                  <a16:creationId xmlns:a16="http://schemas.microsoft.com/office/drawing/2014/main" id="{1D71C8B8-5037-4CBB-9641-63F4BD933178}"/>
                </a:ext>
              </a:extLst>
            </p:cNvPr>
            <p:cNvGrpSpPr/>
            <p:nvPr/>
          </p:nvGrpSpPr>
          <p:grpSpPr>
            <a:xfrm>
              <a:off x="5265808" y="1459321"/>
              <a:ext cx="2888236" cy="377388"/>
              <a:chOff x="4410146" y="3865260"/>
              <a:chExt cx="2475841" cy="586866"/>
            </a:xfrm>
          </p:grpSpPr>
          <p:sp>
            <p:nvSpPr>
              <p:cNvPr id="29" name="iS1ide-TextBox 62">
                <a:extLst>
                  <a:ext uri="{FF2B5EF4-FFF2-40B4-BE49-F238E27FC236}">
                    <a16:creationId xmlns:a16="http://schemas.microsoft.com/office/drawing/2014/main" id="{9049BC81-BE3B-4281-B173-142840094DA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0" name="iS1ide-TextBox 63">
                <a:extLst>
                  <a:ext uri="{FF2B5EF4-FFF2-40B4-BE49-F238E27FC236}">
                    <a16:creationId xmlns:a16="http://schemas.microsoft.com/office/drawing/2014/main" id="{B4973FAA-6914-4FF1-888E-DA894CAF5B8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3" name="Group 64">
              <a:extLst>
                <a:ext uri="{FF2B5EF4-FFF2-40B4-BE49-F238E27FC236}">
                  <a16:creationId xmlns:a16="http://schemas.microsoft.com/office/drawing/2014/main" id="{27F64CB5-A01B-4466-B6D2-1AE623C99DF3}"/>
                </a:ext>
              </a:extLst>
            </p:cNvPr>
            <p:cNvGrpSpPr/>
            <p:nvPr/>
          </p:nvGrpSpPr>
          <p:grpSpPr>
            <a:xfrm>
              <a:off x="5667336" y="3043577"/>
              <a:ext cx="2888236" cy="377388"/>
              <a:chOff x="4410146" y="3865260"/>
              <a:chExt cx="2475841" cy="586866"/>
            </a:xfrm>
          </p:grpSpPr>
          <p:sp>
            <p:nvSpPr>
              <p:cNvPr id="27" name="iS1ide-TextBox 65">
                <a:extLst>
                  <a:ext uri="{FF2B5EF4-FFF2-40B4-BE49-F238E27FC236}">
                    <a16:creationId xmlns:a16="http://schemas.microsoft.com/office/drawing/2014/main" id="{D557FD7C-FDB3-4FD6-8598-B5CE6BF663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8" name="iS1ide-TextBox 66">
                <a:extLst>
                  <a:ext uri="{FF2B5EF4-FFF2-40B4-BE49-F238E27FC236}">
                    <a16:creationId xmlns:a16="http://schemas.microsoft.com/office/drawing/2014/main" id="{E54DB166-A81D-4A02-948F-5689617A8C9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4" name="Group 70">
              <a:extLst>
                <a:ext uri="{FF2B5EF4-FFF2-40B4-BE49-F238E27FC236}">
                  <a16:creationId xmlns:a16="http://schemas.microsoft.com/office/drawing/2014/main" id="{9BDC208D-6239-47E6-98EB-EE86D3C381AD}"/>
                </a:ext>
              </a:extLst>
            </p:cNvPr>
            <p:cNvGrpSpPr/>
            <p:nvPr/>
          </p:nvGrpSpPr>
          <p:grpSpPr>
            <a:xfrm>
              <a:off x="5282450" y="3828438"/>
              <a:ext cx="2888236" cy="377388"/>
              <a:chOff x="4410146" y="3865260"/>
              <a:chExt cx="2475841" cy="586866"/>
            </a:xfrm>
          </p:grpSpPr>
          <p:sp>
            <p:nvSpPr>
              <p:cNvPr id="25" name="iS1ide-TextBox 71">
                <a:extLst>
                  <a:ext uri="{FF2B5EF4-FFF2-40B4-BE49-F238E27FC236}">
                    <a16:creationId xmlns:a16="http://schemas.microsoft.com/office/drawing/2014/main" id="{6A0A8380-253C-4103-98DF-F44F5429282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6" name="iS1ide-TextBox 72">
                <a:extLst>
                  <a:ext uri="{FF2B5EF4-FFF2-40B4-BE49-F238E27FC236}">
                    <a16:creationId xmlns:a16="http://schemas.microsoft.com/office/drawing/2014/main" id="{5C1230C2-40E0-4D85-BE09-CF0FDB0AF56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id="{902EF658-F633-493E-989C-3CB1FA532FF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Diamond 33">
            <a:extLst>
              <a:ext uri="{FF2B5EF4-FFF2-40B4-BE49-F238E27FC236}">
                <a16:creationId xmlns:a16="http://schemas.microsoft.com/office/drawing/2014/main" id="{42A85A52-5D70-45FD-A952-FF5E6DC75954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008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354" y="1504764"/>
            <a:ext cx="7882819" cy="2753802"/>
            <a:chOff x="539354" y="1504764"/>
            <a:chExt cx="7882819" cy="275380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11EE460-C62F-4921-93B0-E10BF2764131}"/>
                </a:ext>
              </a:extLst>
            </p:cNvPr>
            <p:cNvSpPr/>
            <p:nvPr/>
          </p:nvSpPr>
          <p:spPr>
            <a:xfrm>
              <a:off x="3273618" y="1504764"/>
              <a:ext cx="2753802" cy="2753802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6441947-16B8-4A81-A8EF-DB0F4FD289F1}"/>
                </a:ext>
              </a:extLst>
            </p:cNvPr>
            <p:cNvGrpSpPr/>
            <p:nvPr/>
          </p:nvGrpSpPr>
          <p:grpSpPr>
            <a:xfrm>
              <a:off x="539354" y="1653648"/>
              <a:ext cx="7882819" cy="2546762"/>
              <a:chOff x="361107" y="1541718"/>
              <a:chExt cx="10510425" cy="339568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3AE3446-A1AC-469D-800B-D1FB9769C9D0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744238" y="2286271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783A3F3C-33F9-48A0-A1AC-DF7E6BF197CF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278250" y="2540316"/>
                <a:ext cx="642096" cy="430711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F5022984-669D-46E3-9C2E-D119B9E2397E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425095" y="2729075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F1C1CFAE-C4EC-4105-8F96-BD707DC1C307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848134" y="1545403"/>
                <a:ext cx="1358872" cy="135150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CA1B064-767F-4FA3-8BA4-CDD418E66EF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409872" y="2848459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0F9F0B4-BCC1-4B60-AD46-DCB58FB44D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748898" y="2983800"/>
                <a:ext cx="585892" cy="395622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E3569AC-3513-43BA-9573-C42A2CBFAEE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856323" y="3129929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088B668-4815-4852-A11C-4316169AFD8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3191497" y="2398661"/>
                <a:ext cx="1358872" cy="135150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55FA144-D9AB-4D53-934F-78A411ECAB47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753074" y="3612928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B919D9D-E8E0-4046-9C29-CAECB46AD664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225795" y="3471184"/>
                <a:ext cx="585894" cy="395622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18978C3-71D0-43CF-9A2C-7F1D8CB80CE2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437617" y="3645367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C42E3C8-3536-4F55-9145-D6FE9116B515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856970" y="3582213"/>
                <a:ext cx="1358872" cy="1351501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文本框 45">
                <a:extLst>
                  <a:ext uri="{FF2B5EF4-FFF2-40B4-BE49-F238E27FC236}">
                    <a16:creationId xmlns:a16="http://schemas.microsoft.com/office/drawing/2014/main" id="{A5F2546E-EE98-49F0-BEE4-0C35BCC1E041}"/>
                  </a:ext>
                </a:extLst>
              </p:cNvPr>
              <p:cNvSpPr txBox="1"/>
              <p:nvPr/>
            </p:nvSpPr>
            <p:spPr>
              <a:xfrm>
                <a:off x="361107" y="2640860"/>
                <a:ext cx="2737012" cy="869604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850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9" name="文本框 46">
                <a:extLst>
                  <a:ext uri="{FF2B5EF4-FFF2-40B4-BE49-F238E27FC236}">
                    <a16:creationId xmlns:a16="http://schemas.microsoft.com/office/drawing/2014/main" id="{0C14AF71-FFE7-41D6-AACF-D23D91387E1C}"/>
                  </a:ext>
                </a:extLst>
              </p:cNvPr>
              <p:cNvSpPr txBox="1"/>
              <p:nvPr/>
            </p:nvSpPr>
            <p:spPr>
              <a:xfrm>
                <a:off x="8365119" y="1771016"/>
                <a:ext cx="2493713" cy="771181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0" name="文本框 47">
                <a:extLst>
                  <a:ext uri="{FF2B5EF4-FFF2-40B4-BE49-F238E27FC236}">
                    <a16:creationId xmlns:a16="http://schemas.microsoft.com/office/drawing/2014/main" id="{0994DBD8-A1B1-4E30-92DE-C09612947CB7}"/>
                  </a:ext>
                </a:extLst>
              </p:cNvPr>
              <p:cNvSpPr txBox="1"/>
              <p:nvPr/>
            </p:nvSpPr>
            <p:spPr>
              <a:xfrm>
                <a:off x="8377819" y="3902884"/>
                <a:ext cx="2493713" cy="771181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1" name="文本框 48">
                <a:extLst>
                  <a:ext uri="{FF2B5EF4-FFF2-40B4-BE49-F238E27FC236}">
                    <a16:creationId xmlns:a16="http://schemas.microsoft.com/office/drawing/2014/main" id="{A04D95AB-0CCD-4F5D-9F01-6693D9C60CD9}"/>
                  </a:ext>
                </a:extLst>
              </p:cNvPr>
              <p:cNvSpPr txBox="1"/>
              <p:nvPr/>
            </p:nvSpPr>
            <p:spPr>
              <a:xfrm>
                <a:off x="7044319" y="2031325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22" name="文本框 49">
                <a:extLst>
                  <a:ext uri="{FF2B5EF4-FFF2-40B4-BE49-F238E27FC236}">
                    <a16:creationId xmlns:a16="http://schemas.microsoft.com/office/drawing/2014/main" id="{5C49AC14-DD54-431C-B1B3-CB9EF787D48A}"/>
                  </a:ext>
                </a:extLst>
              </p:cNvPr>
              <p:cNvSpPr txBox="1"/>
              <p:nvPr/>
            </p:nvSpPr>
            <p:spPr>
              <a:xfrm>
                <a:off x="7053155" y="4068135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23" name="文本框 50">
                <a:extLst>
                  <a:ext uri="{FF2B5EF4-FFF2-40B4-BE49-F238E27FC236}">
                    <a16:creationId xmlns:a16="http://schemas.microsoft.com/office/drawing/2014/main" id="{E848B11C-0958-45E4-AF0F-CC644D77C724}"/>
                  </a:ext>
                </a:extLst>
              </p:cNvPr>
              <p:cNvSpPr txBox="1"/>
              <p:nvPr/>
            </p:nvSpPr>
            <p:spPr>
              <a:xfrm>
                <a:off x="3387682" y="2884583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6C748EE2-03EE-4C62-8D0A-2BD4B4C0F015}"/>
                  </a:ext>
                </a:extLst>
              </p:cNvPr>
              <p:cNvGrpSpPr/>
              <p:nvPr/>
            </p:nvGrpSpPr>
            <p:grpSpPr>
              <a:xfrm>
                <a:off x="5436921" y="2800655"/>
                <a:ext cx="811480" cy="811480"/>
                <a:chOff x="-909476" y="2412997"/>
                <a:chExt cx="909476" cy="909476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4002B94E-0EC4-420C-95CD-6FEF723F993A}"/>
                    </a:ext>
                  </a:extLst>
                </p:cNvPr>
                <p:cNvSpPr/>
                <p:nvPr/>
              </p:nvSpPr>
              <p:spPr>
                <a:xfrm>
                  <a:off x="-909476" y="2412997"/>
                  <a:ext cx="909476" cy="90947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6D031F8-143A-46BC-A960-5CCF656410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5782" y="2625641"/>
                  <a:ext cx="462087" cy="484188"/>
                </a:xfrm>
                <a:custGeom>
                  <a:avLst/>
                  <a:gdLst>
                    <a:gd name="connsiteX0" fmla="*/ 75115 w 321487"/>
                    <a:gd name="connsiteY0" fmla="*/ 204009 h 336863"/>
                    <a:gd name="connsiteX1" fmla="*/ 94628 w 321487"/>
                    <a:gd name="connsiteY1" fmla="*/ 207993 h 336863"/>
                    <a:gd name="connsiteX2" fmla="*/ 114472 w 321487"/>
                    <a:gd name="connsiteY2" fmla="*/ 225257 h 336863"/>
                    <a:gd name="connsiteX3" fmla="*/ 156805 w 321487"/>
                    <a:gd name="connsiteY3" fmla="*/ 239866 h 336863"/>
                    <a:gd name="connsiteX4" fmla="*/ 170035 w 321487"/>
                    <a:gd name="connsiteY4" fmla="*/ 239866 h 336863"/>
                    <a:gd name="connsiteX5" fmla="*/ 212368 w 321487"/>
                    <a:gd name="connsiteY5" fmla="*/ 225257 h 336863"/>
                    <a:gd name="connsiteX6" fmla="*/ 230889 w 321487"/>
                    <a:gd name="connsiteY6" fmla="*/ 207993 h 336863"/>
                    <a:gd name="connsiteX7" fmla="*/ 269254 w 321487"/>
                    <a:gd name="connsiteY7" fmla="*/ 215961 h 336863"/>
                    <a:gd name="connsiteX8" fmla="*/ 310264 w 321487"/>
                    <a:gd name="connsiteY8" fmla="*/ 286346 h 336863"/>
                    <a:gd name="connsiteX9" fmla="*/ 316879 w 321487"/>
                    <a:gd name="connsiteY9" fmla="*/ 302282 h 336863"/>
                    <a:gd name="connsiteX10" fmla="*/ 319524 w 321487"/>
                    <a:gd name="connsiteY10" fmla="*/ 327514 h 336863"/>
                    <a:gd name="connsiteX11" fmla="*/ 295712 w 321487"/>
                    <a:gd name="connsiteY11" fmla="*/ 336810 h 336863"/>
                    <a:gd name="connsiteX12" fmla="*/ 28482 w 321487"/>
                    <a:gd name="connsiteY12" fmla="*/ 336810 h 336863"/>
                    <a:gd name="connsiteX13" fmla="*/ 2024 w 321487"/>
                    <a:gd name="connsiteY13" fmla="*/ 327514 h 336863"/>
                    <a:gd name="connsiteX14" fmla="*/ 3347 w 321487"/>
                    <a:gd name="connsiteY14" fmla="*/ 302282 h 336863"/>
                    <a:gd name="connsiteX15" fmla="*/ 11284 w 321487"/>
                    <a:gd name="connsiteY15" fmla="*/ 286346 h 336863"/>
                    <a:gd name="connsiteX16" fmla="*/ 53618 w 321487"/>
                    <a:gd name="connsiteY16" fmla="*/ 215961 h 336863"/>
                    <a:gd name="connsiteX17" fmla="*/ 75115 w 321487"/>
                    <a:gd name="connsiteY17" fmla="*/ 204009 h 336863"/>
                    <a:gd name="connsiteX18" fmla="*/ 160774 w 321487"/>
                    <a:gd name="connsiteY18" fmla="*/ 0 h 336863"/>
                    <a:gd name="connsiteX19" fmla="*/ 245706 w 321487"/>
                    <a:gd name="connsiteY19" fmla="*/ 100013 h 336863"/>
                    <a:gd name="connsiteX20" fmla="*/ 160774 w 321487"/>
                    <a:gd name="connsiteY20" fmla="*/ 200026 h 336863"/>
                    <a:gd name="connsiteX21" fmla="*/ 75842 w 321487"/>
                    <a:gd name="connsiteY21" fmla="*/ 100013 h 336863"/>
                    <a:gd name="connsiteX22" fmla="*/ 160774 w 321487"/>
                    <a:gd name="connsiteY22" fmla="*/ 0 h 3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487" h="336863">
                      <a:moveTo>
                        <a:pt x="75115" y="204009"/>
                      </a:moveTo>
                      <a:cubicBezTo>
                        <a:pt x="82391" y="203345"/>
                        <a:pt x="89337" y="205337"/>
                        <a:pt x="94628" y="207993"/>
                      </a:cubicBezTo>
                      <a:cubicBezTo>
                        <a:pt x="101243" y="211977"/>
                        <a:pt x="109180" y="221273"/>
                        <a:pt x="114472" y="225257"/>
                      </a:cubicBezTo>
                      <a:cubicBezTo>
                        <a:pt x="121087" y="231897"/>
                        <a:pt x="134316" y="239866"/>
                        <a:pt x="156805" y="239866"/>
                      </a:cubicBezTo>
                      <a:cubicBezTo>
                        <a:pt x="170035" y="239866"/>
                        <a:pt x="170035" y="239866"/>
                        <a:pt x="170035" y="239866"/>
                      </a:cubicBezTo>
                      <a:cubicBezTo>
                        <a:pt x="191201" y="239866"/>
                        <a:pt x="204431" y="231897"/>
                        <a:pt x="212368" y="225257"/>
                      </a:cubicBezTo>
                      <a:cubicBezTo>
                        <a:pt x="217660" y="221273"/>
                        <a:pt x="224274" y="210649"/>
                        <a:pt x="230889" y="207993"/>
                      </a:cubicBezTo>
                      <a:cubicBezTo>
                        <a:pt x="241472" y="202681"/>
                        <a:pt x="256024" y="200025"/>
                        <a:pt x="269254" y="215961"/>
                      </a:cubicBezTo>
                      <a:cubicBezTo>
                        <a:pt x="291743" y="241194"/>
                        <a:pt x="310264" y="286346"/>
                        <a:pt x="310264" y="286346"/>
                      </a:cubicBezTo>
                      <a:cubicBezTo>
                        <a:pt x="316879" y="302282"/>
                        <a:pt x="316879" y="302282"/>
                        <a:pt x="316879" y="302282"/>
                      </a:cubicBezTo>
                      <a:cubicBezTo>
                        <a:pt x="320847" y="308922"/>
                        <a:pt x="323493" y="320874"/>
                        <a:pt x="319524" y="327514"/>
                      </a:cubicBezTo>
                      <a:cubicBezTo>
                        <a:pt x="311587" y="338138"/>
                        <a:pt x="295712" y="336810"/>
                        <a:pt x="295712" y="336810"/>
                      </a:cubicBezTo>
                      <a:lnTo>
                        <a:pt x="28482" y="336810"/>
                      </a:lnTo>
                      <a:cubicBezTo>
                        <a:pt x="28482" y="336810"/>
                        <a:pt x="9962" y="338138"/>
                        <a:pt x="2024" y="327514"/>
                      </a:cubicBezTo>
                      <a:cubicBezTo>
                        <a:pt x="-1945" y="320874"/>
                        <a:pt x="701" y="308922"/>
                        <a:pt x="3347" y="302282"/>
                      </a:cubicBezTo>
                      <a:cubicBezTo>
                        <a:pt x="11284" y="286346"/>
                        <a:pt x="11284" y="286346"/>
                        <a:pt x="11284" y="286346"/>
                      </a:cubicBezTo>
                      <a:cubicBezTo>
                        <a:pt x="11284" y="286346"/>
                        <a:pt x="31128" y="241194"/>
                        <a:pt x="53618" y="215961"/>
                      </a:cubicBezTo>
                      <a:cubicBezTo>
                        <a:pt x="60233" y="207993"/>
                        <a:pt x="67839" y="204673"/>
                        <a:pt x="75115" y="204009"/>
                      </a:cubicBezTo>
                      <a:close/>
                      <a:moveTo>
                        <a:pt x="160774" y="0"/>
                      </a:moveTo>
                      <a:cubicBezTo>
                        <a:pt x="207681" y="0"/>
                        <a:pt x="245706" y="44777"/>
                        <a:pt x="245706" y="100013"/>
                      </a:cubicBezTo>
                      <a:cubicBezTo>
                        <a:pt x="245706" y="155249"/>
                        <a:pt x="207681" y="200026"/>
                        <a:pt x="160774" y="200026"/>
                      </a:cubicBezTo>
                      <a:cubicBezTo>
                        <a:pt x="113867" y="200026"/>
                        <a:pt x="75842" y="155249"/>
                        <a:pt x="75842" y="100013"/>
                      </a:cubicBezTo>
                      <a:cubicBezTo>
                        <a:pt x="75842" y="44777"/>
                        <a:pt x="113867" y="0"/>
                        <a:pt x="1607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Diamond 33">
            <a:extLst>
              <a:ext uri="{FF2B5EF4-FFF2-40B4-BE49-F238E27FC236}">
                <a16:creationId xmlns:a16="http://schemas.microsoft.com/office/drawing/2014/main" id="{BF465693-7B45-4938-96AA-C168199E93D4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808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432"/>
          <p:cNvGrpSpPr/>
          <p:nvPr/>
        </p:nvGrpSpPr>
        <p:grpSpPr>
          <a:xfrm>
            <a:off x="4116662" y="1712172"/>
            <a:ext cx="1122172" cy="2251839"/>
            <a:chOff x="5263747" y="3234950"/>
            <a:chExt cx="1496229" cy="3002452"/>
          </a:xfrm>
        </p:grpSpPr>
        <p:grpSp>
          <p:nvGrpSpPr>
            <p:cNvPr id="399" name="Group 385"/>
            <p:cNvGrpSpPr/>
            <p:nvPr/>
          </p:nvGrpSpPr>
          <p:grpSpPr>
            <a:xfrm>
              <a:off x="5265540" y="3734585"/>
              <a:ext cx="1494436" cy="1498894"/>
              <a:chOff x="5265540" y="3734585"/>
              <a:chExt cx="1494436" cy="1498894"/>
            </a:xfrm>
          </p:grpSpPr>
          <p:sp>
            <p:nvSpPr>
              <p:cNvPr id="402" name="Oval 8"/>
              <p:cNvSpPr>
                <a:spLocks/>
              </p:cNvSpPr>
              <p:nvPr/>
            </p:nvSpPr>
            <p:spPr bwMode="auto">
              <a:xfrm>
                <a:off x="5499907" y="3964310"/>
                <a:ext cx="1028072" cy="103262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03" name="Group 9"/>
              <p:cNvGrpSpPr/>
              <p:nvPr/>
            </p:nvGrpSpPr>
            <p:grpSpPr>
              <a:xfrm>
                <a:off x="5267908" y="3734585"/>
                <a:ext cx="1492068" cy="1498894"/>
                <a:chOff x="9220221" y="3150065"/>
                <a:chExt cx="1492068" cy="14988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09" name="Oval 10"/>
                <p:cNvSpPr>
                  <a:spLocks/>
                </p:cNvSpPr>
                <p:nvPr/>
              </p:nvSpPr>
              <p:spPr bwMode="auto">
                <a:xfrm>
                  <a:off x="9879825" y="4480646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Oval 11"/>
                <p:cNvSpPr>
                  <a:spLocks/>
                </p:cNvSpPr>
                <p:nvPr/>
              </p:nvSpPr>
              <p:spPr bwMode="auto">
                <a:xfrm>
                  <a:off x="9220221" y="3818767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Oval 12"/>
                <p:cNvSpPr>
                  <a:spLocks/>
                </p:cNvSpPr>
                <p:nvPr/>
              </p:nvSpPr>
              <p:spPr bwMode="auto">
                <a:xfrm>
                  <a:off x="10546252" y="3818767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Oval 13"/>
                <p:cNvSpPr>
                  <a:spLocks/>
                </p:cNvSpPr>
                <p:nvPr/>
              </p:nvSpPr>
              <p:spPr bwMode="auto">
                <a:xfrm>
                  <a:off x="10493939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Oval 14"/>
                <p:cNvSpPr>
                  <a:spLocks/>
                </p:cNvSpPr>
                <p:nvPr/>
              </p:nvSpPr>
              <p:spPr bwMode="auto">
                <a:xfrm>
                  <a:off x="10355194" y="4278215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Oval 15"/>
                <p:cNvSpPr>
                  <a:spLocks/>
                </p:cNvSpPr>
                <p:nvPr/>
              </p:nvSpPr>
              <p:spPr bwMode="auto">
                <a:xfrm>
                  <a:off x="1015048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Oval 16"/>
                <p:cNvSpPr>
                  <a:spLocks/>
                </p:cNvSpPr>
                <p:nvPr/>
              </p:nvSpPr>
              <p:spPr bwMode="auto">
                <a:xfrm>
                  <a:off x="9265711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Oval 17"/>
                <p:cNvSpPr>
                  <a:spLocks/>
                </p:cNvSpPr>
                <p:nvPr/>
              </p:nvSpPr>
              <p:spPr bwMode="auto">
                <a:xfrm>
                  <a:off x="9413552" y="4278215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Oval 18"/>
                <p:cNvSpPr>
                  <a:spLocks/>
                </p:cNvSpPr>
                <p:nvPr/>
              </p:nvSpPr>
              <p:spPr bwMode="auto">
                <a:xfrm>
                  <a:off x="960915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Oval 19"/>
                <p:cNvSpPr>
                  <a:spLocks/>
                </p:cNvSpPr>
                <p:nvPr/>
              </p:nvSpPr>
              <p:spPr bwMode="auto">
                <a:xfrm>
                  <a:off x="9265711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Oval 20"/>
                <p:cNvSpPr>
                  <a:spLocks/>
                </p:cNvSpPr>
                <p:nvPr/>
              </p:nvSpPr>
              <p:spPr bwMode="auto">
                <a:xfrm>
                  <a:off x="9413552" y="3350221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Oval 21"/>
                <p:cNvSpPr>
                  <a:spLocks/>
                </p:cNvSpPr>
                <p:nvPr/>
              </p:nvSpPr>
              <p:spPr bwMode="auto">
                <a:xfrm>
                  <a:off x="9609159" y="3211477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Oval 22"/>
                <p:cNvSpPr>
                  <a:spLocks/>
                </p:cNvSpPr>
                <p:nvPr/>
              </p:nvSpPr>
              <p:spPr bwMode="auto">
                <a:xfrm>
                  <a:off x="9879825" y="3150065"/>
                  <a:ext cx="168313" cy="170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Oval 23"/>
                <p:cNvSpPr>
                  <a:spLocks/>
                </p:cNvSpPr>
                <p:nvPr/>
              </p:nvSpPr>
              <p:spPr bwMode="auto">
                <a:xfrm>
                  <a:off x="10161862" y="3211477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Oval 24"/>
                <p:cNvSpPr>
                  <a:spLocks/>
                </p:cNvSpPr>
                <p:nvPr/>
              </p:nvSpPr>
              <p:spPr bwMode="auto">
                <a:xfrm>
                  <a:off x="10352920" y="3350221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Oval 25"/>
                <p:cNvSpPr>
                  <a:spLocks/>
                </p:cNvSpPr>
                <p:nvPr/>
              </p:nvSpPr>
              <p:spPr bwMode="auto">
                <a:xfrm>
                  <a:off x="10498488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4" name="Group 388"/>
              <p:cNvGrpSpPr/>
              <p:nvPr/>
            </p:nvGrpSpPr>
            <p:grpSpPr>
              <a:xfrm>
                <a:off x="5265540" y="3795792"/>
                <a:ext cx="554975" cy="775603"/>
                <a:chOff x="6809656" y="4701283"/>
                <a:chExt cx="554975" cy="775603"/>
              </a:xfrm>
              <a:solidFill>
                <a:schemeClr val="accent2"/>
              </a:solidFill>
            </p:grpSpPr>
            <p:sp>
              <p:nvSpPr>
                <p:cNvPr id="405" name="Oval 389"/>
                <p:cNvSpPr>
                  <a:spLocks/>
                </p:cNvSpPr>
                <p:nvPr/>
              </p:nvSpPr>
              <p:spPr bwMode="auto">
                <a:xfrm>
                  <a:off x="6809656" y="5308573"/>
                  <a:ext cx="168313" cy="16831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Oval 390"/>
                <p:cNvSpPr>
                  <a:spLocks/>
                </p:cNvSpPr>
                <p:nvPr/>
              </p:nvSpPr>
              <p:spPr bwMode="auto">
                <a:xfrm>
                  <a:off x="6855146" y="5062927"/>
                  <a:ext cx="168313" cy="168313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Oval 391"/>
                <p:cNvSpPr>
                  <a:spLocks/>
                </p:cNvSpPr>
                <p:nvPr/>
              </p:nvSpPr>
              <p:spPr bwMode="auto">
                <a:xfrm>
                  <a:off x="7002987" y="4840027"/>
                  <a:ext cx="166037" cy="166039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Oval 392"/>
                <p:cNvSpPr>
                  <a:spLocks/>
                </p:cNvSpPr>
                <p:nvPr/>
              </p:nvSpPr>
              <p:spPr bwMode="auto">
                <a:xfrm>
                  <a:off x="7198594" y="4701283"/>
                  <a:ext cx="166037" cy="166039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0" name="TextBox 405"/>
            <p:cNvSpPr txBox="1">
              <a:spLocks/>
            </p:cNvSpPr>
            <p:nvPr/>
          </p:nvSpPr>
          <p:spPr>
            <a:xfrm>
              <a:off x="5263747" y="5578009"/>
              <a:ext cx="1496229" cy="659393"/>
            </a:xfrm>
            <a:prstGeom prst="rect">
              <a:avLst/>
            </a:prstGeom>
          </p:spPr>
          <p:txBody>
            <a:bodyPr vert="horz" wrap="none" lIns="91440" tIns="45720" rIns="91440" bIns="4572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401" name="TextBox 408"/>
            <p:cNvSpPr txBox="1">
              <a:spLocks/>
            </p:cNvSpPr>
            <p:nvPr/>
          </p:nvSpPr>
          <p:spPr>
            <a:xfrm>
              <a:off x="5263747" y="3234950"/>
              <a:ext cx="1496229" cy="499635"/>
            </a:xfrm>
            <a:prstGeom prst="rect">
              <a:avLst/>
            </a:prstGeom>
          </p:spPr>
          <p:txBody>
            <a:bodyPr vert="horz" wrap="none" lIns="91440" tIns="45720" rIns="91440" bIns="45720" anchor="ctr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431"/>
          <p:cNvGrpSpPr/>
          <p:nvPr/>
        </p:nvGrpSpPr>
        <p:grpSpPr>
          <a:xfrm>
            <a:off x="5603143" y="1712172"/>
            <a:ext cx="1119051" cy="2240712"/>
            <a:chOff x="7279111" y="3234950"/>
            <a:chExt cx="1492068" cy="2987616"/>
          </a:xfrm>
        </p:grpSpPr>
        <p:grpSp>
          <p:nvGrpSpPr>
            <p:cNvPr id="372" name="Group 429"/>
            <p:cNvGrpSpPr/>
            <p:nvPr/>
          </p:nvGrpSpPr>
          <p:grpSpPr>
            <a:xfrm>
              <a:off x="7279111" y="3734585"/>
              <a:ext cx="1492068" cy="1498894"/>
              <a:chOff x="7279111" y="3734585"/>
              <a:chExt cx="1492068" cy="1498894"/>
            </a:xfrm>
          </p:grpSpPr>
          <p:sp>
            <p:nvSpPr>
              <p:cNvPr id="375" name="Oval 6"/>
              <p:cNvSpPr>
                <a:spLocks/>
              </p:cNvSpPr>
              <p:nvPr/>
            </p:nvSpPr>
            <p:spPr bwMode="auto">
              <a:xfrm>
                <a:off x="7511110" y="3964310"/>
                <a:ext cx="1028072" cy="103262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76" name="Group 7"/>
              <p:cNvGrpSpPr/>
              <p:nvPr/>
            </p:nvGrpSpPr>
            <p:grpSpPr>
              <a:xfrm>
                <a:off x="7279111" y="3734585"/>
                <a:ext cx="1492068" cy="1498894"/>
                <a:chOff x="9220221" y="3150065"/>
                <a:chExt cx="1492068" cy="14988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83" name="Oval 26"/>
                <p:cNvSpPr>
                  <a:spLocks/>
                </p:cNvSpPr>
                <p:nvPr/>
              </p:nvSpPr>
              <p:spPr bwMode="auto">
                <a:xfrm>
                  <a:off x="9879825" y="4480646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Oval 27"/>
                <p:cNvSpPr>
                  <a:spLocks/>
                </p:cNvSpPr>
                <p:nvPr/>
              </p:nvSpPr>
              <p:spPr bwMode="auto">
                <a:xfrm>
                  <a:off x="9220221" y="3818767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Oval 28"/>
                <p:cNvSpPr>
                  <a:spLocks/>
                </p:cNvSpPr>
                <p:nvPr/>
              </p:nvSpPr>
              <p:spPr bwMode="auto">
                <a:xfrm>
                  <a:off x="10546252" y="3818767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Oval 29"/>
                <p:cNvSpPr>
                  <a:spLocks/>
                </p:cNvSpPr>
                <p:nvPr/>
              </p:nvSpPr>
              <p:spPr bwMode="auto">
                <a:xfrm>
                  <a:off x="10493939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Oval 30"/>
                <p:cNvSpPr>
                  <a:spLocks/>
                </p:cNvSpPr>
                <p:nvPr/>
              </p:nvSpPr>
              <p:spPr bwMode="auto">
                <a:xfrm>
                  <a:off x="10355194" y="4278215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Oval 31"/>
                <p:cNvSpPr>
                  <a:spLocks/>
                </p:cNvSpPr>
                <p:nvPr/>
              </p:nvSpPr>
              <p:spPr bwMode="auto">
                <a:xfrm>
                  <a:off x="1015048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Oval 32"/>
                <p:cNvSpPr>
                  <a:spLocks/>
                </p:cNvSpPr>
                <p:nvPr/>
              </p:nvSpPr>
              <p:spPr bwMode="auto">
                <a:xfrm>
                  <a:off x="9265711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Oval 33"/>
                <p:cNvSpPr>
                  <a:spLocks/>
                </p:cNvSpPr>
                <p:nvPr/>
              </p:nvSpPr>
              <p:spPr bwMode="auto">
                <a:xfrm>
                  <a:off x="9413552" y="4278215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Oval 34"/>
                <p:cNvSpPr>
                  <a:spLocks/>
                </p:cNvSpPr>
                <p:nvPr/>
              </p:nvSpPr>
              <p:spPr bwMode="auto">
                <a:xfrm>
                  <a:off x="960915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Oval 35"/>
                <p:cNvSpPr>
                  <a:spLocks/>
                </p:cNvSpPr>
                <p:nvPr/>
              </p:nvSpPr>
              <p:spPr bwMode="auto">
                <a:xfrm>
                  <a:off x="9265711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Oval 36"/>
                <p:cNvSpPr>
                  <a:spLocks/>
                </p:cNvSpPr>
                <p:nvPr/>
              </p:nvSpPr>
              <p:spPr bwMode="auto">
                <a:xfrm>
                  <a:off x="9413552" y="3350221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Oval 37"/>
                <p:cNvSpPr>
                  <a:spLocks/>
                </p:cNvSpPr>
                <p:nvPr/>
              </p:nvSpPr>
              <p:spPr bwMode="auto">
                <a:xfrm>
                  <a:off x="9609159" y="3211477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Oval 38"/>
                <p:cNvSpPr>
                  <a:spLocks/>
                </p:cNvSpPr>
                <p:nvPr/>
              </p:nvSpPr>
              <p:spPr bwMode="auto">
                <a:xfrm>
                  <a:off x="9879825" y="3150065"/>
                  <a:ext cx="168313" cy="170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Oval 39"/>
                <p:cNvSpPr>
                  <a:spLocks/>
                </p:cNvSpPr>
                <p:nvPr/>
              </p:nvSpPr>
              <p:spPr bwMode="auto">
                <a:xfrm>
                  <a:off x="10161862" y="3211477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Oval 40"/>
                <p:cNvSpPr>
                  <a:spLocks/>
                </p:cNvSpPr>
                <p:nvPr/>
              </p:nvSpPr>
              <p:spPr bwMode="auto">
                <a:xfrm>
                  <a:off x="10352920" y="3350221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Oval 41"/>
                <p:cNvSpPr>
                  <a:spLocks/>
                </p:cNvSpPr>
                <p:nvPr/>
              </p:nvSpPr>
              <p:spPr bwMode="auto">
                <a:xfrm>
                  <a:off x="10498488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7" name="Group 387"/>
              <p:cNvGrpSpPr/>
              <p:nvPr/>
            </p:nvGrpSpPr>
            <p:grpSpPr>
              <a:xfrm>
                <a:off x="7322778" y="4647209"/>
                <a:ext cx="1050815" cy="584546"/>
                <a:chOff x="9265711" y="4064413"/>
                <a:chExt cx="1050815" cy="584546"/>
              </a:xfrm>
              <a:solidFill>
                <a:schemeClr val="accent2"/>
              </a:solidFill>
            </p:grpSpPr>
            <p:sp>
              <p:nvSpPr>
                <p:cNvPr id="378" name="Oval 393"/>
                <p:cNvSpPr>
                  <a:spLocks/>
                </p:cNvSpPr>
                <p:nvPr/>
              </p:nvSpPr>
              <p:spPr bwMode="auto">
                <a:xfrm>
                  <a:off x="9879825" y="4480646"/>
                  <a:ext cx="168313" cy="168313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Oval 394"/>
                <p:cNvSpPr>
                  <a:spLocks/>
                </p:cNvSpPr>
                <p:nvPr/>
              </p:nvSpPr>
              <p:spPr bwMode="auto">
                <a:xfrm>
                  <a:off x="10150489" y="4419234"/>
                  <a:ext cx="166037" cy="168313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Oval 395"/>
                <p:cNvSpPr>
                  <a:spLocks/>
                </p:cNvSpPr>
                <p:nvPr/>
              </p:nvSpPr>
              <p:spPr bwMode="auto">
                <a:xfrm>
                  <a:off x="9265711" y="4064413"/>
                  <a:ext cx="168313" cy="168313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Oval 396"/>
                <p:cNvSpPr>
                  <a:spLocks/>
                </p:cNvSpPr>
                <p:nvPr/>
              </p:nvSpPr>
              <p:spPr bwMode="auto">
                <a:xfrm>
                  <a:off x="9413552" y="4278215"/>
                  <a:ext cx="166037" cy="168313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Oval 397"/>
                <p:cNvSpPr>
                  <a:spLocks/>
                </p:cNvSpPr>
                <p:nvPr/>
              </p:nvSpPr>
              <p:spPr bwMode="auto">
                <a:xfrm>
                  <a:off x="9609159" y="4419234"/>
                  <a:ext cx="166037" cy="168313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73" name="TextBox 406"/>
            <p:cNvSpPr txBox="1">
              <a:spLocks/>
            </p:cNvSpPr>
            <p:nvPr/>
          </p:nvSpPr>
          <p:spPr>
            <a:xfrm>
              <a:off x="7279111" y="5563173"/>
              <a:ext cx="1492068" cy="659393"/>
            </a:xfrm>
            <a:prstGeom prst="rect">
              <a:avLst/>
            </a:prstGeom>
          </p:spPr>
          <p:txBody>
            <a:bodyPr vert="horz" wrap="none" lIns="91440" tIns="45720" rIns="91440" bIns="4572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374" name="TextBox 409"/>
            <p:cNvSpPr txBox="1">
              <a:spLocks/>
            </p:cNvSpPr>
            <p:nvPr/>
          </p:nvSpPr>
          <p:spPr>
            <a:xfrm>
              <a:off x="7279111" y="3234950"/>
              <a:ext cx="1492068" cy="499635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430"/>
          <p:cNvGrpSpPr/>
          <p:nvPr/>
        </p:nvGrpSpPr>
        <p:grpSpPr>
          <a:xfrm>
            <a:off x="7086504" y="1710854"/>
            <a:ext cx="1129603" cy="2219420"/>
            <a:chOff x="9223537" y="3233192"/>
            <a:chExt cx="1506137" cy="2959226"/>
          </a:xfrm>
        </p:grpSpPr>
        <p:grpSp>
          <p:nvGrpSpPr>
            <p:cNvPr id="343" name="Group 419"/>
            <p:cNvGrpSpPr/>
            <p:nvPr/>
          </p:nvGrpSpPr>
          <p:grpSpPr>
            <a:xfrm>
              <a:off x="9223538" y="3732827"/>
              <a:ext cx="1492068" cy="1501954"/>
              <a:chOff x="9223538" y="3732827"/>
              <a:chExt cx="1492068" cy="1501954"/>
            </a:xfrm>
          </p:grpSpPr>
          <p:sp>
            <p:nvSpPr>
              <p:cNvPr id="346" name="Oval 4"/>
              <p:cNvSpPr>
                <a:spLocks/>
              </p:cNvSpPr>
              <p:nvPr/>
            </p:nvSpPr>
            <p:spPr bwMode="auto">
              <a:xfrm>
                <a:off x="9455537" y="3965612"/>
                <a:ext cx="1028072" cy="1032621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47" name="Group 5"/>
              <p:cNvGrpSpPr/>
              <p:nvPr/>
            </p:nvGrpSpPr>
            <p:grpSpPr>
              <a:xfrm>
                <a:off x="9223538" y="3735887"/>
                <a:ext cx="1492068" cy="1498894"/>
                <a:chOff x="9220221" y="3150065"/>
                <a:chExt cx="1492068" cy="149889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56" name="Oval 42"/>
                <p:cNvSpPr>
                  <a:spLocks/>
                </p:cNvSpPr>
                <p:nvPr/>
              </p:nvSpPr>
              <p:spPr bwMode="auto">
                <a:xfrm>
                  <a:off x="9879825" y="4480646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Oval 43"/>
                <p:cNvSpPr>
                  <a:spLocks/>
                </p:cNvSpPr>
                <p:nvPr/>
              </p:nvSpPr>
              <p:spPr bwMode="auto">
                <a:xfrm>
                  <a:off x="9220221" y="3818767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Oval 44"/>
                <p:cNvSpPr>
                  <a:spLocks/>
                </p:cNvSpPr>
                <p:nvPr/>
              </p:nvSpPr>
              <p:spPr bwMode="auto">
                <a:xfrm>
                  <a:off x="10546252" y="3818767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Oval 45"/>
                <p:cNvSpPr>
                  <a:spLocks/>
                </p:cNvSpPr>
                <p:nvPr/>
              </p:nvSpPr>
              <p:spPr bwMode="auto">
                <a:xfrm>
                  <a:off x="10493939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Oval 46"/>
                <p:cNvSpPr>
                  <a:spLocks/>
                </p:cNvSpPr>
                <p:nvPr/>
              </p:nvSpPr>
              <p:spPr bwMode="auto">
                <a:xfrm>
                  <a:off x="10355194" y="4278215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Oval 47"/>
                <p:cNvSpPr>
                  <a:spLocks/>
                </p:cNvSpPr>
                <p:nvPr/>
              </p:nvSpPr>
              <p:spPr bwMode="auto">
                <a:xfrm>
                  <a:off x="1015048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Oval 48"/>
                <p:cNvSpPr>
                  <a:spLocks/>
                </p:cNvSpPr>
                <p:nvPr/>
              </p:nvSpPr>
              <p:spPr bwMode="auto">
                <a:xfrm>
                  <a:off x="9265711" y="4064413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Oval 49"/>
                <p:cNvSpPr>
                  <a:spLocks/>
                </p:cNvSpPr>
                <p:nvPr/>
              </p:nvSpPr>
              <p:spPr bwMode="auto">
                <a:xfrm>
                  <a:off x="9413552" y="4278215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Oval 50"/>
                <p:cNvSpPr>
                  <a:spLocks/>
                </p:cNvSpPr>
                <p:nvPr/>
              </p:nvSpPr>
              <p:spPr bwMode="auto">
                <a:xfrm>
                  <a:off x="9609159" y="4419234"/>
                  <a:ext cx="166037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Oval 51"/>
                <p:cNvSpPr>
                  <a:spLocks/>
                </p:cNvSpPr>
                <p:nvPr/>
              </p:nvSpPr>
              <p:spPr bwMode="auto">
                <a:xfrm>
                  <a:off x="9265711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Oval 52"/>
                <p:cNvSpPr>
                  <a:spLocks/>
                </p:cNvSpPr>
                <p:nvPr/>
              </p:nvSpPr>
              <p:spPr bwMode="auto">
                <a:xfrm>
                  <a:off x="9413552" y="3350221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Oval 53"/>
                <p:cNvSpPr>
                  <a:spLocks/>
                </p:cNvSpPr>
                <p:nvPr/>
              </p:nvSpPr>
              <p:spPr bwMode="auto">
                <a:xfrm>
                  <a:off x="9609159" y="3211477"/>
                  <a:ext cx="166037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Oval 54"/>
                <p:cNvSpPr>
                  <a:spLocks/>
                </p:cNvSpPr>
                <p:nvPr/>
              </p:nvSpPr>
              <p:spPr bwMode="auto">
                <a:xfrm>
                  <a:off x="9879825" y="3150065"/>
                  <a:ext cx="168313" cy="170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Oval 55"/>
                <p:cNvSpPr>
                  <a:spLocks/>
                </p:cNvSpPr>
                <p:nvPr/>
              </p:nvSpPr>
              <p:spPr bwMode="auto">
                <a:xfrm>
                  <a:off x="10161862" y="3211477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Oval 56"/>
                <p:cNvSpPr>
                  <a:spLocks/>
                </p:cNvSpPr>
                <p:nvPr/>
              </p:nvSpPr>
              <p:spPr bwMode="auto">
                <a:xfrm>
                  <a:off x="10352920" y="3350221"/>
                  <a:ext cx="168313" cy="1660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Oval 57"/>
                <p:cNvSpPr>
                  <a:spLocks/>
                </p:cNvSpPr>
                <p:nvPr/>
              </p:nvSpPr>
              <p:spPr bwMode="auto">
                <a:xfrm>
                  <a:off x="10498488" y="3573121"/>
                  <a:ext cx="168313" cy="1683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8" name="Group 386"/>
              <p:cNvGrpSpPr/>
              <p:nvPr/>
            </p:nvGrpSpPr>
            <p:grpSpPr>
              <a:xfrm>
                <a:off x="9881321" y="3732827"/>
                <a:ext cx="832464" cy="1296463"/>
                <a:chOff x="9879825" y="3150065"/>
                <a:chExt cx="832464" cy="1296463"/>
              </a:xfrm>
              <a:solidFill>
                <a:schemeClr val="accent2"/>
              </a:solidFill>
            </p:grpSpPr>
            <p:sp>
              <p:nvSpPr>
                <p:cNvPr id="349" name="Oval 398"/>
                <p:cNvSpPr>
                  <a:spLocks/>
                </p:cNvSpPr>
                <p:nvPr/>
              </p:nvSpPr>
              <p:spPr bwMode="auto">
                <a:xfrm>
                  <a:off x="10546252" y="3818767"/>
                  <a:ext cx="166037" cy="168313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Oval 399"/>
                <p:cNvSpPr>
                  <a:spLocks/>
                </p:cNvSpPr>
                <p:nvPr/>
              </p:nvSpPr>
              <p:spPr bwMode="auto">
                <a:xfrm>
                  <a:off x="10493939" y="4064413"/>
                  <a:ext cx="168313" cy="168313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Oval 400"/>
                <p:cNvSpPr>
                  <a:spLocks/>
                </p:cNvSpPr>
                <p:nvPr/>
              </p:nvSpPr>
              <p:spPr bwMode="auto">
                <a:xfrm>
                  <a:off x="10355194" y="4278215"/>
                  <a:ext cx="168313" cy="168313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Oval 401"/>
                <p:cNvSpPr>
                  <a:spLocks/>
                </p:cNvSpPr>
                <p:nvPr/>
              </p:nvSpPr>
              <p:spPr bwMode="auto">
                <a:xfrm>
                  <a:off x="9879825" y="3150065"/>
                  <a:ext cx="168313" cy="170588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Oval 402"/>
                <p:cNvSpPr>
                  <a:spLocks/>
                </p:cNvSpPr>
                <p:nvPr/>
              </p:nvSpPr>
              <p:spPr bwMode="auto">
                <a:xfrm>
                  <a:off x="10161862" y="3211477"/>
                  <a:ext cx="168313" cy="166039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Oval 403"/>
                <p:cNvSpPr>
                  <a:spLocks/>
                </p:cNvSpPr>
                <p:nvPr/>
              </p:nvSpPr>
              <p:spPr bwMode="auto">
                <a:xfrm>
                  <a:off x="10352920" y="3350221"/>
                  <a:ext cx="168313" cy="166039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Oval 404"/>
                <p:cNvSpPr>
                  <a:spLocks/>
                </p:cNvSpPr>
                <p:nvPr/>
              </p:nvSpPr>
              <p:spPr bwMode="auto">
                <a:xfrm>
                  <a:off x="10498488" y="3573121"/>
                  <a:ext cx="168313" cy="168313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44" name="TextBox 407"/>
            <p:cNvSpPr txBox="1">
              <a:spLocks/>
            </p:cNvSpPr>
            <p:nvPr/>
          </p:nvSpPr>
          <p:spPr>
            <a:xfrm>
              <a:off x="9223537" y="5533025"/>
              <a:ext cx="1506137" cy="659393"/>
            </a:xfrm>
            <a:prstGeom prst="rect">
              <a:avLst/>
            </a:prstGeom>
          </p:spPr>
          <p:txBody>
            <a:bodyPr vert="horz" wrap="none" lIns="91440" tIns="45720" rIns="91440" bIns="4572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345" name="TextBox 410"/>
            <p:cNvSpPr txBox="1">
              <a:spLocks/>
            </p:cNvSpPr>
            <p:nvPr/>
          </p:nvSpPr>
          <p:spPr>
            <a:xfrm>
              <a:off x="9223537" y="3233192"/>
              <a:ext cx="1506137" cy="499635"/>
            </a:xfrm>
            <a:prstGeom prst="rect">
              <a:avLst/>
            </a:prstGeom>
          </p:spPr>
          <p:txBody>
            <a:bodyPr vert="horz" wrap="none" lIns="91440" tIns="45720" rIns="91440" bIns="45720" anchor="ctr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" name="Freeform: Shape 412"/>
          <p:cNvSpPr>
            <a:spLocks noChangeAspect="1"/>
          </p:cNvSpPr>
          <p:nvPr/>
        </p:nvSpPr>
        <p:spPr bwMode="auto">
          <a:xfrm>
            <a:off x="7538798" y="2469180"/>
            <a:ext cx="252572" cy="344417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413"/>
          <p:cNvSpPr>
            <a:spLocks noChangeAspect="1"/>
          </p:cNvSpPr>
          <p:nvPr/>
        </p:nvSpPr>
        <p:spPr bwMode="auto">
          <a:xfrm>
            <a:off x="6022307" y="2524678"/>
            <a:ext cx="277134" cy="29521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414"/>
          <p:cNvSpPr>
            <a:spLocks noChangeAspect="1"/>
          </p:cNvSpPr>
          <p:nvPr/>
        </p:nvSpPr>
        <p:spPr bwMode="auto">
          <a:xfrm>
            <a:off x="4483935" y="2523334"/>
            <a:ext cx="333784" cy="295214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0" name="Straight Connector 415"/>
          <p:cNvCxnSpPr/>
          <p:nvPr/>
        </p:nvCxnSpPr>
        <p:spPr>
          <a:xfrm flipV="1">
            <a:off x="4010261" y="3726992"/>
            <a:ext cx="4045126" cy="806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"/>
          <p:cNvGrpSpPr/>
          <p:nvPr/>
        </p:nvGrpSpPr>
        <p:grpSpPr>
          <a:xfrm>
            <a:off x="791018" y="753832"/>
            <a:ext cx="2772946" cy="3833647"/>
            <a:chOff x="1054690" y="1005109"/>
            <a:chExt cx="3697262" cy="5111529"/>
          </a:xfrm>
        </p:grpSpPr>
        <p:sp>
          <p:nvSpPr>
            <p:cNvPr id="12" name="Freeform: Shape 282"/>
            <p:cNvSpPr>
              <a:spLocks/>
            </p:cNvSpPr>
            <p:nvPr/>
          </p:nvSpPr>
          <p:spPr bwMode="auto">
            <a:xfrm flipH="1">
              <a:off x="3291283" y="5511439"/>
              <a:ext cx="272622" cy="219213"/>
            </a:xfrm>
            <a:custGeom>
              <a:avLst/>
              <a:gdLst>
                <a:gd name="T0" fmla="*/ 31 w 299"/>
                <a:gd name="T1" fmla="*/ 255 h 255"/>
                <a:gd name="T2" fmla="*/ 83 w 299"/>
                <a:gd name="T3" fmla="*/ 198 h 255"/>
                <a:gd name="T4" fmla="*/ 299 w 299"/>
                <a:gd name="T5" fmla="*/ 198 h 255"/>
                <a:gd name="T6" fmla="*/ 299 w 299"/>
                <a:gd name="T7" fmla="*/ 139 h 255"/>
                <a:gd name="T8" fmla="*/ 105 w 299"/>
                <a:gd name="T9" fmla="*/ 139 h 255"/>
                <a:gd name="T10" fmla="*/ 93 w 299"/>
                <a:gd name="T11" fmla="*/ 139 h 255"/>
                <a:gd name="T12" fmla="*/ 93 w 299"/>
                <a:gd name="T13" fmla="*/ 130 h 255"/>
                <a:gd name="T14" fmla="*/ 93 w 299"/>
                <a:gd name="T15" fmla="*/ 0 h 255"/>
                <a:gd name="T16" fmla="*/ 0 w 299"/>
                <a:gd name="T17" fmla="*/ 0 h 255"/>
                <a:gd name="T18" fmla="*/ 0 w 299"/>
                <a:gd name="T19" fmla="*/ 198 h 255"/>
                <a:gd name="T20" fmla="*/ 31 w 299"/>
                <a:gd name="T21" fmla="*/ 198 h 255"/>
                <a:gd name="T22" fmla="*/ 31 w 299"/>
                <a:gd name="T2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255">
                  <a:moveTo>
                    <a:pt x="31" y="255"/>
                  </a:moveTo>
                  <a:lnTo>
                    <a:pt x="83" y="198"/>
                  </a:lnTo>
                  <a:lnTo>
                    <a:pt x="299" y="198"/>
                  </a:lnTo>
                  <a:lnTo>
                    <a:pt x="299" y="139"/>
                  </a:lnTo>
                  <a:lnTo>
                    <a:pt x="105" y="139"/>
                  </a:lnTo>
                  <a:lnTo>
                    <a:pt x="93" y="139"/>
                  </a:lnTo>
                  <a:lnTo>
                    <a:pt x="93" y="13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31" y="198"/>
                  </a:lnTo>
                  <a:lnTo>
                    <a:pt x="31" y="2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283"/>
            <p:cNvSpPr>
              <a:spLocks/>
            </p:cNvSpPr>
            <p:nvPr/>
          </p:nvSpPr>
          <p:spPr bwMode="auto">
            <a:xfrm flipH="1">
              <a:off x="3185517" y="5443525"/>
              <a:ext cx="282651" cy="230388"/>
            </a:xfrm>
            <a:custGeom>
              <a:avLst/>
              <a:gdLst>
                <a:gd name="T0" fmla="*/ 310 w 310"/>
                <a:gd name="T1" fmla="*/ 0 h 268"/>
                <a:gd name="T2" fmla="*/ 0 w 310"/>
                <a:gd name="T3" fmla="*/ 0 h 268"/>
                <a:gd name="T4" fmla="*/ 0 w 310"/>
                <a:gd name="T5" fmla="*/ 79 h 268"/>
                <a:gd name="T6" fmla="*/ 0 w 310"/>
                <a:gd name="T7" fmla="*/ 209 h 268"/>
                <a:gd name="T8" fmla="*/ 194 w 310"/>
                <a:gd name="T9" fmla="*/ 209 h 268"/>
                <a:gd name="T10" fmla="*/ 222 w 310"/>
                <a:gd name="T11" fmla="*/ 209 h 268"/>
                <a:gd name="T12" fmla="*/ 277 w 310"/>
                <a:gd name="T13" fmla="*/ 268 h 268"/>
                <a:gd name="T14" fmla="*/ 277 w 310"/>
                <a:gd name="T15" fmla="*/ 209 h 268"/>
                <a:gd name="T16" fmla="*/ 310 w 310"/>
                <a:gd name="T17" fmla="*/ 209 h 268"/>
                <a:gd name="T18" fmla="*/ 310 w 310"/>
                <a:gd name="T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68">
                  <a:moveTo>
                    <a:pt x="310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0" y="209"/>
                  </a:lnTo>
                  <a:lnTo>
                    <a:pt x="194" y="209"/>
                  </a:lnTo>
                  <a:lnTo>
                    <a:pt x="222" y="209"/>
                  </a:lnTo>
                  <a:lnTo>
                    <a:pt x="277" y="268"/>
                  </a:lnTo>
                  <a:lnTo>
                    <a:pt x="277" y="209"/>
                  </a:lnTo>
                  <a:lnTo>
                    <a:pt x="310" y="209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284"/>
            <p:cNvSpPr>
              <a:spLocks/>
            </p:cNvSpPr>
            <p:nvPr/>
          </p:nvSpPr>
          <p:spPr bwMode="auto">
            <a:xfrm flipH="1">
              <a:off x="3870263" y="3002096"/>
              <a:ext cx="331888" cy="311196"/>
            </a:xfrm>
            <a:custGeom>
              <a:avLst/>
              <a:gdLst>
                <a:gd name="T0" fmla="*/ 151 w 154"/>
                <a:gd name="T1" fmla="*/ 59 h 153"/>
                <a:gd name="T2" fmla="*/ 120 w 154"/>
                <a:gd name="T3" fmla="*/ 72 h 153"/>
                <a:gd name="T4" fmla="*/ 108 w 154"/>
                <a:gd name="T5" fmla="*/ 72 h 153"/>
                <a:gd name="T6" fmla="*/ 102 w 154"/>
                <a:gd name="T7" fmla="*/ 57 h 153"/>
                <a:gd name="T8" fmla="*/ 111 w 154"/>
                <a:gd name="T9" fmla="*/ 49 h 153"/>
                <a:gd name="T10" fmla="*/ 142 w 154"/>
                <a:gd name="T11" fmla="*/ 36 h 153"/>
                <a:gd name="T12" fmla="*/ 128 w 154"/>
                <a:gd name="T13" fmla="*/ 19 h 153"/>
                <a:gd name="T14" fmla="*/ 108 w 154"/>
                <a:gd name="T15" fmla="*/ 11 h 153"/>
                <a:gd name="T16" fmla="*/ 105 w 154"/>
                <a:gd name="T17" fmla="*/ 35 h 153"/>
                <a:gd name="T18" fmla="*/ 90 w 154"/>
                <a:gd name="T19" fmla="*/ 57 h 153"/>
                <a:gd name="T20" fmla="*/ 92 w 154"/>
                <a:gd name="T21" fmla="*/ 34 h 153"/>
                <a:gd name="T22" fmla="*/ 81 w 154"/>
                <a:gd name="T23" fmla="*/ 27 h 153"/>
                <a:gd name="T24" fmla="*/ 81 w 154"/>
                <a:gd name="T25" fmla="*/ 15 h 153"/>
                <a:gd name="T26" fmla="*/ 73 w 154"/>
                <a:gd name="T27" fmla="*/ 15 h 153"/>
                <a:gd name="T28" fmla="*/ 73 w 154"/>
                <a:gd name="T29" fmla="*/ 27 h 153"/>
                <a:gd name="T30" fmla="*/ 62 w 154"/>
                <a:gd name="T31" fmla="*/ 34 h 153"/>
                <a:gd name="T32" fmla="*/ 63 w 154"/>
                <a:gd name="T33" fmla="*/ 57 h 153"/>
                <a:gd name="T34" fmla="*/ 49 w 154"/>
                <a:gd name="T35" fmla="*/ 35 h 153"/>
                <a:gd name="T36" fmla="*/ 45 w 154"/>
                <a:gd name="T37" fmla="*/ 11 h 153"/>
                <a:gd name="T38" fmla="*/ 25 w 154"/>
                <a:gd name="T39" fmla="*/ 19 h 153"/>
                <a:gd name="T40" fmla="*/ 12 w 154"/>
                <a:gd name="T41" fmla="*/ 36 h 153"/>
                <a:gd name="T42" fmla="*/ 43 w 154"/>
                <a:gd name="T43" fmla="*/ 49 h 153"/>
                <a:gd name="T44" fmla="*/ 51 w 154"/>
                <a:gd name="T45" fmla="*/ 57 h 153"/>
                <a:gd name="T46" fmla="*/ 45 w 154"/>
                <a:gd name="T47" fmla="*/ 72 h 153"/>
                <a:gd name="T48" fmla="*/ 33 w 154"/>
                <a:gd name="T49" fmla="*/ 72 h 153"/>
                <a:gd name="T50" fmla="*/ 2 w 154"/>
                <a:gd name="T51" fmla="*/ 59 h 153"/>
                <a:gd name="T52" fmla="*/ 0 w 154"/>
                <a:gd name="T53" fmla="*/ 81 h 153"/>
                <a:gd name="T54" fmla="*/ 8 w 154"/>
                <a:gd name="T55" fmla="*/ 100 h 153"/>
                <a:gd name="T56" fmla="*/ 28 w 154"/>
                <a:gd name="T57" fmla="*/ 86 h 153"/>
                <a:gd name="T58" fmla="*/ 54 w 154"/>
                <a:gd name="T59" fmla="*/ 81 h 153"/>
                <a:gd name="T60" fmla="*/ 36 w 154"/>
                <a:gd name="T61" fmla="*/ 96 h 153"/>
                <a:gd name="T62" fmla="*/ 39 w 154"/>
                <a:gd name="T63" fmla="*/ 108 h 153"/>
                <a:gd name="T64" fmla="*/ 31 w 154"/>
                <a:gd name="T65" fmla="*/ 116 h 153"/>
                <a:gd name="T66" fmla="*/ 37 w 154"/>
                <a:gd name="T67" fmla="*/ 122 h 153"/>
                <a:gd name="T68" fmla="*/ 45 w 154"/>
                <a:gd name="T69" fmla="*/ 114 h 153"/>
                <a:gd name="T70" fmla="*/ 57 w 154"/>
                <a:gd name="T71" fmla="*/ 117 h 153"/>
                <a:gd name="T72" fmla="*/ 73 w 154"/>
                <a:gd name="T73" fmla="*/ 100 h 153"/>
                <a:gd name="T74" fmla="*/ 68 w 154"/>
                <a:gd name="T75" fmla="*/ 125 h 153"/>
                <a:gd name="T76" fmla="*/ 53 w 154"/>
                <a:gd name="T77" fmla="*/ 145 h 153"/>
                <a:gd name="T78" fmla="*/ 73 w 154"/>
                <a:gd name="T79" fmla="*/ 153 h 153"/>
                <a:gd name="T80" fmla="*/ 94 w 154"/>
                <a:gd name="T81" fmla="*/ 151 h 153"/>
                <a:gd name="T82" fmla="*/ 81 w 154"/>
                <a:gd name="T83" fmla="*/ 120 h 153"/>
                <a:gd name="T84" fmla="*/ 81 w 154"/>
                <a:gd name="T85" fmla="*/ 108 h 153"/>
                <a:gd name="T86" fmla="*/ 96 w 154"/>
                <a:gd name="T87" fmla="*/ 102 h 153"/>
                <a:gd name="T88" fmla="*/ 105 w 154"/>
                <a:gd name="T89" fmla="*/ 110 h 153"/>
                <a:gd name="T90" fmla="*/ 117 w 154"/>
                <a:gd name="T91" fmla="*/ 141 h 153"/>
                <a:gd name="T92" fmla="*/ 134 w 154"/>
                <a:gd name="T93" fmla="*/ 128 h 153"/>
                <a:gd name="T94" fmla="*/ 142 w 154"/>
                <a:gd name="T95" fmla="*/ 108 h 153"/>
                <a:gd name="T96" fmla="*/ 118 w 154"/>
                <a:gd name="T97" fmla="*/ 104 h 153"/>
                <a:gd name="T98" fmla="*/ 96 w 154"/>
                <a:gd name="T99" fmla="*/ 90 h 153"/>
                <a:gd name="T100" fmla="*/ 119 w 154"/>
                <a:gd name="T101" fmla="*/ 92 h 153"/>
                <a:gd name="T102" fmla="*/ 126 w 154"/>
                <a:gd name="T103" fmla="*/ 81 h 153"/>
                <a:gd name="T104" fmla="*/ 138 w 154"/>
                <a:gd name="T105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53">
                  <a:moveTo>
                    <a:pt x="154" y="72"/>
                  </a:moveTo>
                  <a:cubicBezTo>
                    <a:pt x="138" y="72"/>
                    <a:pt x="138" y="72"/>
                    <a:pt x="138" y="72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69"/>
                    <a:pt x="98" y="66"/>
                    <a:pt x="96" y="63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7" y="55"/>
                    <a:pt x="84" y="54"/>
                    <a:pt x="81" y="5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54"/>
                    <a:pt x="66" y="55"/>
                    <a:pt x="63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6"/>
                    <a:pt x="54" y="69"/>
                    <a:pt x="54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4"/>
                    <a:pt x="55" y="87"/>
                    <a:pt x="57" y="9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6" y="98"/>
                    <a:pt x="69" y="99"/>
                    <a:pt x="73" y="100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94" y="151"/>
                    <a:pt x="94" y="151"/>
                    <a:pt x="94" y="151"/>
                  </a:cubicBezTo>
                  <a:cubicBezTo>
                    <a:pt x="100" y="145"/>
                    <a:pt x="100" y="145"/>
                    <a:pt x="100" y="14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4" y="99"/>
                    <a:pt x="87" y="98"/>
                    <a:pt x="90" y="9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28" y="134"/>
                    <a:pt x="128" y="134"/>
                    <a:pt x="128" y="134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8" y="87"/>
                    <a:pt x="99" y="84"/>
                    <a:pt x="100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154" y="81"/>
                    <a:pt x="154" y="81"/>
                    <a:pt x="154" y="81"/>
                  </a:cubicBezTo>
                  <a:lnTo>
                    <a:pt x="154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285"/>
            <p:cNvSpPr>
              <a:spLocks/>
            </p:cNvSpPr>
            <p:nvPr/>
          </p:nvSpPr>
          <p:spPr bwMode="auto">
            <a:xfrm flipH="1">
              <a:off x="2040323" y="5053240"/>
              <a:ext cx="249827" cy="2364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Rectangle 286"/>
            <p:cNvSpPr>
              <a:spLocks/>
            </p:cNvSpPr>
            <p:nvPr/>
          </p:nvSpPr>
          <p:spPr bwMode="auto">
            <a:xfrm flipH="1">
              <a:off x="2149736" y="4994784"/>
              <a:ext cx="30089" cy="404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 287"/>
            <p:cNvSpPr>
              <a:spLocks/>
            </p:cNvSpPr>
            <p:nvPr/>
          </p:nvSpPr>
          <p:spPr bwMode="auto">
            <a:xfrm flipH="1">
              <a:off x="1977410" y="5155540"/>
              <a:ext cx="45589" cy="30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288"/>
            <p:cNvSpPr>
              <a:spLocks/>
            </p:cNvSpPr>
            <p:nvPr/>
          </p:nvSpPr>
          <p:spPr bwMode="auto">
            <a:xfrm flipH="1">
              <a:off x="2149736" y="5305980"/>
              <a:ext cx="30089" cy="42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ectangle 289"/>
            <p:cNvSpPr>
              <a:spLocks/>
            </p:cNvSpPr>
            <p:nvPr/>
          </p:nvSpPr>
          <p:spPr bwMode="auto">
            <a:xfrm flipH="1">
              <a:off x="2307474" y="5155540"/>
              <a:ext cx="45589" cy="30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290"/>
            <p:cNvSpPr>
              <a:spLocks/>
            </p:cNvSpPr>
            <p:nvPr/>
          </p:nvSpPr>
          <p:spPr bwMode="auto">
            <a:xfrm flipH="1">
              <a:off x="2020263" y="5035188"/>
              <a:ext cx="53795" cy="50720"/>
            </a:xfrm>
            <a:custGeom>
              <a:avLst/>
              <a:gdLst>
                <a:gd name="T0" fmla="*/ 59 w 59"/>
                <a:gd name="T1" fmla="*/ 24 h 59"/>
                <a:gd name="T2" fmla="*/ 23 w 59"/>
                <a:gd name="T3" fmla="*/ 59 h 59"/>
                <a:gd name="T4" fmla="*/ 0 w 59"/>
                <a:gd name="T5" fmla="*/ 33 h 59"/>
                <a:gd name="T6" fmla="*/ 33 w 59"/>
                <a:gd name="T7" fmla="*/ 0 h 59"/>
                <a:gd name="T8" fmla="*/ 59 w 59"/>
                <a:gd name="T9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4"/>
                  </a:moveTo>
                  <a:lnTo>
                    <a:pt x="23" y="59"/>
                  </a:lnTo>
                  <a:lnTo>
                    <a:pt x="0" y="33"/>
                  </a:lnTo>
                  <a:lnTo>
                    <a:pt x="33" y="0"/>
                  </a:lnTo>
                  <a:lnTo>
                    <a:pt x="59" y="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291"/>
            <p:cNvSpPr>
              <a:spLocks/>
            </p:cNvSpPr>
            <p:nvPr/>
          </p:nvSpPr>
          <p:spPr bwMode="auto">
            <a:xfrm flipH="1">
              <a:off x="2020263" y="5255260"/>
              <a:ext cx="53795" cy="50720"/>
            </a:xfrm>
            <a:custGeom>
              <a:avLst/>
              <a:gdLst>
                <a:gd name="T0" fmla="*/ 23 w 59"/>
                <a:gd name="T1" fmla="*/ 0 h 59"/>
                <a:gd name="T2" fmla="*/ 59 w 59"/>
                <a:gd name="T3" fmla="*/ 35 h 59"/>
                <a:gd name="T4" fmla="*/ 33 w 59"/>
                <a:gd name="T5" fmla="*/ 59 h 59"/>
                <a:gd name="T6" fmla="*/ 0 w 59"/>
                <a:gd name="T7" fmla="*/ 26 h 59"/>
                <a:gd name="T8" fmla="*/ 23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3" y="0"/>
                  </a:moveTo>
                  <a:lnTo>
                    <a:pt x="59" y="35"/>
                  </a:lnTo>
                  <a:lnTo>
                    <a:pt x="33" y="59"/>
                  </a:lnTo>
                  <a:lnTo>
                    <a:pt x="0" y="2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292"/>
            <p:cNvSpPr>
              <a:spLocks/>
            </p:cNvSpPr>
            <p:nvPr/>
          </p:nvSpPr>
          <p:spPr bwMode="auto">
            <a:xfrm flipH="1">
              <a:off x="2255502" y="5255260"/>
              <a:ext cx="53795" cy="50720"/>
            </a:xfrm>
            <a:custGeom>
              <a:avLst/>
              <a:gdLst>
                <a:gd name="T0" fmla="*/ 35 w 59"/>
                <a:gd name="T1" fmla="*/ 0 h 59"/>
                <a:gd name="T2" fmla="*/ 59 w 59"/>
                <a:gd name="T3" fmla="*/ 26 h 59"/>
                <a:gd name="T4" fmla="*/ 26 w 59"/>
                <a:gd name="T5" fmla="*/ 59 h 59"/>
                <a:gd name="T6" fmla="*/ 0 w 59"/>
                <a:gd name="T7" fmla="*/ 35 h 59"/>
                <a:gd name="T8" fmla="*/ 35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35" y="0"/>
                  </a:moveTo>
                  <a:lnTo>
                    <a:pt x="59" y="26"/>
                  </a:lnTo>
                  <a:lnTo>
                    <a:pt x="26" y="5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93"/>
            <p:cNvSpPr>
              <a:spLocks/>
            </p:cNvSpPr>
            <p:nvPr/>
          </p:nvSpPr>
          <p:spPr bwMode="auto">
            <a:xfrm flipH="1">
              <a:off x="2255502" y="5035188"/>
              <a:ext cx="53795" cy="50720"/>
            </a:xfrm>
            <a:custGeom>
              <a:avLst/>
              <a:gdLst>
                <a:gd name="T0" fmla="*/ 59 w 59"/>
                <a:gd name="T1" fmla="*/ 33 h 59"/>
                <a:gd name="T2" fmla="*/ 35 w 59"/>
                <a:gd name="T3" fmla="*/ 59 h 59"/>
                <a:gd name="T4" fmla="*/ 0 w 59"/>
                <a:gd name="T5" fmla="*/ 24 h 59"/>
                <a:gd name="T6" fmla="*/ 26 w 59"/>
                <a:gd name="T7" fmla="*/ 0 h 59"/>
                <a:gd name="T8" fmla="*/ 59 w 59"/>
                <a:gd name="T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33"/>
                  </a:moveTo>
                  <a:lnTo>
                    <a:pt x="35" y="59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9" y="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294"/>
            <p:cNvSpPr>
              <a:spLocks/>
            </p:cNvSpPr>
            <p:nvPr/>
          </p:nvSpPr>
          <p:spPr bwMode="auto">
            <a:xfrm flipH="1">
              <a:off x="2078617" y="5000802"/>
              <a:ext cx="47413" cy="50720"/>
            </a:xfrm>
            <a:custGeom>
              <a:avLst/>
              <a:gdLst>
                <a:gd name="T0" fmla="*/ 52 w 52"/>
                <a:gd name="T1" fmla="*/ 14 h 59"/>
                <a:gd name="T2" fmla="*/ 33 w 52"/>
                <a:gd name="T3" fmla="*/ 59 h 59"/>
                <a:gd name="T4" fmla="*/ 0 w 52"/>
                <a:gd name="T5" fmla="*/ 45 h 59"/>
                <a:gd name="T6" fmla="*/ 19 w 52"/>
                <a:gd name="T7" fmla="*/ 0 h 59"/>
                <a:gd name="T8" fmla="*/ 52 w 52"/>
                <a:gd name="T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9">
                  <a:moveTo>
                    <a:pt x="52" y="14"/>
                  </a:moveTo>
                  <a:lnTo>
                    <a:pt x="33" y="59"/>
                  </a:lnTo>
                  <a:lnTo>
                    <a:pt x="0" y="45"/>
                  </a:lnTo>
                  <a:lnTo>
                    <a:pt x="19" y="0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295"/>
            <p:cNvSpPr>
              <a:spLocks/>
            </p:cNvSpPr>
            <p:nvPr/>
          </p:nvSpPr>
          <p:spPr bwMode="auto">
            <a:xfrm flipH="1">
              <a:off x="1985615" y="5207979"/>
              <a:ext cx="51972" cy="42983"/>
            </a:xfrm>
            <a:custGeom>
              <a:avLst/>
              <a:gdLst>
                <a:gd name="T0" fmla="*/ 12 w 57"/>
                <a:gd name="T1" fmla="*/ 0 h 50"/>
                <a:gd name="T2" fmla="*/ 57 w 57"/>
                <a:gd name="T3" fmla="*/ 19 h 50"/>
                <a:gd name="T4" fmla="*/ 45 w 57"/>
                <a:gd name="T5" fmla="*/ 50 h 50"/>
                <a:gd name="T6" fmla="*/ 0 w 57"/>
                <a:gd name="T7" fmla="*/ 33 h 50"/>
                <a:gd name="T8" fmla="*/ 12 w 57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0">
                  <a:moveTo>
                    <a:pt x="12" y="0"/>
                  </a:moveTo>
                  <a:lnTo>
                    <a:pt x="57" y="19"/>
                  </a:lnTo>
                  <a:lnTo>
                    <a:pt x="45" y="50"/>
                  </a:lnTo>
                  <a:lnTo>
                    <a:pt x="0" y="3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96"/>
            <p:cNvSpPr>
              <a:spLocks/>
            </p:cNvSpPr>
            <p:nvPr/>
          </p:nvSpPr>
          <p:spPr bwMode="auto">
            <a:xfrm flipH="1">
              <a:off x="2203531" y="5289647"/>
              <a:ext cx="47413" cy="50720"/>
            </a:xfrm>
            <a:custGeom>
              <a:avLst/>
              <a:gdLst>
                <a:gd name="T0" fmla="*/ 52 w 52"/>
                <a:gd name="T1" fmla="*/ 14 h 59"/>
                <a:gd name="T2" fmla="*/ 33 w 52"/>
                <a:gd name="T3" fmla="*/ 59 h 59"/>
                <a:gd name="T4" fmla="*/ 0 w 52"/>
                <a:gd name="T5" fmla="*/ 45 h 59"/>
                <a:gd name="T6" fmla="*/ 18 w 52"/>
                <a:gd name="T7" fmla="*/ 0 h 59"/>
                <a:gd name="T8" fmla="*/ 52 w 52"/>
                <a:gd name="T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9">
                  <a:moveTo>
                    <a:pt x="52" y="14"/>
                  </a:moveTo>
                  <a:lnTo>
                    <a:pt x="33" y="59"/>
                  </a:lnTo>
                  <a:lnTo>
                    <a:pt x="0" y="45"/>
                  </a:lnTo>
                  <a:lnTo>
                    <a:pt x="18" y="0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97"/>
            <p:cNvSpPr>
              <a:spLocks/>
            </p:cNvSpPr>
            <p:nvPr/>
          </p:nvSpPr>
          <p:spPr bwMode="auto">
            <a:xfrm flipH="1">
              <a:off x="2291973" y="5090206"/>
              <a:ext cx="51972" cy="42983"/>
            </a:xfrm>
            <a:custGeom>
              <a:avLst/>
              <a:gdLst>
                <a:gd name="T0" fmla="*/ 45 w 57"/>
                <a:gd name="T1" fmla="*/ 50 h 50"/>
                <a:gd name="T2" fmla="*/ 0 w 57"/>
                <a:gd name="T3" fmla="*/ 31 h 50"/>
                <a:gd name="T4" fmla="*/ 12 w 57"/>
                <a:gd name="T5" fmla="*/ 0 h 50"/>
                <a:gd name="T6" fmla="*/ 57 w 57"/>
                <a:gd name="T7" fmla="*/ 19 h 50"/>
                <a:gd name="T8" fmla="*/ 45 w 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0">
                  <a:moveTo>
                    <a:pt x="45" y="50"/>
                  </a:moveTo>
                  <a:lnTo>
                    <a:pt x="0" y="31"/>
                  </a:lnTo>
                  <a:lnTo>
                    <a:pt x="12" y="0"/>
                  </a:lnTo>
                  <a:lnTo>
                    <a:pt x="57" y="19"/>
                  </a:lnTo>
                  <a:lnTo>
                    <a:pt x="45" y="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98"/>
            <p:cNvSpPr>
              <a:spLocks/>
            </p:cNvSpPr>
            <p:nvPr/>
          </p:nvSpPr>
          <p:spPr bwMode="auto">
            <a:xfrm flipH="1">
              <a:off x="1985616" y="5088487"/>
              <a:ext cx="54707" cy="44702"/>
            </a:xfrm>
            <a:custGeom>
              <a:avLst/>
              <a:gdLst>
                <a:gd name="T0" fmla="*/ 0 w 60"/>
                <a:gd name="T1" fmla="*/ 18 h 52"/>
                <a:gd name="T2" fmla="*/ 45 w 60"/>
                <a:gd name="T3" fmla="*/ 0 h 52"/>
                <a:gd name="T4" fmla="*/ 60 w 60"/>
                <a:gd name="T5" fmla="*/ 33 h 52"/>
                <a:gd name="T6" fmla="*/ 15 w 60"/>
                <a:gd name="T7" fmla="*/ 52 h 52"/>
                <a:gd name="T8" fmla="*/ 0 w 60"/>
                <a:gd name="T9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0" y="18"/>
                  </a:moveTo>
                  <a:lnTo>
                    <a:pt x="45" y="0"/>
                  </a:lnTo>
                  <a:lnTo>
                    <a:pt x="60" y="33"/>
                  </a:lnTo>
                  <a:lnTo>
                    <a:pt x="15" y="5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299"/>
            <p:cNvSpPr>
              <a:spLocks/>
            </p:cNvSpPr>
            <p:nvPr/>
          </p:nvSpPr>
          <p:spPr bwMode="auto">
            <a:xfrm flipH="1">
              <a:off x="2078617" y="5289647"/>
              <a:ext cx="45589" cy="50720"/>
            </a:xfrm>
            <a:custGeom>
              <a:avLst/>
              <a:gdLst>
                <a:gd name="T0" fmla="*/ 50 w 50"/>
                <a:gd name="T1" fmla="*/ 45 h 59"/>
                <a:gd name="T2" fmla="*/ 19 w 50"/>
                <a:gd name="T3" fmla="*/ 59 h 59"/>
                <a:gd name="T4" fmla="*/ 0 w 50"/>
                <a:gd name="T5" fmla="*/ 14 h 59"/>
                <a:gd name="T6" fmla="*/ 31 w 50"/>
                <a:gd name="T7" fmla="*/ 0 h 59"/>
                <a:gd name="T8" fmla="*/ 50 w 5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9">
                  <a:moveTo>
                    <a:pt x="50" y="45"/>
                  </a:moveTo>
                  <a:lnTo>
                    <a:pt x="19" y="59"/>
                  </a:lnTo>
                  <a:lnTo>
                    <a:pt x="0" y="14"/>
                  </a:lnTo>
                  <a:lnTo>
                    <a:pt x="31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300"/>
            <p:cNvSpPr>
              <a:spLocks/>
            </p:cNvSpPr>
            <p:nvPr/>
          </p:nvSpPr>
          <p:spPr bwMode="auto">
            <a:xfrm flipH="1">
              <a:off x="2290150" y="5207979"/>
              <a:ext cx="53795" cy="44702"/>
            </a:xfrm>
            <a:custGeom>
              <a:avLst/>
              <a:gdLst>
                <a:gd name="T0" fmla="*/ 59 w 59"/>
                <a:gd name="T1" fmla="*/ 33 h 52"/>
                <a:gd name="T2" fmla="*/ 14 w 59"/>
                <a:gd name="T3" fmla="*/ 52 h 52"/>
                <a:gd name="T4" fmla="*/ 0 w 59"/>
                <a:gd name="T5" fmla="*/ 19 h 52"/>
                <a:gd name="T6" fmla="*/ 45 w 59"/>
                <a:gd name="T7" fmla="*/ 0 h 52"/>
                <a:gd name="T8" fmla="*/ 59 w 59"/>
                <a:gd name="T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2">
                  <a:moveTo>
                    <a:pt x="59" y="33"/>
                  </a:moveTo>
                  <a:lnTo>
                    <a:pt x="14" y="52"/>
                  </a:lnTo>
                  <a:lnTo>
                    <a:pt x="0" y="19"/>
                  </a:lnTo>
                  <a:lnTo>
                    <a:pt x="45" y="0"/>
                  </a:lnTo>
                  <a:lnTo>
                    <a:pt x="59" y="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301"/>
            <p:cNvSpPr>
              <a:spLocks/>
            </p:cNvSpPr>
            <p:nvPr/>
          </p:nvSpPr>
          <p:spPr bwMode="auto">
            <a:xfrm flipH="1">
              <a:off x="2206266" y="5000802"/>
              <a:ext cx="44677" cy="50720"/>
            </a:xfrm>
            <a:custGeom>
              <a:avLst/>
              <a:gdLst>
                <a:gd name="T0" fmla="*/ 49 w 49"/>
                <a:gd name="T1" fmla="*/ 45 h 59"/>
                <a:gd name="T2" fmla="*/ 18 w 49"/>
                <a:gd name="T3" fmla="*/ 59 h 59"/>
                <a:gd name="T4" fmla="*/ 0 w 49"/>
                <a:gd name="T5" fmla="*/ 14 h 59"/>
                <a:gd name="T6" fmla="*/ 30 w 49"/>
                <a:gd name="T7" fmla="*/ 0 h 59"/>
                <a:gd name="T8" fmla="*/ 49 w 49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49" y="45"/>
                  </a:moveTo>
                  <a:lnTo>
                    <a:pt x="18" y="59"/>
                  </a:lnTo>
                  <a:lnTo>
                    <a:pt x="0" y="14"/>
                  </a:lnTo>
                  <a:lnTo>
                    <a:pt x="30" y="0"/>
                  </a:lnTo>
                  <a:lnTo>
                    <a:pt x="49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302"/>
            <p:cNvSpPr>
              <a:spLocks/>
            </p:cNvSpPr>
            <p:nvPr/>
          </p:nvSpPr>
          <p:spPr bwMode="auto">
            <a:xfrm flipH="1">
              <a:off x="1675611" y="3105255"/>
              <a:ext cx="267152" cy="226090"/>
            </a:xfrm>
            <a:custGeom>
              <a:avLst/>
              <a:gdLst>
                <a:gd name="T0" fmla="*/ 13 w 124"/>
                <a:gd name="T1" fmla="*/ 11 h 111"/>
                <a:gd name="T2" fmla="*/ 1 w 124"/>
                <a:gd name="T3" fmla="*/ 33 h 111"/>
                <a:gd name="T4" fmla="*/ 0 w 124"/>
                <a:gd name="T5" fmla="*/ 40 h 111"/>
                <a:gd name="T6" fmla="*/ 0 w 124"/>
                <a:gd name="T7" fmla="*/ 41 h 111"/>
                <a:gd name="T8" fmla="*/ 0 w 124"/>
                <a:gd name="T9" fmla="*/ 47 h 111"/>
                <a:gd name="T10" fmla="*/ 1 w 124"/>
                <a:gd name="T11" fmla="*/ 52 h 111"/>
                <a:gd name="T12" fmla="*/ 5 w 124"/>
                <a:gd name="T13" fmla="*/ 72 h 111"/>
                <a:gd name="T14" fmla="*/ 19 w 124"/>
                <a:gd name="T15" fmla="*/ 97 h 111"/>
                <a:gd name="T16" fmla="*/ 19 w 124"/>
                <a:gd name="T17" fmla="*/ 97 h 111"/>
                <a:gd name="T18" fmla="*/ 27 w 124"/>
                <a:gd name="T19" fmla="*/ 106 h 111"/>
                <a:gd name="T20" fmla="*/ 30 w 124"/>
                <a:gd name="T21" fmla="*/ 108 h 111"/>
                <a:gd name="T22" fmla="*/ 43 w 124"/>
                <a:gd name="T23" fmla="*/ 110 h 111"/>
                <a:gd name="T24" fmla="*/ 44 w 124"/>
                <a:gd name="T25" fmla="*/ 109 h 111"/>
                <a:gd name="T26" fmla="*/ 50 w 124"/>
                <a:gd name="T27" fmla="*/ 107 h 111"/>
                <a:gd name="T28" fmla="*/ 54 w 124"/>
                <a:gd name="T29" fmla="*/ 106 h 111"/>
                <a:gd name="T30" fmla="*/ 62 w 124"/>
                <a:gd name="T31" fmla="*/ 105 h 111"/>
                <a:gd name="T32" fmla="*/ 62 w 124"/>
                <a:gd name="T33" fmla="*/ 105 h 111"/>
                <a:gd name="T34" fmla="*/ 70 w 124"/>
                <a:gd name="T35" fmla="*/ 106 h 111"/>
                <a:gd name="T36" fmla="*/ 74 w 124"/>
                <a:gd name="T37" fmla="*/ 107 h 111"/>
                <a:gd name="T38" fmla="*/ 81 w 124"/>
                <a:gd name="T39" fmla="*/ 109 h 111"/>
                <a:gd name="T40" fmla="*/ 81 w 124"/>
                <a:gd name="T41" fmla="*/ 110 h 111"/>
                <a:gd name="T42" fmla="*/ 94 w 124"/>
                <a:gd name="T43" fmla="*/ 108 h 111"/>
                <a:gd name="T44" fmla="*/ 97 w 124"/>
                <a:gd name="T45" fmla="*/ 106 h 111"/>
                <a:gd name="T46" fmla="*/ 105 w 124"/>
                <a:gd name="T47" fmla="*/ 97 h 111"/>
                <a:gd name="T48" fmla="*/ 105 w 124"/>
                <a:gd name="T49" fmla="*/ 97 h 111"/>
                <a:gd name="T50" fmla="*/ 119 w 124"/>
                <a:gd name="T51" fmla="*/ 72 h 111"/>
                <a:gd name="T52" fmla="*/ 124 w 124"/>
                <a:gd name="T53" fmla="*/ 52 h 111"/>
                <a:gd name="T54" fmla="*/ 124 w 124"/>
                <a:gd name="T55" fmla="*/ 47 h 111"/>
                <a:gd name="T56" fmla="*/ 124 w 124"/>
                <a:gd name="T57" fmla="*/ 41 h 111"/>
                <a:gd name="T58" fmla="*/ 124 w 124"/>
                <a:gd name="T59" fmla="*/ 40 h 111"/>
                <a:gd name="T60" fmla="*/ 123 w 124"/>
                <a:gd name="T61" fmla="*/ 33 h 111"/>
                <a:gd name="T62" fmla="*/ 111 w 124"/>
                <a:gd name="T63" fmla="*/ 11 h 111"/>
                <a:gd name="T64" fmla="*/ 109 w 124"/>
                <a:gd name="T65" fmla="*/ 8 h 111"/>
                <a:gd name="T66" fmla="*/ 91 w 124"/>
                <a:gd name="T67" fmla="*/ 1 h 111"/>
                <a:gd name="T68" fmla="*/ 72 w 124"/>
                <a:gd name="T69" fmla="*/ 3 h 111"/>
                <a:gd name="T70" fmla="*/ 62 w 124"/>
                <a:gd name="T71" fmla="*/ 7 h 111"/>
                <a:gd name="T72" fmla="*/ 52 w 124"/>
                <a:gd name="T73" fmla="*/ 3 h 111"/>
                <a:gd name="T74" fmla="*/ 33 w 124"/>
                <a:gd name="T75" fmla="*/ 1 h 111"/>
                <a:gd name="T76" fmla="*/ 15 w 124"/>
                <a:gd name="T77" fmla="*/ 8 h 111"/>
                <a:gd name="T78" fmla="*/ 13 w 124"/>
                <a:gd name="T79" fmla="*/ 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11">
                  <a:moveTo>
                    <a:pt x="13" y="11"/>
                  </a:moveTo>
                  <a:cubicBezTo>
                    <a:pt x="6" y="17"/>
                    <a:pt x="3" y="25"/>
                    <a:pt x="1" y="33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3"/>
                    <a:pt x="0" y="45"/>
                    <a:pt x="0" y="47"/>
                  </a:cubicBezTo>
                  <a:cubicBezTo>
                    <a:pt x="0" y="49"/>
                    <a:pt x="0" y="50"/>
                    <a:pt x="1" y="52"/>
                  </a:cubicBezTo>
                  <a:cubicBezTo>
                    <a:pt x="1" y="59"/>
                    <a:pt x="3" y="65"/>
                    <a:pt x="5" y="72"/>
                  </a:cubicBezTo>
                  <a:cubicBezTo>
                    <a:pt x="8" y="81"/>
                    <a:pt x="13" y="89"/>
                    <a:pt x="19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2" y="101"/>
                    <a:pt x="24" y="104"/>
                    <a:pt x="27" y="106"/>
                  </a:cubicBezTo>
                  <a:cubicBezTo>
                    <a:pt x="28" y="107"/>
                    <a:pt x="29" y="107"/>
                    <a:pt x="30" y="108"/>
                  </a:cubicBezTo>
                  <a:cubicBezTo>
                    <a:pt x="34" y="111"/>
                    <a:pt x="38" y="111"/>
                    <a:pt x="43" y="110"/>
                  </a:cubicBezTo>
                  <a:cubicBezTo>
                    <a:pt x="43" y="110"/>
                    <a:pt x="43" y="110"/>
                    <a:pt x="44" y="109"/>
                  </a:cubicBezTo>
                  <a:cubicBezTo>
                    <a:pt x="46" y="109"/>
                    <a:pt x="48" y="108"/>
                    <a:pt x="50" y="107"/>
                  </a:cubicBezTo>
                  <a:cubicBezTo>
                    <a:pt x="51" y="107"/>
                    <a:pt x="53" y="106"/>
                    <a:pt x="54" y="106"/>
                  </a:cubicBezTo>
                  <a:cubicBezTo>
                    <a:pt x="57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5" y="105"/>
                    <a:pt x="67" y="105"/>
                    <a:pt x="70" y="106"/>
                  </a:cubicBezTo>
                  <a:cubicBezTo>
                    <a:pt x="71" y="106"/>
                    <a:pt x="73" y="107"/>
                    <a:pt x="74" y="107"/>
                  </a:cubicBezTo>
                  <a:cubicBezTo>
                    <a:pt x="76" y="108"/>
                    <a:pt x="78" y="109"/>
                    <a:pt x="81" y="10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6" y="111"/>
                    <a:pt x="90" y="111"/>
                    <a:pt x="94" y="108"/>
                  </a:cubicBezTo>
                  <a:cubicBezTo>
                    <a:pt x="95" y="107"/>
                    <a:pt x="96" y="107"/>
                    <a:pt x="97" y="106"/>
                  </a:cubicBezTo>
                  <a:cubicBezTo>
                    <a:pt x="100" y="104"/>
                    <a:pt x="102" y="101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11" y="89"/>
                    <a:pt x="116" y="81"/>
                    <a:pt x="119" y="72"/>
                  </a:cubicBezTo>
                  <a:cubicBezTo>
                    <a:pt x="121" y="65"/>
                    <a:pt x="123" y="59"/>
                    <a:pt x="124" y="52"/>
                  </a:cubicBezTo>
                  <a:cubicBezTo>
                    <a:pt x="124" y="50"/>
                    <a:pt x="124" y="49"/>
                    <a:pt x="124" y="47"/>
                  </a:cubicBezTo>
                  <a:cubicBezTo>
                    <a:pt x="124" y="45"/>
                    <a:pt x="124" y="43"/>
                    <a:pt x="124" y="41"/>
                  </a:cubicBezTo>
                  <a:cubicBezTo>
                    <a:pt x="124" y="41"/>
                    <a:pt x="124" y="40"/>
                    <a:pt x="124" y="40"/>
                  </a:cubicBezTo>
                  <a:cubicBezTo>
                    <a:pt x="124" y="38"/>
                    <a:pt x="123" y="36"/>
                    <a:pt x="123" y="33"/>
                  </a:cubicBezTo>
                  <a:cubicBezTo>
                    <a:pt x="121" y="25"/>
                    <a:pt x="118" y="17"/>
                    <a:pt x="111" y="11"/>
                  </a:cubicBezTo>
                  <a:cubicBezTo>
                    <a:pt x="110" y="10"/>
                    <a:pt x="110" y="9"/>
                    <a:pt x="109" y="8"/>
                  </a:cubicBezTo>
                  <a:cubicBezTo>
                    <a:pt x="104" y="4"/>
                    <a:pt x="98" y="2"/>
                    <a:pt x="91" y="1"/>
                  </a:cubicBezTo>
                  <a:cubicBezTo>
                    <a:pt x="84" y="0"/>
                    <a:pt x="78" y="1"/>
                    <a:pt x="72" y="3"/>
                  </a:cubicBezTo>
                  <a:cubicBezTo>
                    <a:pt x="69" y="4"/>
                    <a:pt x="62" y="7"/>
                    <a:pt x="62" y="7"/>
                  </a:cubicBezTo>
                  <a:cubicBezTo>
                    <a:pt x="62" y="7"/>
                    <a:pt x="55" y="4"/>
                    <a:pt x="52" y="3"/>
                  </a:cubicBezTo>
                  <a:cubicBezTo>
                    <a:pt x="46" y="1"/>
                    <a:pt x="40" y="0"/>
                    <a:pt x="33" y="1"/>
                  </a:cubicBezTo>
                  <a:cubicBezTo>
                    <a:pt x="26" y="2"/>
                    <a:pt x="20" y="4"/>
                    <a:pt x="15" y="8"/>
                  </a:cubicBezTo>
                  <a:cubicBezTo>
                    <a:pt x="14" y="9"/>
                    <a:pt x="14" y="10"/>
                    <a:pt x="13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303"/>
            <p:cNvSpPr>
              <a:spLocks/>
            </p:cNvSpPr>
            <p:nvPr/>
          </p:nvSpPr>
          <p:spPr bwMode="auto">
            <a:xfrm flipH="1">
              <a:off x="1808730" y="3034763"/>
              <a:ext cx="62913" cy="68773"/>
            </a:xfrm>
            <a:custGeom>
              <a:avLst/>
              <a:gdLst>
                <a:gd name="T0" fmla="*/ 9 w 29"/>
                <a:gd name="T1" fmla="*/ 25 h 34"/>
                <a:gd name="T2" fmla="*/ 21 w 29"/>
                <a:gd name="T3" fmla="*/ 33 h 34"/>
                <a:gd name="T4" fmla="*/ 28 w 29"/>
                <a:gd name="T5" fmla="*/ 34 h 34"/>
                <a:gd name="T6" fmla="*/ 29 w 29"/>
                <a:gd name="T7" fmla="*/ 33 h 34"/>
                <a:gd name="T8" fmla="*/ 23 w 29"/>
                <a:gd name="T9" fmla="*/ 13 h 34"/>
                <a:gd name="T10" fmla="*/ 2 w 29"/>
                <a:gd name="T11" fmla="*/ 1 h 34"/>
                <a:gd name="T12" fmla="*/ 1 w 29"/>
                <a:gd name="T13" fmla="*/ 0 h 34"/>
                <a:gd name="T14" fmla="*/ 0 w 29"/>
                <a:gd name="T15" fmla="*/ 0 h 34"/>
                <a:gd name="T16" fmla="*/ 0 w 29"/>
                <a:gd name="T17" fmla="*/ 9 h 34"/>
                <a:gd name="T18" fmla="*/ 9 w 29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4">
                  <a:moveTo>
                    <a:pt x="9" y="25"/>
                  </a:moveTo>
                  <a:cubicBezTo>
                    <a:pt x="12" y="29"/>
                    <a:pt x="16" y="32"/>
                    <a:pt x="21" y="33"/>
                  </a:cubicBezTo>
                  <a:cubicBezTo>
                    <a:pt x="23" y="34"/>
                    <a:pt x="26" y="34"/>
                    <a:pt x="28" y="34"/>
                  </a:cubicBezTo>
                  <a:cubicBezTo>
                    <a:pt x="29" y="34"/>
                    <a:pt x="29" y="34"/>
                    <a:pt x="29" y="33"/>
                  </a:cubicBezTo>
                  <a:cubicBezTo>
                    <a:pt x="29" y="26"/>
                    <a:pt x="27" y="19"/>
                    <a:pt x="23" y="13"/>
                  </a:cubicBezTo>
                  <a:cubicBezTo>
                    <a:pt x="18" y="6"/>
                    <a:pt x="11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1" y="15"/>
                    <a:pt x="4" y="21"/>
                    <a:pt x="9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304"/>
            <p:cNvSpPr>
              <a:spLocks/>
            </p:cNvSpPr>
            <p:nvPr/>
          </p:nvSpPr>
          <p:spPr bwMode="auto">
            <a:xfrm flipH="1">
              <a:off x="3593994" y="3237642"/>
              <a:ext cx="146797" cy="288845"/>
            </a:xfrm>
            <a:custGeom>
              <a:avLst/>
              <a:gdLst>
                <a:gd name="T0" fmla="*/ 34 w 68"/>
                <a:gd name="T1" fmla="*/ 122 h 142"/>
                <a:gd name="T2" fmla="*/ 67 w 68"/>
                <a:gd name="T3" fmla="*/ 138 h 142"/>
                <a:gd name="T4" fmla="*/ 68 w 68"/>
                <a:gd name="T5" fmla="*/ 138 h 142"/>
                <a:gd name="T6" fmla="*/ 68 w 68"/>
                <a:gd name="T7" fmla="*/ 31 h 142"/>
                <a:gd name="T8" fmla="*/ 66 w 68"/>
                <a:gd name="T9" fmla="*/ 15 h 142"/>
                <a:gd name="T10" fmla="*/ 34 w 68"/>
                <a:gd name="T11" fmla="*/ 0 h 142"/>
                <a:gd name="T12" fmla="*/ 34 w 68"/>
                <a:gd name="T13" fmla="*/ 19 h 142"/>
                <a:gd name="T14" fmla="*/ 57 w 68"/>
                <a:gd name="T15" fmla="*/ 23 h 142"/>
                <a:gd name="T16" fmla="*/ 58 w 68"/>
                <a:gd name="T17" fmla="*/ 26 h 142"/>
                <a:gd name="T18" fmla="*/ 56 w 68"/>
                <a:gd name="T19" fmla="*/ 27 h 142"/>
                <a:gd name="T20" fmla="*/ 55 w 68"/>
                <a:gd name="T21" fmla="*/ 27 h 142"/>
                <a:gd name="T22" fmla="*/ 51 w 68"/>
                <a:gd name="T23" fmla="*/ 25 h 142"/>
                <a:gd name="T24" fmla="*/ 34 w 68"/>
                <a:gd name="T25" fmla="*/ 23 h 142"/>
                <a:gd name="T26" fmla="*/ 34 w 68"/>
                <a:gd name="T27" fmla="*/ 38 h 142"/>
                <a:gd name="T28" fmla="*/ 57 w 68"/>
                <a:gd name="T29" fmla="*/ 43 h 142"/>
                <a:gd name="T30" fmla="*/ 58 w 68"/>
                <a:gd name="T31" fmla="*/ 45 h 142"/>
                <a:gd name="T32" fmla="*/ 56 w 68"/>
                <a:gd name="T33" fmla="*/ 46 h 142"/>
                <a:gd name="T34" fmla="*/ 55 w 68"/>
                <a:gd name="T35" fmla="*/ 46 h 142"/>
                <a:gd name="T36" fmla="*/ 51 w 68"/>
                <a:gd name="T37" fmla="*/ 44 h 142"/>
                <a:gd name="T38" fmla="*/ 34 w 68"/>
                <a:gd name="T39" fmla="*/ 42 h 142"/>
                <a:gd name="T40" fmla="*/ 34 w 68"/>
                <a:gd name="T41" fmla="*/ 57 h 142"/>
                <a:gd name="T42" fmla="*/ 57 w 68"/>
                <a:gd name="T43" fmla="*/ 62 h 142"/>
                <a:gd name="T44" fmla="*/ 58 w 68"/>
                <a:gd name="T45" fmla="*/ 64 h 142"/>
                <a:gd name="T46" fmla="*/ 56 w 68"/>
                <a:gd name="T47" fmla="*/ 65 h 142"/>
                <a:gd name="T48" fmla="*/ 55 w 68"/>
                <a:gd name="T49" fmla="*/ 65 h 142"/>
                <a:gd name="T50" fmla="*/ 51 w 68"/>
                <a:gd name="T51" fmla="*/ 63 h 142"/>
                <a:gd name="T52" fmla="*/ 34 w 68"/>
                <a:gd name="T53" fmla="*/ 61 h 142"/>
                <a:gd name="T54" fmla="*/ 34 w 68"/>
                <a:gd name="T55" fmla="*/ 122 h 142"/>
                <a:gd name="T56" fmla="*/ 1 w 68"/>
                <a:gd name="T57" fmla="*/ 138 h 142"/>
                <a:gd name="T58" fmla="*/ 34 w 68"/>
                <a:gd name="T59" fmla="*/ 122 h 142"/>
                <a:gd name="T60" fmla="*/ 34 w 68"/>
                <a:gd name="T61" fmla="*/ 61 h 142"/>
                <a:gd name="T62" fmla="*/ 17 w 68"/>
                <a:gd name="T63" fmla="*/ 63 h 142"/>
                <a:gd name="T64" fmla="*/ 13 w 68"/>
                <a:gd name="T65" fmla="*/ 65 h 142"/>
                <a:gd name="T66" fmla="*/ 10 w 68"/>
                <a:gd name="T67" fmla="*/ 64 h 142"/>
                <a:gd name="T68" fmla="*/ 11 w 68"/>
                <a:gd name="T69" fmla="*/ 62 h 142"/>
                <a:gd name="T70" fmla="*/ 11 w 68"/>
                <a:gd name="T71" fmla="*/ 62 h 142"/>
                <a:gd name="T72" fmla="*/ 34 w 68"/>
                <a:gd name="T73" fmla="*/ 57 h 142"/>
                <a:gd name="T74" fmla="*/ 34 w 68"/>
                <a:gd name="T75" fmla="*/ 42 h 142"/>
                <a:gd name="T76" fmla="*/ 17 w 68"/>
                <a:gd name="T77" fmla="*/ 44 h 142"/>
                <a:gd name="T78" fmla="*/ 13 w 68"/>
                <a:gd name="T79" fmla="*/ 46 h 142"/>
                <a:gd name="T80" fmla="*/ 10 w 68"/>
                <a:gd name="T81" fmla="*/ 45 h 142"/>
                <a:gd name="T82" fmla="*/ 11 w 68"/>
                <a:gd name="T83" fmla="*/ 43 h 142"/>
                <a:gd name="T84" fmla="*/ 11 w 68"/>
                <a:gd name="T85" fmla="*/ 43 h 142"/>
                <a:gd name="T86" fmla="*/ 34 w 68"/>
                <a:gd name="T87" fmla="*/ 38 h 142"/>
                <a:gd name="T88" fmla="*/ 34 w 68"/>
                <a:gd name="T89" fmla="*/ 23 h 142"/>
                <a:gd name="T90" fmla="*/ 17 w 68"/>
                <a:gd name="T91" fmla="*/ 25 h 142"/>
                <a:gd name="T92" fmla="*/ 13 w 68"/>
                <a:gd name="T93" fmla="*/ 27 h 142"/>
                <a:gd name="T94" fmla="*/ 10 w 68"/>
                <a:gd name="T95" fmla="*/ 26 h 142"/>
                <a:gd name="T96" fmla="*/ 11 w 68"/>
                <a:gd name="T97" fmla="*/ 23 h 142"/>
                <a:gd name="T98" fmla="*/ 11 w 68"/>
                <a:gd name="T99" fmla="*/ 23 h 142"/>
                <a:gd name="T100" fmla="*/ 34 w 68"/>
                <a:gd name="T101" fmla="*/ 19 h 142"/>
                <a:gd name="T102" fmla="*/ 34 w 68"/>
                <a:gd name="T103" fmla="*/ 0 h 142"/>
                <a:gd name="T104" fmla="*/ 2 w 68"/>
                <a:gd name="T105" fmla="*/ 15 h 142"/>
                <a:gd name="T106" fmla="*/ 0 w 68"/>
                <a:gd name="T107" fmla="*/ 31 h 142"/>
                <a:gd name="T108" fmla="*/ 0 w 68"/>
                <a:gd name="T109" fmla="*/ 138 h 142"/>
                <a:gd name="T110" fmla="*/ 1 w 68"/>
                <a:gd name="T111" fmla="*/ 1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142">
                  <a:moveTo>
                    <a:pt x="34" y="122"/>
                  </a:moveTo>
                  <a:cubicBezTo>
                    <a:pt x="50" y="122"/>
                    <a:pt x="63" y="126"/>
                    <a:pt x="67" y="138"/>
                  </a:cubicBezTo>
                  <a:cubicBezTo>
                    <a:pt x="68" y="142"/>
                    <a:pt x="68" y="142"/>
                    <a:pt x="68" y="138"/>
                  </a:cubicBezTo>
                  <a:cubicBezTo>
                    <a:pt x="68" y="116"/>
                    <a:pt x="68" y="53"/>
                    <a:pt x="68" y="31"/>
                  </a:cubicBezTo>
                  <a:cubicBezTo>
                    <a:pt x="68" y="26"/>
                    <a:pt x="68" y="19"/>
                    <a:pt x="66" y="15"/>
                  </a:cubicBezTo>
                  <a:cubicBezTo>
                    <a:pt x="62" y="3"/>
                    <a:pt x="49" y="0"/>
                    <a:pt x="34" y="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44" y="19"/>
                    <a:pt x="51" y="21"/>
                    <a:pt x="57" y="23"/>
                  </a:cubicBezTo>
                  <a:cubicBezTo>
                    <a:pt x="58" y="24"/>
                    <a:pt x="58" y="25"/>
                    <a:pt x="58" y="26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4" y="26"/>
                    <a:pt x="52" y="26"/>
                    <a:pt x="51" y="25"/>
                  </a:cubicBezTo>
                  <a:cubicBezTo>
                    <a:pt x="46" y="24"/>
                    <a:pt x="41" y="23"/>
                    <a:pt x="34" y="2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4" y="38"/>
                    <a:pt x="51" y="40"/>
                    <a:pt x="57" y="43"/>
                  </a:cubicBezTo>
                  <a:cubicBezTo>
                    <a:pt x="58" y="43"/>
                    <a:pt x="58" y="44"/>
                    <a:pt x="58" y="45"/>
                  </a:cubicBezTo>
                  <a:cubicBezTo>
                    <a:pt x="58" y="46"/>
                    <a:pt x="57" y="46"/>
                    <a:pt x="56" y="46"/>
                  </a:cubicBezTo>
                  <a:cubicBezTo>
                    <a:pt x="56" y="46"/>
                    <a:pt x="56" y="46"/>
                    <a:pt x="55" y="46"/>
                  </a:cubicBezTo>
                  <a:cubicBezTo>
                    <a:pt x="54" y="45"/>
                    <a:pt x="52" y="45"/>
                    <a:pt x="51" y="44"/>
                  </a:cubicBezTo>
                  <a:cubicBezTo>
                    <a:pt x="46" y="43"/>
                    <a:pt x="41" y="42"/>
                    <a:pt x="34" y="42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44" y="57"/>
                    <a:pt x="51" y="59"/>
                    <a:pt x="57" y="62"/>
                  </a:cubicBezTo>
                  <a:cubicBezTo>
                    <a:pt x="58" y="62"/>
                    <a:pt x="58" y="63"/>
                    <a:pt x="58" y="64"/>
                  </a:cubicBezTo>
                  <a:cubicBezTo>
                    <a:pt x="58" y="65"/>
                    <a:pt x="57" y="65"/>
                    <a:pt x="56" y="65"/>
                  </a:cubicBezTo>
                  <a:cubicBezTo>
                    <a:pt x="56" y="65"/>
                    <a:pt x="56" y="65"/>
                    <a:pt x="55" y="65"/>
                  </a:cubicBezTo>
                  <a:cubicBezTo>
                    <a:pt x="54" y="64"/>
                    <a:pt x="52" y="64"/>
                    <a:pt x="51" y="63"/>
                  </a:cubicBezTo>
                  <a:cubicBezTo>
                    <a:pt x="46" y="62"/>
                    <a:pt x="41" y="61"/>
                    <a:pt x="34" y="61"/>
                  </a:cubicBezTo>
                  <a:lnTo>
                    <a:pt x="34" y="122"/>
                  </a:lnTo>
                  <a:close/>
                  <a:moveTo>
                    <a:pt x="1" y="138"/>
                  </a:moveTo>
                  <a:cubicBezTo>
                    <a:pt x="5" y="126"/>
                    <a:pt x="18" y="122"/>
                    <a:pt x="34" y="12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7" y="61"/>
                    <a:pt x="22" y="62"/>
                    <a:pt x="17" y="63"/>
                  </a:cubicBezTo>
                  <a:cubicBezTo>
                    <a:pt x="16" y="64"/>
                    <a:pt x="14" y="64"/>
                    <a:pt x="13" y="65"/>
                  </a:cubicBezTo>
                  <a:cubicBezTo>
                    <a:pt x="12" y="66"/>
                    <a:pt x="10" y="65"/>
                    <a:pt x="10" y="64"/>
                  </a:cubicBezTo>
                  <a:cubicBezTo>
                    <a:pt x="9" y="63"/>
                    <a:pt x="10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7" y="59"/>
                    <a:pt x="24" y="57"/>
                    <a:pt x="34" y="5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27" y="42"/>
                    <a:pt x="22" y="43"/>
                    <a:pt x="17" y="44"/>
                  </a:cubicBezTo>
                  <a:cubicBezTo>
                    <a:pt x="16" y="45"/>
                    <a:pt x="14" y="45"/>
                    <a:pt x="13" y="46"/>
                  </a:cubicBezTo>
                  <a:cubicBezTo>
                    <a:pt x="12" y="47"/>
                    <a:pt x="10" y="46"/>
                    <a:pt x="10" y="45"/>
                  </a:cubicBezTo>
                  <a:cubicBezTo>
                    <a:pt x="9" y="44"/>
                    <a:pt x="10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7" y="40"/>
                    <a:pt x="24" y="38"/>
                    <a:pt x="34" y="3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2" y="24"/>
                    <a:pt x="17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0" y="27"/>
                    <a:pt x="10" y="26"/>
                  </a:cubicBezTo>
                  <a:cubicBezTo>
                    <a:pt x="9" y="25"/>
                    <a:pt x="10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7" y="21"/>
                    <a:pt x="24" y="19"/>
                    <a:pt x="34" y="1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9" y="0"/>
                    <a:pt x="6" y="3"/>
                    <a:pt x="2" y="15"/>
                  </a:cubicBezTo>
                  <a:cubicBezTo>
                    <a:pt x="0" y="19"/>
                    <a:pt x="0" y="26"/>
                    <a:pt x="0" y="31"/>
                  </a:cubicBezTo>
                  <a:cubicBezTo>
                    <a:pt x="0" y="53"/>
                    <a:pt x="0" y="116"/>
                    <a:pt x="0" y="138"/>
                  </a:cubicBezTo>
                  <a:cubicBezTo>
                    <a:pt x="0" y="142"/>
                    <a:pt x="0" y="142"/>
                    <a:pt x="1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05"/>
            <p:cNvSpPr>
              <a:spLocks/>
            </p:cNvSpPr>
            <p:nvPr/>
          </p:nvSpPr>
          <p:spPr bwMode="auto">
            <a:xfrm flipH="1">
              <a:off x="3436256" y="3237642"/>
              <a:ext cx="144061" cy="288845"/>
            </a:xfrm>
            <a:custGeom>
              <a:avLst/>
              <a:gdLst>
                <a:gd name="T0" fmla="*/ 67 w 67"/>
                <a:gd name="T1" fmla="*/ 138 h 142"/>
                <a:gd name="T2" fmla="*/ 66 w 67"/>
                <a:gd name="T3" fmla="*/ 15 h 142"/>
                <a:gd name="T4" fmla="*/ 33 w 67"/>
                <a:gd name="T5" fmla="*/ 19 h 142"/>
                <a:gd name="T6" fmla="*/ 57 w 67"/>
                <a:gd name="T7" fmla="*/ 26 h 142"/>
                <a:gd name="T8" fmla="*/ 56 w 67"/>
                <a:gd name="T9" fmla="*/ 27 h 142"/>
                <a:gd name="T10" fmla="*/ 50 w 67"/>
                <a:gd name="T11" fmla="*/ 25 h 142"/>
                <a:gd name="T12" fmla="*/ 33 w 67"/>
                <a:gd name="T13" fmla="*/ 38 h 142"/>
                <a:gd name="T14" fmla="*/ 57 w 67"/>
                <a:gd name="T15" fmla="*/ 45 h 142"/>
                <a:gd name="T16" fmla="*/ 56 w 67"/>
                <a:gd name="T17" fmla="*/ 46 h 142"/>
                <a:gd name="T18" fmla="*/ 50 w 67"/>
                <a:gd name="T19" fmla="*/ 44 h 142"/>
                <a:gd name="T20" fmla="*/ 33 w 67"/>
                <a:gd name="T21" fmla="*/ 57 h 142"/>
                <a:gd name="T22" fmla="*/ 57 w 67"/>
                <a:gd name="T23" fmla="*/ 64 h 142"/>
                <a:gd name="T24" fmla="*/ 56 w 67"/>
                <a:gd name="T25" fmla="*/ 65 h 142"/>
                <a:gd name="T26" fmla="*/ 50 w 67"/>
                <a:gd name="T27" fmla="*/ 63 h 142"/>
                <a:gd name="T28" fmla="*/ 33 w 67"/>
                <a:gd name="T29" fmla="*/ 122 h 142"/>
                <a:gd name="T30" fmla="*/ 66 w 67"/>
                <a:gd name="T31" fmla="*/ 138 h 142"/>
                <a:gd name="T32" fmla="*/ 33 w 67"/>
                <a:gd name="T33" fmla="*/ 0 h 142"/>
                <a:gd name="T34" fmla="*/ 0 w 67"/>
                <a:gd name="T35" fmla="*/ 31 h 142"/>
                <a:gd name="T36" fmla="*/ 1 w 67"/>
                <a:gd name="T37" fmla="*/ 138 h 142"/>
                <a:gd name="T38" fmla="*/ 33 w 67"/>
                <a:gd name="T39" fmla="*/ 61 h 142"/>
                <a:gd name="T40" fmla="*/ 17 w 67"/>
                <a:gd name="T41" fmla="*/ 63 h 142"/>
                <a:gd name="T42" fmla="*/ 9 w 67"/>
                <a:gd name="T43" fmla="*/ 64 h 142"/>
                <a:gd name="T44" fmla="*/ 33 w 67"/>
                <a:gd name="T45" fmla="*/ 57 h 142"/>
                <a:gd name="T46" fmla="*/ 33 w 67"/>
                <a:gd name="T47" fmla="*/ 42 h 142"/>
                <a:gd name="T48" fmla="*/ 17 w 67"/>
                <a:gd name="T49" fmla="*/ 44 h 142"/>
                <a:gd name="T50" fmla="*/ 9 w 67"/>
                <a:gd name="T51" fmla="*/ 45 h 142"/>
                <a:gd name="T52" fmla="*/ 33 w 67"/>
                <a:gd name="T53" fmla="*/ 38 h 142"/>
                <a:gd name="T54" fmla="*/ 33 w 67"/>
                <a:gd name="T55" fmla="*/ 23 h 142"/>
                <a:gd name="T56" fmla="*/ 17 w 67"/>
                <a:gd name="T57" fmla="*/ 25 h 142"/>
                <a:gd name="T58" fmla="*/ 9 w 67"/>
                <a:gd name="T59" fmla="*/ 26 h 142"/>
                <a:gd name="T60" fmla="*/ 33 w 67"/>
                <a:gd name="T61" fmla="*/ 19 h 142"/>
                <a:gd name="T62" fmla="*/ 33 w 67"/>
                <a:gd name="T6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142">
                  <a:moveTo>
                    <a:pt x="66" y="138"/>
                  </a:moveTo>
                  <a:cubicBezTo>
                    <a:pt x="67" y="142"/>
                    <a:pt x="67" y="142"/>
                    <a:pt x="67" y="138"/>
                  </a:cubicBezTo>
                  <a:cubicBezTo>
                    <a:pt x="67" y="116"/>
                    <a:pt x="67" y="53"/>
                    <a:pt x="67" y="31"/>
                  </a:cubicBezTo>
                  <a:cubicBezTo>
                    <a:pt x="67" y="26"/>
                    <a:pt x="67" y="19"/>
                    <a:pt x="66" y="15"/>
                  </a:cubicBezTo>
                  <a:cubicBezTo>
                    <a:pt x="62" y="3"/>
                    <a:pt x="49" y="0"/>
                    <a:pt x="33" y="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3" y="19"/>
                    <a:pt x="51" y="21"/>
                    <a:pt x="57" y="23"/>
                  </a:cubicBezTo>
                  <a:cubicBezTo>
                    <a:pt x="58" y="24"/>
                    <a:pt x="58" y="25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6" y="27"/>
                    <a:pt x="56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2" y="26"/>
                    <a:pt x="50" y="25"/>
                  </a:cubicBezTo>
                  <a:cubicBezTo>
                    <a:pt x="46" y="24"/>
                    <a:pt x="40" y="23"/>
                    <a:pt x="33" y="23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3" y="38"/>
                    <a:pt x="51" y="40"/>
                    <a:pt x="57" y="43"/>
                  </a:cubicBezTo>
                  <a:cubicBezTo>
                    <a:pt x="58" y="43"/>
                    <a:pt x="58" y="44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6"/>
                    <a:pt x="56" y="46"/>
                    <a:pt x="56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3" y="45"/>
                    <a:pt x="52" y="45"/>
                    <a:pt x="50" y="44"/>
                  </a:cubicBezTo>
                  <a:cubicBezTo>
                    <a:pt x="46" y="43"/>
                    <a:pt x="40" y="42"/>
                    <a:pt x="33" y="42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43" y="57"/>
                    <a:pt x="51" y="59"/>
                    <a:pt x="57" y="62"/>
                  </a:cubicBezTo>
                  <a:cubicBezTo>
                    <a:pt x="58" y="62"/>
                    <a:pt x="58" y="63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3" y="64"/>
                    <a:pt x="52" y="64"/>
                    <a:pt x="50" y="63"/>
                  </a:cubicBezTo>
                  <a:cubicBezTo>
                    <a:pt x="46" y="62"/>
                    <a:pt x="40" y="61"/>
                    <a:pt x="33" y="61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49" y="122"/>
                    <a:pt x="62" y="126"/>
                    <a:pt x="66" y="138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" y="0"/>
                    <a:pt x="5" y="3"/>
                    <a:pt x="1" y="15"/>
                  </a:cubicBezTo>
                  <a:cubicBezTo>
                    <a:pt x="0" y="19"/>
                    <a:pt x="0" y="26"/>
                    <a:pt x="0" y="31"/>
                  </a:cubicBezTo>
                  <a:cubicBezTo>
                    <a:pt x="0" y="53"/>
                    <a:pt x="0" y="116"/>
                    <a:pt x="0" y="138"/>
                  </a:cubicBezTo>
                  <a:cubicBezTo>
                    <a:pt x="0" y="142"/>
                    <a:pt x="0" y="142"/>
                    <a:pt x="1" y="138"/>
                  </a:cubicBezTo>
                  <a:cubicBezTo>
                    <a:pt x="5" y="126"/>
                    <a:pt x="18" y="122"/>
                    <a:pt x="33" y="12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7" y="61"/>
                    <a:pt x="21" y="62"/>
                    <a:pt x="17" y="63"/>
                  </a:cubicBezTo>
                  <a:cubicBezTo>
                    <a:pt x="15" y="64"/>
                    <a:pt x="13" y="64"/>
                    <a:pt x="12" y="65"/>
                  </a:cubicBezTo>
                  <a:cubicBezTo>
                    <a:pt x="11" y="66"/>
                    <a:pt x="10" y="65"/>
                    <a:pt x="9" y="64"/>
                  </a:cubicBezTo>
                  <a:cubicBezTo>
                    <a:pt x="9" y="63"/>
                    <a:pt x="9" y="62"/>
                    <a:pt x="10" y="62"/>
                  </a:cubicBezTo>
                  <a:cubicBezTo>
                    <a:pt x="16" y="59"/>
                    <a:pt x="24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42"/>
                    <a:pt x="21" y="43"/>
                    <a:pt x="17" y="44"/>
                  </a:cubicBezTo>
                  <a:cubicBezTo>
                    <a:pt x="15" y="45"/>
                    <a:pt x="13" y="45"/>
                    <a:pt x="12" y="46"/>
                  </a:cubicBezTo>
                  <a:cubicBezTo>
                    <a:pt x="11" y="47"/>
                    <a:pt x="10" y="46"/>
                    <a:pt x="9" y="45"/>
                  </a:cubicBezTo>
                  <a:cubicBezTo>
                    <a:pt x="9" y="44"/>
                    <a:pt x="9" y="43"/>
                    <a:pt x="10" y="43"/>
                  </a:cubicBezTo>
                  <a:cubicBezTo>
                    <a:pt x="16" y="40"/>
                    <a:pt x="24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7" y="23"/>
                    <a:pt x="21" y="24"/>
                    <a:pt x="17" y="25"/>
                  </a:cubicBezTo>
                  <a:cubicBezTo>
                    <a:pt x="15" y="26"/>
                    <a:pt x="13" y="26"/>
                    <a:pt x="12" y="27"/>
                  </a:cubicBezTo>
                  <a:cubicBezTo>
                    <a:pt x="11" y="27"/>
                    <a:pt x="10" y="27"/>
                    <a:pt x="9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6" y="21"/>
                    <a:pt x="24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306"/>
            <p:cNvSpPr>
              <a:spLocks/>
            </p:cNvSpPr>
            <p:nvPr/>
          </p:nvSpPr>
          <p:spPr bwMode="auto">
            <a:xfrm flipH="1">
              <a:off x="2629332" y="5511439"/>
              <a:ext cx="165944" cy="300880"/>
            </a:xfrm>
            <a:custGeom>
              <a:avLst/>
              <a:gdLst>
                <a:gd name="T0" fmla="*/ 77 w 77"/>
                <a:gd name="T1" fmla="*/ 109 h 148"/>
                <a:gd name="T2" fmla="*/ 77 w 77"/>
                <a:gd name="T3" fmla="*/ 35 h 148"/>
                <a:gd name="T4" fmla="*/ 45 w 77"/>
                <a:gd name="T5" fmla="*/ 0 h 148"/>
                <a:gd name="T6" fmla="*/ 31 w 77"/>
                <a:gd name="T7" fmla="*/ 0 h 148"/>
                <a:gd name="T8" fmla="*/ 0 w 77"/>
                <a:gd name="T9" fmla="*/ 35 h 148"/>
                <a:gd name="T10" fmla="*/ 0 w 77"/>
                <a:gd name="T11" fmla="*/ 118 h 148"/>
                <a:gd name="T12" fmla="*/ 29 w 77"/>
                <a:gd name="T13" fmla="*/ 148 h 148"/>
                <a:gd name="T14" fmla="*/ 30 w 77"/>
                <a:gd name="T15" fmla="*/ 148 h 148"/>
                <a:gd name="T16" fmla="*/ 60 w 77"/>
                <a:gd name="T17" fmla="*/ 118 h 148"/>
                <a:gd name="T18" fmla="*/ 60 w 77"/>
                <a:gd name="T19" fmla="*/ 61 h 148"/>
                <a:gd name="T20" fmla="*/ 40 w 77"/>
                <a:gd name="T21" fmla="*/ 39 h 148"/>
                <a:gd name="T22" fmla="*/ 37 w 77"/>
                <a:gd name="T23" fmla="*/ 39 h 148"/>
                <a:gd name="T24" fmla="*/ 17 w 77"/>
                <a:gd name="T25" fmla="*/ 61 h 148"/>
                <a:gd name="T26" fmla="*/ 17 w 77"/>
                <a:gd name="T27" fmla="*/ 109 h 148"/>
                <a:gd name="T28" fmla="*/ 29 w 77"/>
                <a:gd name="T29" fmla="*/ 109 h 148"/>
                <a:gd name="T30" fmla="*/ 29 w 77"/>
                <a:gd name="T31" fmla="*/ 61 h 148"/>
                <a:gd name="T32" fmla="*/ 37 w 77"/>
                <a:gd name="T33" fmla="*/ 51 h 148"/>
                <a:gd name="T34" fmla="*/ 40 w 77"/>
                <a:gd name="T35" fmla="*/ 51 h 148"/>
                <a:gd name="T36" fmla="*/ 49 w 77"/>
                <a:gd name="T37" fmla="*/ 61 h 148"/>
                <a:gd name="T38" fmla="*/ 49 w 77"/>
                <a:gd name="T39" fmla="*/ 118 h 148"/>
                <a:gd name="T40" fmla="*/ 30 w 77"/>
                <a:gd name="T41" fmla="*/ 137 h 148"/>
                <a:gd name="T42" fmla="*/ 16 w 77"/>
                <a:gd name="T43" fmla="*/ 130 h 148"/>
                <a:gd name="T44" fmla="*/ 11 w 77"/>
                <a:gd name="T45" fmla="*/ 112 h 148"/>
                <a:gd name="T46" fmla="*/ 11 w 77"/>
                <a:gd name="T47" fmla="*/ 35 h 148"/>
                <a:gd name="T48" fmla="*/ 31 w 77"/>
                <a:gd name="T49" fmla="*/ 11 h 148"/>
                <a:gd name="T50" fmla="*/ 45 w 77"/>
                <a:gd name="T51" fmla="*/ 11 h 148"/>
                <a:gd name="T52" fmla="*/ 66 w 77"/>
                <a:gd name="T53" fmla="*/ 35 h 148"/>
                <a:gd name="T54" fmla="*/ 66 w 77"/>
                <a:gd name="T55" fmla="*/ 109 h 148"/>
                <a:gd name="T56" fmla="*/ 77 w 77"/>
                <a:gd name="T57" fmla="*/ 10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48">
                  <a:moveTo>
                    <a:pt x="77" y="109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7" y="14"/>
                    <a:pt x="64" y="0"/>
                    <a:pt x="4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2" y="0"/>
                    <a:pt x="0" y="14"/>
                    <a:pt x="0" y="35"/>
                  </a:cubicBezTo>
                  <a:cubicBezTo>
                    <a:pt x="0" y="35"/>
                    <a:pt x="0" y="118"/>
                    <a:pt x="0" y="118"/>
                  </a:cubicBezTo>
                  <a:cubicBezTo>
                    <a:pt x="0" y="134"/>
                    <a:pt x="13" y="148"/>
                    <a:pt x="29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47" y="148"/>
                    <a:pt x="60" y="135"/>
                    <a:pt x="60" y="118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49"/>
                    <a:pt x="51" y="39"/>
                    <a:pt x="40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6" y="39"/>
                    <a:pt x="17" y="49"/>
                    <a:pt x="17" y="61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56"/>
                    <a:pt x="31" y="51"/>
                    <a:pt x="37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5" y="51"/>
                    <a:pt x="49" y="55"/>
                    <a:pt x="49" y="61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28"/>
                    <a:pt x="41" y="137"/>
                    <a:pt x="30" y="137"/>
                  </a:cubicBezTo>
                  <a:cubicBezTo>
                    <a:pt x="24" y="137"/>
                    <a:pt x="19" y="134"/>
                    <a:pt x="16" y="130"/>
                  </a:cubicBezTo>
                  <a:cubicBezTo>
                    <a:pt x="13" y="127"/>
                    <a:pt x="11" y="121"/>
                    <a:pt x="11" y="112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17"/>
                    <a:pt x="21" y="11"/>
                    <a:pt x="31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60" y="11"/>
                    <a:pt x="66" y="23"/>
                    <a:pt x="66" y="35"/>
                  </a:cubicBezTo>
                  <a:cubicBezTo>
                    <a:pt x="66" y="109"/>
                    <a:pt x="66" y="109"/>
                    <a:pt x="66" y="109"/>
                  </a:cubicBezTo>
                  <a:lnTo>
                    <a:pt x="77" y="1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307"/>
            <p:cNvSpPr>
              <a:spLocks/>
            </p:cNvSpPr>
            <p:nvPr/>
          </p:nvSpPr>
          <p:spPr bwMode="auto">
            <a:xfrm flipH="1">
              <a:off x="2984925" y="3707876"/>
              <a:ext cx="179621" cy="168493"/>
            </a:xfrm>
            <a:custGeom>
              <a:avLst/>
              <a:gdLst>
                <a:gd name="T0" fmla="*/ 39 w 83"/>
                <a:gd name="T1" fmla="*/ 83 h 83"/>
                <a:gd name="T2" fmla="*/ 41 w 83"/>
                <a:gd name="T3" fmla="*/ 83 h 83"/>
                <a:gd name="T4" fmla="*/ 83 w 83"/>
                <a:gd name="T5" fmla="*/ 42 h 83"/>
                <a:gd name="T6" fmla="*/ 41 w 83"/>
                <a:gd name="T7" fmla="*/ 0 h 83"/>
                <a:gd name="T8" fmla="*/ 0 w 83"/>
                <a:gd name="T9" fmla="*/ 41 h 83"/>
                <a:gd name="T10" fmla="*/ 23 w 83"/>
                <a:gd name="T11" fmla="*/ 55 h 83"/>
                <a:gd name="T12" fmla="*/ 39 w 83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3">
                  <a:moveTo>
                    <a:pt x="39" y="83"/>
                  </a:moveTo>
                  <a:cubicBezTo>
                    <a:pt x="40" y="83"/>
                    <a:pt x="40" y="83"/>
                    <a:pt x="41" y="83"/>
                  </a:cubicBezTo>
                  <a:cubicBezTo>
                    <a:pt x="64" y="83"/>
                    <a:pt x="83" y="65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8" y="44"/>
                    <a:pt x="16" y="49"/>
                    <a:pt x="23" y="55"/>
                  </a:cubicBezTo>
                  <a:cubicBezTo>
                    <a:pt x="31" y="63"/>
                    <a:pt x="36" y="73"/>
                    <a:pt x="39" y="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308"/>
            <p:cNvSpPr>
              <a:spLocks/>
            </p:cNvSpPr>
            <p:nvPr/>
          </p:nvSpPr>
          <p:spPr bwMode="auto">
            <a:xfrm flipH="1">
              <a:off x="3049662" y="3660594"/>
              <a:ext cx="50148" cy="36966"/>
            </a:xfrm>
            <a:custGeom>
              <a:avLst/>
              <a:gdLst>
                <a:gd name="T0" fmla="*/ 55 w 55"/>
                <a:gd name="T1" fmla="*/ 43 h 43"/>
                <a:gd name="T2" fmla="*/ 26 w 55"/>
                <a:gd name="T3" fmla="*/ 0 h 43"/>
                <a:gd name="T4" fmla="*/ 0 w 55"/>
                <a:gd name="T5" fmla="*/ 43 h 43"/>
                <a:gd name="T6" fmla="*/ 55 w 5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3">
                  <a:moveTo>
                    <a:pt x="55" y="43"/>
                  </a:moveTo>
                  <a:lnTo>
                    <a:pt x="26" y="0"/>
                  </a:lnTo>
                  <a:lnTo>
                    <a:pt x="0" y="43"/>
                  </a:lnTo>
                  <a:lnTo>
                    <a:pt x="55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309"/>
            <p:cNvSpPr>
              <a:spLocks/>
            </p:cNvSpPr>
            <p:nvPr/>
          </p:nvSpPr>
          <p:spPr bwMode="auto">
            <a:xfrm flipH="1">
              <a:off x="2935690" y="3768911"/>
              <a:ext cx="38295" cy="48141"/>
            </a:xfrm>
            <a:custGeom>
              <a:avLst/>
              <a:gdLst>
                <a:gd name="T0" fmla="*/ 0 w 42"/>
                <a:gd name="T1" fmla="*/ 56 h 56"/>
                <a:gd name="T2" fmla="*/ 42 w 42"/>
                <a:gd name="T3" fmla="*/ 28 h 56"/>
                <a:gd name="T4" fmla="*/ 0 w 42"/>
                <a:gd name="T5" fmla="*/ 0 h 56"/>
                <a:gd name="T6" fmla="*/ 0 w 42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6">
                  <a:moveTo>
                    <a:pt x="0" y="56"/>
                  </a:moveTo>
                  <a:lnTo>
                    <a:pt x="42" y="28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310"/>
            <p:cNvSpPr>
              <a:spLocks/>
            </p:cNvSpPr>
            <p:nvPr/>
          </p:nvSpPr>
          <p:spPr bwMode="auto">
            <a:xfrm flipH="1">
              <a:off x="3177311" y="3768911"/>
              <a:ext cx="23706" cy="18053"/>
            </a:xfrm>
            <a:custGeom>
              <a:avLst/>
              <a:gdLst>
                <a:gd name="T0" fmla="*/ 11 w 11"/>
                <a:gd name="T1" fmla="*/ 0 h 9"/>
                <a:gd name="T2" fmla="*/ 0 w 11"/>
                <a:gd name="T3" fmla="*/ 8 h 9"/>
                <a:gd name="T4" fmla="*/ 11 w 11"/>
                <a:gd name="T5" fmla="*/ 9 h 9"/>
                <a:gd name="T6" fmla="*/ 11 w 1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8" y="8"/>
                    <a:pt x="11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311"/>
            <p:cNvSpPr>
              <a:spLocks/>
            </p:cNvSpPr>
            <p:nvPr/>
          </p:nvSpPr>
          <p:spPr bwMode="auto">
            <a:xfrm flipH="1">
              <a:off x="2976719" y="3699279"/>
              <a:ext cx="44677" cy="42983"/>
            </a:xfrm>
            <a:custGeom>
              <a:avLst/>
              <a:gdLst>
                <a:gd name="T0" fmla="*/ 0 w 49"/>
                <a:gd name="T1" fmla="*/ 12 h 50"/>
                <a:gd name="T2" fmla="*/ 37 w 49"/>
                <a:gd name="T3" fmla="*/ 50 h 50"/>
                <a:gd name="T4" fmla="*/ 49 w 49"/>
                <a:gd name="T5" fmla="*/ 0 h 50"/>
                <a:gd name="T6" fmla="*/ 0 w 49"/>
                <a:gd name="T7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12"/>
                  </a:moveTo>
                  <a:lnTo>
                    <a:pt x="37" y="50"/>
                  </a:lnTo>
                  <a:lnTo>
                    <a:pt x="4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312"/>
            <p:cNvSpPr>
              <a:spLocks/>
            </p:cNvSpPr>
            <p:nvPr/>
          </p:nvSpPr>
          <p:spPr bwMode="auto">
            <a:xfrm flipH="1">
              <a:off x="2976719" y="3843702"/>
              <a:ext cx="44677" cy="42983"/>
            </a:xfrm>
            <a:custGeom>
              <a:avLst/>
              <a:gdLst>
                <a:gd name="T0" fmla="*/ 37 w 49"/>
                <a:gd name="T1" fmla="*/ 0 h 50"/>
                <a:gd name="T2" fmla="*/ 0 w 49"/>
                <a:gd name="T3" fmla="*/ 38 h 50"/>
                <a:gd name="T4" fmla="*/ 49 w 49"/>
                <a:gd name="T5" fmla="*/ 50 h 50"/>
                <a:gd name="T6" fmla="*/ 37 w 49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37" y="0"/>
                  </a:moveTo>
                  <a:lnTo>
                    <a:pt x="0" y="38"/>
                  </a:lnTo>
                  <a:lnTo>
                    <a:pt x="49" y="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313"/>
            <p:cNvSpPr>
              <a:spLocks/>
            </p:cNvSpPr>
            <p:nvPr/>
          </p:nvSpPr>
          <p:spPr bwMode="auto">
            <a:xfrm flipH="1">
              <a:off x="3129898" y="3699279"/>
              <a:ext cx="45589" cy="42983"/>
            </a:xfrm>
            <a:custGeom>
              <a:avLst/>
              <a:gdLst>
                <a:gd name="T0" fmla="*/ 12 w 50"/>
                <a:gd name="T1" fmla="*/ 50 h 50"/>
                <a:gd name="T2" fmla="*/ 50 w 50"/>
                <a:gd name="T3" fmla="*/ 12 h 50"/>
                <a:gd name="T4" fmla="*/ 0 w 50"/>
                <a:gd name="T5" fmla="*/ 0 h 50"/>
                <a:gd name="T6" fmla="*/ 12 w 50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0">
                  <a:moveTo>
                    <a:pt x="12" y="50"/>
                  </a:moveTo>
                  <a:lnTo>
                    <a:pt x="50" y="12"/>
                  </a:lnTo>
                  <a:lnTo>
                    <a:pt x="0" y="0"/>
                  </a:lnTo>
                  <a:lnTo>
                    <a:pt x="12" y="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314"/>
            <p:cNvSpPr>
              <a:spLocks/>
            </p:cNvSpPr>
            <p:nvPr/>
          </p:nvSpPr>
          <p:spPr bwMode="auto">
            <a:xfrm flipH="1">
              <a:off x="2972160" y="3794701"/>
              <a:ext cx="392977" cy="226090"/>
            </a:xfrm>
            <a:custGeom>
              <a:avLst/>
              <a:gdLst>
                <a:gd name="T0" fmla="*/ 149 w 182"/>
                <a:gd name="T1" fmla="*/ 47 h 111"/>
                <a:gd name="T2" fmla="*/ 145 w 182"/>
                <a:gd name="T3" fmla="*/ 47 h 111"/>
                <a:gd name="T4" fmla="*/ 129 w 182"/>
                <a:gd name="T5" fmla="*/ 54 h 111"/>
                <a:gd name="T6" fmla="*/ 128 w 182"/>
                <a:gd name="T7" fmla="*/ 46 h 111"/>
                <a:gd name="T8" fmla="*/ 126 w 182"/>
                <a:gd name="T9" fmla="*/ 40 h 111"/>
                <a:gd name="T10" fmla="*/ 93 w 182"/>
                <a:gd name="T11" fmla="*/ 4 h 111"/>
                <a:gd name="T12" fmla="*/ 87 w 182"/>
                <a:gd name="T13" fmla="*/ 2 h 111"/>
                <a:gd name="T14" fmla="*/ 73 w 182"/>
                <a:gd name="T15" fmla="*/ 0 h 111"/>
                <a:gd name="T16" fmla="*/ 71 w 182"/>
                <a:gd name="T17" fmla="*/ 0 h 111"/>
                <a:gd name="T18" fmla="*/ 17 w 182"/>
                <a:gd name="T19" fmla="*/ 56 h 111"/>
                <a:gd name="T20" fmla="*/ 20 w 182"/>
                <a:gd name="T21" fmla="*/ 72 h 111"/>
                <a:gd name="T22" fmla="*/ 0 w 182"/>
                <a:gd name="T23" fmla="*/ 92 h 111"/>
                <a:gd name="T24" fmla="*/ 20 w 182"/>
                <a:gd name="T25" fmla="*/ 111 h 111"/>
                <a:gd name="T26" fmla="*/ 73 w 182"/>
                <a:gd name="T27" fmla="*/ 111 h 111"/>
                <a:gd name="T28" fmla="*/ 75 w 182"/>
                <a:gd name="T29" fmla="*/ 111 h 111"/>
                <a:gd name="T30" fmla="*/ 149 w 182"/>
                <a:gd name="T31" fmla="*/ 111 h 111"/>
                <a:gd name="T32" fmla="*/ 182 w 182"/>
                <a:gd name="T33" fmla="*/ 79 h 111"/>
                <a:gd name="T34" fmla="*/ 149 w 182"/>
                <a:gd name="T35" fmla="*/ 4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11">
                  <a:moveTo>
                    <a:pt x="149" y="47"/>
                  </a:moveTo>
                  <a:cubicBezTo>
                    <a:pt x="148" y="47"/>
                    <a:pt x="146" y="47"/>
                    <a:pt x="145" y="47"/>
                  </a:cubicBezTo>
                  <a:cubicBezTo>
                    <a:pt x="139" y="48"/>
                    <a:pt x="133" y="51"/>
                    <a:pt x="129" y="54"/>
                  </a:cubicBezTo>
                  <a:cubicBezTo>
                    <a:pt x="129" y="51"/>
                    <a:pt x="128" y="49"/>
                    <a:pt x="128" y="46"/>
                  </a:cubicBezTo>
                  <a:cubicBezTo>
                    <a:pt x="127" y="44"/>
                    <a:pt x="127" y="42"/>
                    <a:pt x="126" y="40"/>
                  </a:cubicBezTo>
                  <a:cubicBezTo>
                    <a:pt x="121" y="23"/>
                    <a:pt x="109" y="10"/>
                    <a:pt x="93" y="4"/>
                  </a:cubicBezTo>
                  <a:cubicBezTo>
                    <a:pt x="91" y="3"/>
                    <a:pt x="89" y="2"/>
                    <a:pt x="87" y="2"/>
                  </a:cubicBezTo>
                  <a:cubicBezTo>
                    <a:pt x="83" y="0"/>
                    <a:pt x="78" y="0"/>
                    <a:pt x="73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41" y="1"/>
                    <a:pt x="17" y="26"/>
                    <a:pt x="17" y="56"/>
                  </a:cubicBezTo>
                  <a:cubicBezTo>
                    <a:pt x="17" y="61"/>
                    <a:pt x="18" y="67"/>
                    <a:pt x="20" y="72"/>
                  </a:cubicBezTo>
                  <a:cubicBezTo>
                    <a:pt x="9" y="72"/>
                    <a:pt x="0" y="81"/>
                    <a:pt x="0" y="92"/>
                  </a:cubicBezTo>
                  <a:cubicBezTo>
                    <a:pt x="0" y="102"/>
                    <a:pt x="9" y="111"/>
                    <a:pt x="20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67" y="111"/>
                    <a:pt x="182" y="97"/>
                    <a:pt x="182" y="79"/>
                  </a:cubicBezTo>
                  <a:cubicBezTo>
                    <a:pt x="182" y="61"/>
                    <a:pt x="167" y="47"/>
                    <a:pt x="149" y="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315"/>
            <p:cNvSpPr>
              <a:spLocks/>
            </p:cNvSpPr>
            <p:nvPr/>
          </p:nvSpPr>
          <p:spPr bwMode="auto">
            <a:xfrm flipH="1">
              <a:off x="3458139" y="4311356"/>
              <a:ext cx="271710" cy="156458"/>
            </a:xfrm>
            <a:custGeom>
              <a:avLst/>
              <a:gdLst>
                <a:gd name="T0" fmla="*/ 14 w 126"/>
                <a:gd name="T1" fmla="*/ 77 h 77"/>
                <a:gd name="T2" fmla="*/ 46 w 126"/>
                <a:gd name="T3" fmla="*/ 77 h 77"/>
                <a:gd name="T4" fmla="*/ 89 w 126"/>
                <a:gd name="T5" fmla="*/ 51 h 77"/>
                <a:gd name="T6" fmla="*/ 123 w 126"/>
                <a:gd name="T7" fmla="*/ 65 h 77"/>
                <a:gd name="T8" fmla="*/ 123 w 126"/>
                <a:gd name="T9" fmla="*/ 65 h 77"/>
                <a:gd name="T10" fmla="*/ 126 w 126"/>
                <a:gd name="T11" fmla="*/ 55 h 77"/>
                <a:gd name="T12" fmla="*/ 104 w 126"/>
                <a:gd name="T13" fmla="*/ 32 h 77"/>
                <a:gd name="T14" fmla="*/ 89 w 126"/>
                <a:gd name="T15" fmla="*/ 38 h 77"/>
                <a:gd name="T16" fmla="*/ 51 w 126"/>
                <a:gd name="T17" fmla="*/ 0 h 77"/>
                <a:gd name="T18" fmla="*/ 12 w 126"/>
                <a:gd name="T19" fmla="*/ 38 h 77"/>
                <a:gd name="T20" fmla="*/ 14 w 126"/>
                <a:gd name="T21" fmla="*/ 50 h 77"/>
                <a:gd name="T22" fmla="*/ 0 w 126"/>
                <a:gd name="T23" fmla="*/ 63 h 77"/>
                <a:gd name="T24" fmla="*/ 14 w 126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77">
                  <a:moveTo>
                    <a:pt x="14" y="77"/>
                  </a:moveTo>
                  <a:cubicBezTo>
                    <a:pt x="46" y="77"/>
                    <a:pt x="46" y="77"/>
                    <a:pt x="46" y="77"/>
                  </a:cubicBezTo>
                  <a:cubicBezTo>
                    <a:pt x="54" y="62"/>
                    <a:pt x="70" y="51"/>
                    <a:pt x="89" y="51"/>
                  </a:cubicBezTo>
                  <a:cubicBezTo>
                    <a:pt x="102" y="51"/>
                    <a:pt x="114" y="56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5" y="62"/>
                    <a:pt x="126" y="59"/>
                    <a:pt x="126" y="55"/>
                  </a:cubicBezTo>
                  <a:cubicBezTo>
                    <a:pt x="126" y="42"/>
                    <a:pt x="116" y="32"/>
                    <a:pt x="104" y="32"/>
                  </a:cubicBezTo>
                  <a:cubicBezTo>
                    <a:pt x="98" y="32"/>
                    <a:pt x="93" y="34"/>
                    <a:pt x="89" y="38"/>
                  </a:cubicBezTo>
                  <a:cubicBezTo>
                    <a:pt x="89" y="16"/>
                    <a:pt x="72" y="0"/>
                    <a:pt x="51" y="0"/>
                  </a:cubicBezTo>
                  <a:cubicBezTo>
                    <a:pt x="29" y="0"/>
                    <a:pt x="12" y="17"/>
                    <a:pt x="12" y="38"/>
                  </a:cubicBezTo>
                  <a:cubicBezTo>
                    <a:pt x="12" y="42"/>
                    <a:pt x="13" y="46"/>
                    <a:pt x="14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316"/>
            <p:cNvSpPr>
              <a:spLocks/>
            </p:cNvSpPr>
            <p:nvPr/>
          </p:nvSpPr>
          <p:spPr bwMode="auto">
            <a:xfrm flipH="1">
              <a:off x="3352372" y="4423111"/>
              <a:ext cx="308181" cy="178809"/>
            </a:xfrm>
            <a:custGeom>
              <a:avLst/>
              <a:gdLst>
                <a:gd name="T0" fmla="*/ 117 w 143"/>
                <a:gd name="T1" fmla="*/ 38 h 88"/>
                <a:gd name="T2" fmla="*/ 101 w 143"/>
                <a:gd name="T3" fmla="*/ 44 h 88"/>
                <a:gd name="T4" fmla="*/ 89 w 143"/>
                <a:gd name="T5" fmla="*/ 14 h 88"/>
                <a:gd name="T6" fmla="*/ 57 w 143"/>
                <a:gd name="T7" fmla="*/ 0 h 88"/>
                <a:gd name="T8" fmla="*/ 19 w 143"/>
                <a:gd name="T9" fmla="*/ 22 h 88"/>
                <a:gd name="T10" fmla="*/ 13 w 143"/>
                <a:gd name="T11" fmla="*/ 44 h 88"/>
                <a:gd name="T12" fmla="*/ 15 w 143"/>
                <a:gd name="T13" fmla="*/ 57 h 88"/>
                <a:gd name="T14" fmla="*/ 0 w 143"/>
                <a:gd name="T15" fmla="*/ 73 h 88"/>
                <a:gd name="T16" fmla="*/ 15 w 143"/>
                <a:gd name="T17" fmla="*/ 88 h 88"/>
                <a:gd name="T18" fmla="*/ 57 w 143"/>
                <a:gd name="T19" fmla="*/ 88 h 88"/>
                <a:gd name="T20" fmla="*/ 59 w 143"/>
                <a:gd name="T21" fmla="*/ 88 h 88"/>
                <a:gd name="T22" fmla="*/ 117 w 143"/>
                <a:gd name="T23" fmla="*/ 88 h 88"/>
                <a:gd name="T24" fmla="*/ 143 w 143"/>
                <a:gd name="T25" fmla="*/ 63 h 88"/>
                <a:gd name="T26" fmla="*/ 117 w 143"/>
                <a:gd name="T27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88">
                  <a:moveTo>
                    <a:pt x="117" y="38"/>
                  </a:moveTo>
                  <a:cubicBezTo>
                    <a:pt x="111" y="38"/>
                    <a:pt x="105" y="40"/>
                    <a:pt x="101" y="44"/>
                  </a:cubicBezTo>
                  <a:cubicBezTo>
                    <a:pt x="101" y="32"/>
                    <a:pt x="96" y="22"/>
                    <a:pt x="89" y="14"/>
                  </a:cubicBezTo>
                  <a:cubicBezTo>
                    <a:pt x="81" y="6"/>
                    <a:pt x="69" y="0"/>
                    <a:pt x="57" y="0"/>
                  </a:cubicBezTo>
                  <a:cubicBezTo>
                    <a:pt x="41" y="0"/>
                    <a:pt x="27" y="9"/>
                    <a:pt x="19" y="22"/>
                  </a:cubicBezTo>
                  <a:cubicBezTo>
                    <a:pt x="15" y="29"/>
                    <a:pt x="13" y="36"/>
                    <a:pt x="13" y="44"/>
                  </a:cubicBezTo>
                  <a:cubicBezTo>
                    <a:pt x="13" y="49"/>
                    <a:pt x="13" y="53"/>
                    <a:pt x="15" y="57"/>
                  </a:cubicBezTo>
                  <a:cubicBezTo>
                    <a:pt x="6" y="58"/>
                    <a:pt x="0" y="64"/>
                    <a:pt x="0" y="73"/>
                  </a:cubicBezTo>
                  <a:cubicBezTo>
                    <a:pt x="0" y="81"/>
                    <a:pt x="6" y="88"/>
                    <a:pt x="15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117" y="88"/>
                    <a:pt x="117" y="88"/>
                    <a:pt x="117" y="88"/>
                  </a:cubicBezTo>
                  <a:cubicBezTo>
                    <a:pt x="131" y="88"/>
                    <a:pt x="143" y="77"/>
                    <a:pt x="143" y="63"/>
                  </a:cubicBezTo>
                  <a:cubicBezTo>
                    <a:pt x="143" y="49"/>
                    <a:pt x="131" y="38"/>
                    <a:pt x="117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317"/>
            <p:cNvSpPr>
              <a:spLocks/>
            </p:cNvSpPr>
            <p:nvPr/>
          </p:nvSpPr>
          <p:spPr bwMode="auto">
            <a:xfrm flipH="1">
              <a:off x="2356710" y="1851014"/>
              <a:ext cx="28265" cy="270793"/>
            </a:xfrm>
            <a:custGeom>
              <a:avLst/>
              <a:gdLst>
                <a:gd name="T0" fmla="*/ 0 w 13"/>
                <a:gd name="T1" fmla="*/ 0 h 133"/>
                <a:gd name="T2" fmla="*/ 0 w 13"/>
                <a:gd name="T3" fmla="*/ 133 h 133"/>
                <a:gd name="T4" fmla="*/ 13 w 13"/>
                <a:gd name="T5" fmla="*/ 133 h 133"/>
                <a:gd name="T6" fmla="*/ 13 w 13"/>
                <a:gd name="T7" fmla="*/ 0 h 133"/>
                <a:gd name="T8" fmla="*/ 7 w 13"/>
                <a:gd name="T9" fmla="*/ 1 h 133"/>
                <a:gd name="T10" fmla="*/ 0 w 13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"/>
                    <a:pt x="9" y="1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Oval 318"/>
            <p:cNvSpPr>
              <a:spLocks/>
            </p:cNvSpPr>
            <p:nvPr/>
          </p:nvSpPr>
          <p:spPr bwMode="auto">
            <a:xfrm flipH="1">
              <a:off x="2348504" y="1802013"/>
              <a:ext cx="45589" cy="429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Rectangle 319"/>
            <p:cNvSpPr>
              <a:spLocks/>
            </p:cNvSpPr>
            <p:nvPr/>
          </p:nvSpPr>
          <p:spPr bwMode="auto">
            <a:xfrm flipH="1">
              <a:off x="2089559" y="1853592"/>
              <a:ext cx="248004" cy="1659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Rectangle 320"/>
            <p:cNvSpPr>
              <a:spLocks/>
            </p:cNvSpPr>
            <p:nvPr/>
          </p:nvSpPr>
          <p:spPr bwMode="auto">
            <a:xfrm flipH="1">
              <a:off x="1668317" y="1334359"/>
              <a:ext cx="54707" cy="206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321"/>
            <p:cNvSpPr>
              <a:spLocks/>
            </p:cNvSpPr>
            <p:nvPr/>
          </p:nvSpPr>
          <p:spPr bwMode="auto">
            <a:xfrm flipH="1">
              <a:off x="1631846" y="1362728"/>
              <a:ext cx="295416" cy="199441"/>
            </a:xfrm>
            <a:custGeom>
              <a:avLst/>
              <a:gdLst>
                <a:gd name="T0" fmla="*/ 69 w 137"/>
                <a:gd name="T1" fmla="*/ 98 h 98"/>
                <a:gd name="T2" fmla="*/ 137 w 137"/>
                <a:gd name="T3" fmla="*/ 98 h 98"/>
                <a:gd name="T4" fmla="*/ 137 w 137"/>
                <a:gd name="T5" fmla="*/ 0 h 98"/>
                <a:gd name="T6" fmla="*/ 69 w 137"/>
                <a:gd name="T7" fmla="*/ 0 h 98"/>
                <a:gd name="T8" fmla="*/ 69 w 137"/>
                <a:gd name="T9" fmla="*/ 11 h 98"/>
                <a:gd name="T10" fmla="*/ 69 w 137"/>
                <a:gd name="T11" fmla="*/ 11 h 98"/>
                <a:gd name="T12" fmla="*/ 107 w 137"/>
                <a:gd name="T13" fmla="*/ 49 h 98"/>
                <a:gd name="T14" fmla="*/ 69 w 137"/>
                <a:gd name="T15" fmla="*/ 87 h 98"/>
                <a:gd name="T16" fmla="*/ 69 w 137"/>
                <a:gd name="T17" fmla="*/ 98 h 98"/>
                <a:gd name="T18" fmla="*/ 0 w 137"/>
                <a:gd name="T19" fmla="*/ 98 h 98"/>
                <a:gd name="T20" fmla="*/ 69 w 137"/>
                <a:gd name="T21" fmla="*/ 98 h 98"/>
                <a:gd name="T22" fmla="*/ 69 w 137"/>
                <a:gd name="T23" fmla="*/ 87 h 98"/>
                <a:gd name="T24" fmla="*/ 31 w 137"/>
                <a:gd name="T25" fmla="*/ 49 h 98"/>
                <a:gd name="T26" fmla="*/ 69 w 137"/>
                <a:gd name="T27" fmla="*/ 11 h 98"/>
                <a:gd name="T28" fmla="*/ 69 w 137"/>
                <a:gd name="T29" fmla="*/ 0 h 98"/>
                <a:gd name="T30" fmla="*/ 0 w 137"/>
                <a:gd name="T31" fmla="*/ 0 h 98"/>
                <a:gd name="T32" fmla="*/ 0 w 137"/>
                <a:gd name="T33" fmla="*/ 98 h 98"/>
                <a:gd name="T34" fmla="*/ 69 w 137"/>
                <a:gd name="T35" fmla="*/ 11 h 98"/>
                <a:gd name="T36" fmla="*/ 69 w 137"/>
                <a:gd name="T37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98">
                  <a:moveTo>
                    <a:pt x="69" y="98"/>
                  </a:moveTo>
                  <a:cubicBezTo>
                    <a:pt x="137" y="98"/>
                    <a:pt x="137" y="98"/>
                    <a:pt x="137" y="9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90" y="11"/>
                    <a:pt x="107" y="28"/>
                    <a:pt x="107" y="49"/>
                  </a:cubicBezTo>
                  <a:cubicBezTo>
                    <a:pt x="107" y="70"/>
                    <a:pt x="90" y="87"/>
                    <a:pt x="69" y="87"/>
                  </a:cubicBezTo>
                  <a:lnTo>
                    <a:pt x="69" y="98"/>
                  </a:lnTo>
                  <a:close/>
                  <a:moveTo>
                    <a:pt x="0" y="98"/>
                  </a:moveTo>
                  <a:cubicBezTo>
                    <a:pt x="69" y="98"/>
                    <a:pt x="69" y="98"/>
                    <a:pt x="69" y="98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48" y="87"/>
                    <a:pt x="31" y="70"/>
                    <a:pt x="31" y="49"/>
                  </a:cubicBezTo>
                  <a:cubicBezTo>
                    <a:pt x="31" y="28"/>
                    <a:pt x="48" y="11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lose/>
                  <a:moveTo>
                    <a:pt x="69" y="11"/>
                  </a:moveTo>
                  <a:cubicBezTo>
                    <a:pt x="69" y="11"/>
                    <a:pt x="69" y="11"/>
                    <a:pt x="69" y="1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Oval 322"/>
            <p:cNvSpPr>
              <a:spLocks/>
            </p:cNvSpPr>
            <p:nvPr/>
          </p:nvSpPr>
          <p:spPr bwMode="auto">
            <a:xfrm flipH="1">
              <a:off x="1724847" y="1410009"/>
              <a:ext cx="110326" cy="1057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Rectangle 323"/>
            <p:cNvSpPr>
              <a:spLocks/>
            </p:cNvSpPr>
            <p:nvPr/>
          </p:nvSpPr>
          <p:spPr bwMode="auto">
            <a:xfrm flipH="1">
              <a:off x="1737612" y="5453841"/>
              <a:ext cx="386594" cy="232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324"/>
            <p:cNvSpPr>
              <a:spLocks/>
            </p:cNvSpPr>
            <p:nvPr/>
          </p:nvSpPr>
          <p:spPr bwMode="auto">
            <a:xfrm flipH="1">
              <a:off x="2033028" y="5718616"/>
              <a:ext cx="61089" cy="36106"/>
            </a:xfrm>
            <a:custGeom>
              <a:avLst/>
              <a:gdLst>
                <a:gd name="T0" fmla="*/ 2 w 28"/>
                <a:gd name="T1" fmla="*/ 18 h 18"/>
                <a:gd name="T2" fmla="*/ 3 w 28"/>
                <a:gd name="T3" fmla="*/ 18 h 18"/>
                <a:gd name="T4" fmla="*/ 26 w 28"/>
                <a:gd name="T5" fmla="*/ 18 h 18"/>
                <a:gd name="T6" fmla="*/ 26 w 28"/>
                <a:gd name="T7" fmla="*/ 18 h 18"/>
                <a:gd name="T8" fmla="*/ 28 w 28"/>
                <a:gd name="T9" fmla="*/ 16 h 18"/>
                <a:gd name="T10" fmla="*/ 28 w 28"/>
                <a:gd name="T11" fmla="*/ 14 h 18"/>
                <a:gd name="T12" fmla="*/ 14 w 28"/>
                <a:gd name="T13" fmla="*/ 0 h 18"/>
                <a:gd name="T14" fmla="*/ 0 w 28"/>
                <a:gd name="T15" fmla="*/ 14 h 18"/>
                <a:gd name="T16" fmla="*/ 0 w 28"/>
                <a:gd name="T17" fmla="*/ 16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" y="18"/>
                    <a:pt x="3" y="18"/>
                    <a:pt x="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7"/>
                    <a:pt x="2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325"/>
            <p:cNvSpPr>
              <a:spLocks/>
            </p:cNvSpPr>
            <p:nvPr/>
          </p:nvSpPr>
          <p:spPr bwMode="auto">
            <a:xfrm flipH="1">
              <a:off x="1901732" y="5718616"/>
              <a:ext cx="60177" cy="36106"/>
            </a:xfrm>
            <a:custGeom>
              <a:avLst/>
              <a:gdLst>
                <a:gd name="T0" fmla="*/ 2 w 28"/>
                <a:gd name="T1" fmla="*/ 18 h 18"/>
                <a:gd name="T2" fmla="*/ 3 w 28"/>
                <a:gd name="T3" fmla="*/ 18 h 18"/>
                <a:gd name="T4" fmla="*/ 25 w 28"/>
                <a:gd name="T5" fmla="*/ 18 h 18"/>
                <a:gd name="T6" fmla="*/ 26 w 28"/>
                <a:gd name="T7" fmla="*/ 18 h 18"/>
                <a:gd name="T8" fmla="*/ 28 w 28"/>
                <a:gd name="T9" fmla="*/ 16 h 18"/>
                <a:gd name="T10" fmla="*/ 28 w 28"/>
                <a:gd name="T11" fmla="*/ 14 h 18"/>
                <a:gd name="T12" fmla="*/ 14 w 28"/>
                <a:gd name="T13" fmla="*/ 0 h 18"/>
                <a:gd name="T14" fmla="*/ 0 w 28"/>
                <a:gd name="T15" fmla="*/ 14 h 18"/>
                <a:gd name="T16" fmla="*/ 0 w 28"/>
                <a:gd name="T17" fmla="*/ 16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" y="18"/>
                    <a:pt x="2" y="18"/>
                    <a:pt x="3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7"/>
                    <a:pt x="2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326"/>
            <p:cNvSpPr>
              <a:spLocks/>
            </p:cNvSpPr>
            <p:nvPr/>
          </p:nvSpPr>
          <p:spPr bwMode="auto">
            <a:xfrm flipH="1">
              <a:off x="1767701" y="5718616"/>
              <a:ext cx="61089" cy="36106"/>
            </a:xfrm>
            <a:custGeom>
              <a:avLst/>
              <a:gdLst>
                <a:gd name="T0" fmla="*/ 2 w 28"/>
                <a:gd name="T1" fmla="*/ 18 h 18"/>
                <a:gd name="T2" fmla="*/ 24 w 28"/>
                <a:gd name="T3" fmla="*/ 18 h 18"/>
                <a:gd name="T4" fmla="*/ 25 w 28"/>
                <a:gd name="T5" fmla="*/ 18 h 18"/>
                <a:gd name="T6" fmla="*/ 28 w 28"/>
                <a:gd name="T7" fmla="*/ 15 h 18"/>
                <a:gd name="T8" fmla="*/ 28 w 28"/>
                <a:gd name="T9" fmla="*/ 14 h 18"/>
                <a:gd name="T10" fmla="*/ 14 w 28"/>
                <a:gd name="T11" fmla="*/ 0 h 18"/>
                <a:gd name="T12" fmla="*/ 0 w 28"/>
                <a:gd name="T13" fmla="*/ 14 h 18"/>
                <a:gd name="T14" fmla="*/ 0 w 28"/>
                <a:gd name="T15" fmla="*/ 17 h 18"/>
                <a:gd name="T16" fmla="*/ 1 w 28"/>
                <a:gd name="T17" fmla="*/ 18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7"/>
                    <a:pt x="27" y="16"/>
                    <a:pt x="28" y="15"/>
                  </a:cubicBezTo>
                  <a:cubicBezTo>
                    <a:pt x="28" y="15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1" y="17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327"/>
            <p:cNvSpPr>
              <a:spLocks/>
            </p:cNvSpPr>
            <p:nvPr/>
          </p:nvSpPr>
          <p:spPr bwMode="auto">
            <a:xfrm flipH="1">
              <a:off x="2001116" y="5754722"/>
              <a:ext cx="124914" cy="38685"/>
            </a:xfrm>
            <a:custGeom>
              <a:avLst/>
              <a:gdLst>
                <a:gd name="T0" fmla="*/ 8 w 58"/>
                <a:gd name="T1" fmla="*/ 0 h 19"/>
                <a:gd name="T2" fmla="*/ 4 w 58"/>
                <a:gd name="T3" fmla="*/ 1 h 19"/>
                <a:gd name="T4" fmla="*/ 3 w 58"/>
                <a:gd name="T5" fmla="*/ 12 h 19"/>
                <a:gd name="T6" fmla="*/ 18 w 58"/>
                <a:gd name="T7" fmla="*/ 19 h 19"/>
                <a:gd name="T8" fmla="*/ 41 w 58"/>
                <a:gd name="T9" fmla="*/ 19 h 19"/>
                <a:gd name="T10" fmla="*/ 56 w 58"/>
                <a:gd name="T11" fmla="*/ 12 h 19"/>
                <a:gd name="T12" fmla="*/ 55 w 58"/>
                <a:gd name="T13" fmla="*/ 1 h 19"/>
                <a:gd name="T14" fmla="*/ 50 w 58"/>
                <a:gd name="T15" fmla="*/ 0 h 19"/>
                <a:gd name="T16" fmla="*/ 44 w 58"/>
                <a:gd name="T17" fmla="*/ 2 h 19"/>
                <a:gd name="T18" fmla="*/ 41 w 58"/>
                <a:gd name="T19" fmla="*/ 4 h 19"/>
                <a:gd name="T20" fmla="*/ 41 w 58"/>
                <a:gd name="T21" fmla="*/ 4 h 19"/>
                <a:gd name="T22" fmla="*/ 18 w 58"/>
                <a:gd name="T23" fmla="*/ 4 h 19"/>
                <a:gd name="T24" fmla="*/ 17 w 58"/>
                <a:gd name="T25" fmla="*/ 4 h 19"/>
                <a:gd name="T26" fmla="*/ 14 w 58"/>
                <a:gd name="T27" fmla="*/ 2 h 19"/>
                <a:gd name="T28" fmla="*/ 8 w 58"/>
                <a:gd name="T2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19"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7" y="16"/>
                    <a:pt x="12" y="19"/>
                    <a:pt x="18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6" y="19"/>
                    <a:pt x="52" y="16"/>
                    <a:pt x="56" y="12"/>
                  </a:cubicBezTo>
                  <a:cubicBezTo>
                    <a:pt x="58" y="9"/>
                    <a:pt x="58" y="4"/>
                    <a:pt x="55" y="1"/>
                  </a:cubicBezTo>
                  <a:cubicBezTo>
                    <a:pt x="53" y="0"/>
                    <a:pt x="52" y="0"/>
                    <a:pt x="50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1" y="0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328"/>
            <p:cNvSpPr>
              <a:spLocks/>
            </p:cNvSpPr>
            <p:nvPr/>
          </p:nvSpPr>
          <p:spPr bwMode="auto">
            <a:xfrm flipH="1">
              <a:off x="1869820" y="5754722"/>
              <a:ext cx="124914" cy="38685"/>
            </a:xfrm>
            <a:custGeom>
              <a:avLst/>
              <a:gdLst>
                <a:gd name="T0" fmla="*/ 13 w 58"/>
                <a:gd name="T1" fmla="*/ 2 h 19"/>
                <a:gd name="T2" fmla="*/ 13 w 58"/>
                <a:gd name="T3" fmla="*/ 2 h 19"/>
                <a:gd name="T4" fmla="*/ 13 w 58"/>
                <a:gd name="T5" fmla="*/ 1 h 19"/>
                <a:gd name="T6" fmla="*/ 13 w 58"/>
                <a:gd name="T7" fmla="*/ 1 h 19"/>
                <a:gd name="T8" fmla="*/ 12 w 58"/>
                <a:gd name="T9" fmla="*/ 1 h 19"/>
                <a:gd name="T10" fmla="*/ 12 w 58"/>
                <a:gd name="T11" fmla="*/ 1 h 19"/>
                <a:gd name="T12" fmla="*/ 12 w 58"/>
                <a:gd name="T13" fmla="*/ 0 h 19"/>
                <a:gd name="T14" fmla="*/ 11 w 58"/>
                <a:gd name="T15" fmla="*/ 0 h 19"/>
                <a:gd name="T16" fmla="*/ 11 w 58"/>
                <a:gd name="T17" fmla="*/ 0 h 19"/>
                <a:gd name="T18" fmla="*/ 11 w 58"/>
                <a:gd name="T19" fmla="*/ 0 h 19"/>
                <a:gd name="T20" fmla="*/ 10 w 58"/>
                <a:gd name="T21" fmla="*/ 0 h 19"/>
                <a:gd name="T22" fmla="*/ 10 w 58"/>
                <a:gd name="T23" fmla="*/ 0 h 19"/>
                <a:gd name="T24" fmla="*/ 9 w 58"/>
                <a:gd name="T25" fmla="*/ 0 h 19"/>
                <a:gd name="T26" fmla="*/ 9 w 58"/>
                <a:gd name="T27" fmla="*/ 0 h 19"/>
                <a:gd name="T28" fmla="*/ 9 w 58"/>
                <a:gd name="T29" fmla="*/ 0 h 19"/>
                <a:gd name="T30" fmla="*/ 8 w 58"/>
                <a:gd name="T31" fmla="*/ 0 h 19"/>
                <a:gd name="T32" fmla="*/ 8 w 58"/>
                <a:gd name="T33" fmla="*/ 0 h 19"/>
                <a:gd name="T34" fmla="*/ 7 w 58"/>
                <a:gd name="T35" fmla="*/ 0 h 19"/>
                <a:gd name="T36" fmla="*/ 7 w 58"/>
                <a:gd name="T37" fmla="*/ 0 h 19"/>
                <a:gd name="T38" fmla="*/ 6 w 58"/>
                <a:gd name="T39" fmla="*/ 0 h 19"/>
                <a:gd name="T40" fmla="*/ 6 w 58"/>
                <a:gd name="T41" fmla="*/ 0 h 19"/>
                <a:gd name="T42" fmla="*/ 5 w 58"/>
                <a:gd name="T43" fmla="*/ 1 h 19"/>
                <a:gd name="T44" fmla="*/ 5 w 58"/>
                <a:gd name="T45" fmla="*/ 1 h 19"/>
                <a:gd name="T46" fmla="*/ 4 w 58"/>
                <a:gd name="T47" fmla="*/ 1 h 19"/>
                <a:gd name="T48" fmla="*/ 3 w 58"/>
                <a:gd name="T49" fmla="*/ 12 h 19"/>
                <a:gd name="T50" fmla="*/ 18 w 58"/>
                <a:gd name="T51" fmla="*/ 19 h 19"/>
                <a:gd name="T52" fmla="*/ 40 w 58"/>
                <a:gd name="T53" fmla="*/ 19 h 19"/>
                <a:gd name="T54" fmla="*/ 56 w 58"/>
                <a:gd name="T55" fmla="*/ 12 h 19"/>
                <a:gd name="T56" fmla="*/ 55 w 58"/>
                <a:gd name="T57" fmla="*/ 1 h 19"/>
                <a:gd name="T58" fmla="*/ 54 w 58"/>
                <a:gd name="T59" fmla="*/ 1 h 19"/>
                <a:gd name="T60" fmla="*/ 53 w 58"/>
                <a:gd name="T61" fmla="*/ 1 h 19"/>
                <a:gd name="T62" fmla="*/ 52 w 58"/>
                <a:gd name="T63" fmla="*/ 0 h 19"/>
                <a:gd name="T64" fmla="*/ 52 w 58"/>
                <a:gd name="T65" fmla="*/ 0 h 19"/>
                <a:gd name="T66" fmla="*/ 51 w 58"/>
                <a:gd name="T67" fmla="*/ 0 h 19"/>
                <a:gd name="T68" fmla="*/ 51 w 58"/>
                <a:gd name="T69" fmla="*/ 0 h 19"/>
                <a:gd name="T70" fmla="*/ 50 w 58"/>
                <a:gd name="T71" fmla="*/ 0 h 19"/>
                <a:gd name="T72" fmla="*/ 50 w 58"/>
                <a:gd name="T73" fmla="*/ 0 h 19"/>
                <a:gd name="T74" fmla="*/ 50 w 58"/>
                <a:gd name="T75" fmla="*/ 0 h 19"/>
                <a:gd name="T76" fmla="*/ 49 w 58"/>
                <a:gd name="T77" fmla="*/ 0 h 19"/>
                <a:gd name="T78" fmla="*/ 49 w 58"/>
                <a:gd name="T79" fmla="*/ 0 h 19"/>
                <a:gd name="T80" fmla="*/ 48 w 58"/>
                <a:gd name="T81" fmla="*/ 0 h 19"/>
                <a:gd name="T82" fmla="*/ 48 w 58"/>
                <a:gd name="T83" fmla="*/ 0 h 19"/>
                <a:gd name="T84" fmla="*/ 48 w 58"/>
                <a:gd name="T85" fmla="*/ 0 h 19"/>
                <a:gd name="T86" fmla="*/ 47 w 58"/>
                <a:gd name="T87" fmla="*/ 0 h 19"/>
                <a:gd name="T88" fmla="*/ 47 w 58"/>
                <a:gd name="T89" fmla="*/ 0 h 19"/>
                <a:gd name="T90" fmla="*/ 47 w 58"/>
                <a:gd name="T91" fmla="*/ 0 h 19"/>
                <a:gd name="T92" fmla="*/ 46 w 58"/>
                <a:gd name="T93" fmla="*/ 1 h 19"/>
                <a:gd name="T94" fmla="*/ 46 w 58"/>
                <a:gd name="T95" fmla="*/ 1 h 19"/>
                <a:gd name="T96" fmla="*/ 46 w 58"/>
                <a:gd name="T97" fmla="*/ 1 h 19"/>
                <a:gd name="T98" fmla="*/ 45 w 58"/>
                <a:gd name="T99" fmla="*/ 1 h 19"/>
                <a:gd name="T100" fmla="*/ 45 w 58"/>
                <a:gd name="T101" fmla="*/ 2 h 19"/>
                <a:gd name="T102" fmla="*/ 45 w 58"/>
                <a:gd name="T103" fmla="*/ 2 h 19"/>
                <a:gd name="T104" fmla="*/ 44 w 58"/>
                <a:gd name="T105" fmla="*/ 2 h 19"/>
                <a:gd name="T106" fmla="*/ 41 w 58"/>
                <a:gd name="T107" fmla="*/ 4 h 19"/>
                <a:gd name="T108" fmla="*/ 40 w 58"/>
                <a:gd name="T109" fmla="*/ 4 h 19"/>
                <a:gd name="T110" fmla="*/ 18 w 58"/>
                <a:gd name="T111" fmla="*/ 4 h 19"/>
                <a:gd name="T112" fmla="*/ 17 w 58"/>
                <a:gd name="T113" fmla="*/ 4 h 19"/>
                <a:gd name="T114" fmla="*/ 14 w 58"/>
                <a:gd name="T115" fmla="*/ 2 h 19"/>
                <a:gd name="T116" fmla="*/ 13 w 58"/>
                <a:gd name="T1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" h="19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6" y="16"/>
                    <a:pt x="12" y="19"/>
                    <a:pt x="18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6" y="19"/>
                    <a:pt x="52" y="16"/>
                    <a:pt x="56" y="12"/>
                  </a:cubicBezTo>
                  <a:cubicBezTo>
                    <a:pt x="58" y="9"/>
                    <a:pt x="58" y="4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5" y="1"/>
                    <a:pt x="45" y="1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329"/>
            <p:cNvSpPr>
              <a:spLocks/>
            </p:cNvSpPr>
            <p:nvPr/>
          </p:nvSpPr>
          <p:spPr bwMode="auto">
            <a:xfrm flipH="1">
              <a:off x="1737612" y="5754722"/>
              <a:ext cx="124914" cy="38685"/>
            </a:xfrm>
            <a:custGeom>
              <a:avLst/>
              <a:gdLst>
                <a:gd name="T0" fmla="*/ 14 w 58"/>
                <a:gd name="T1" fmla="*/ 2 h 19"/>
                <a:gd name="T2" fmla="*/ 8 w 58"/>
                <a:gd name="T3" fmla="*/ 0 h 19"/>
                <a:gd name="T4" fmla="*/ 3 w 58"/>
                <a:gd name="T5" fmla="*/ 1 h 19"/>
                <a:gd name="T6" fmla="*/ 3 w 58"/>
                <a:gd name="T7" fmla="*/ 12 h 19"/>
                <a:gd name="T8" fmla="*/ 18 w 58"/>
                <a:gd name="T9" fmla="*/ 19 h 19"/>
                <a:gd name="T10" fmla="*/ 40 w 58"/>
                <a:gd name="T11" fmla="*/ 19 h 19"/>
                <a:gd name="T12" fmla="*/ 55 w 58"/>
                <a:gd name="T13" fmla="*/ 12 h 19"/>
                <a:gd name="T14" fmla="*/ 54 w 58"/>
                <a:gd name="T15" fmla="*/ 1 h 19"/>
                <a:gd name="T16" fmla="*/ 50 w 58"/>
                <a:gd name="T17" fmla="*/ 0 h 19"/>
                <a:gd name="T18" fmla="*/ 44 w 58"/>
                <a:gd name="T19" fmla="*/ 2 h 19"/>
                <a:gd name="T20" fmla="*/ 42 w 58"/>
                <a:gd name="T21" fmla="*/ 4 h 19"/>
                <a:gd name="T22" fmla="*/ 40 w 58"/>
                <a:gd name="T23" fmla="*/ 4 h 19"/>
                <a:gd name="T24" fmla="*/ 18 w 58"/>
                <a:gd name="T25" fmla="*/ 4 h 19"/>
                <a:gd name="T26" fmla="*/ 18 w 58"/>
                <a:gd name="T27" fmla="*/ 4 h 19"/>
                <a:gd name="T28" fmla="*/ 14 w 58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19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0" y="4"/>
                    <a:pt x="0" y="9"/>
                    <a:pt x="3" y="12"/>
                  </a:cubicBezTo>
                  <a:cubicBezTo>
                    <a:pt x="6" y="16"/>
                    <a:pt x="12" y="19"/>
                    <a:pt x="18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6" y="19"/>
                    <a:pt x="52" y="16"/>
                    <a:pt x="55" y="12"/>
                  </a:cubicBezTo>
                  <a:cubicBezTo>
                    <a:pt x="58" y="9"/>
                    <a:pt x="58" y="4"/>
                    <a:pt x="54" y="1"/>
                  </a:cubicBezTo>
                  <a:cubicBezTo>
                    <a:pt x="53" y="0"/>
                    <a:pt x="51" y="0"/>
                    <a:pt x="50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4"/>
                    <a:pt x="15" y="3"/>
                    <a:pt x="14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330"/>
            <p:cNvSpPr>
              <a:spLocks/>
            </p:cNvSpPr>
            <p:nvPr/>
          </p:nvSpPr>
          <p:spPr bwMode="auto">
            <a:xfrm flipH="1">
              <a:off x="2046705" y="2174245"/>
              <a:ext cx="330064" cy="294863"/>
            </a:xfrm>
            <a:custGeom>
              <a:avLst/>
              <a:gdLst>
                <a:gd name="T0" fmla="*/ 26 w 153"/>
                <a:gd name="T1" fmla="*/ 145 h 145"/>
                <a:gd name="T2" fmla="*/ 52 w 153"/>
                <a:gd name="T3" fmla="*/ 119 h 145"/>
                <a:gd name="T4" fmla="*/ 52 w 153"/>
                <a:gd name="T5" fmla="*/ 119 h 145"/>
                <a:gd name="T6" fmla="*/ 52 w 153"/>
                <a:gd name="T7" fmla="*/ 33 h 145"/>
                <a:gd name="T8" fmla="*/ 137 w 153"/>
                <a:gd name="T9" fmla="*/ 33 h 145"/>
                <a:gd name="T10" fmla="*/ 137 w 153"/>
                <a:gd name="T11" fmla="*/ 94 h 145"/>
                <a:gd name="T12" fmla="*/ 127 w 153"/>
                <a:gd name="T13" fmla="*/ 93 h 145"/>
                <a:gd name="T14" fmla="*/ 101 w 153"/>
                <a:gd name="T15" fmla="*/ 119 h 145"/>
                <a:gd name="T16" fmla="*/ 127 w 153"/>
                <a:gd name="T17" fmla="*/ 145 h 145"/>
                <a:gd name="T18" fmla="*/ 153 w 153"/>
                <a:gd name="T19" fmla="*/ 119 h 145"/>
                <a:gd name="T20" fmla="*/ 153 w 153"/>
                <a:gd name="T21" fmla="*/ 119 h 145"/>
                <a:gd name="T22" fmla="*/ 153 w 153"/>
                <a:gd name="T23" fmla="*/ 119 h 145"/>
                <a:gd name="T24" fmla="*/ 153 w 153"/>
                <a:gd name="T25" fmla="*/ 33 h 145"/>
                <a:gd name="T26" fmla="*/ 153 w 153"/>
                <a:gd name="T27" fmla="*/ 0 h 145"/>
                <a:gd name="T28" fmla="*/ 137 w 153"/>
                <a:gd name="T29" fmla="*/ 0 h 145"/>
                <a:gd name="T30" fmla="*/ 52 w 153"/>
                <a:gd name="T31" fmla="*/ 0 h 145"/>
                <a:gd name="T32" fmla="*/ 36 w 153"/>
                <a:gd name="T33" fmla="*/ 0 h 145"/>
                <a:gd name="T34" fmla="*/ 36 w 153"/>
                <a:gd name="T35" fmla="*/ 33 h 145"/>
                <a:gd name="T36" fmla="*/ 36 w 153"/>
                <a:gd name="T37" fmla="*/ 94 h 145"/>
                <a:gd name="T38" fmla="*/ 26 w 153"/>
                <a:gd name="T39" fmla="*/ 93 h 145"/>
                <a:gd name="T40" fmla="*/ 0 w 153"/>
                <a:gd name="T41" fmla="*/ 119 h 145"/>
                <a:gd name="T42" fmla="*/ 26 w 153"/>
                <a:gd name="T4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45">
                  <a:moveTo>
                    <a:pt x="26" y="145"/>
                  </a:moveTo>
                  <a:cubicBezTo>
                    <a:pt x="40" y="145"/>
                    <a:pt x="52" y="133"/>
                    <a:pt x="5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4" y="93"/>
                    <a:pt x="130" y="93"/>
                    <a:pt x="127" y="93"/>
                  </a:cubicBezTo>
                  <a:cubicBezTo>
                    <a:pt x="112" y="93"/>
                    <a:pt x="101" y="104"/>
                    <a:pt x="101" y="119"/>
                  </a:cubicBezTo>
                  <a:cubicBezTo>
                    <a:pt x="101" y="133"/>
                    <a:pt x="112" y="145"/>
                    <a:pt x="127" y="145"/>
                  </a:cubicBezTo>
                  <a:cubicBezTo>
                    <a:pt x="141" y="145"/>
                    <a:pt x="153" y="133"/>
                    <a:pt x="153" y="119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3" y="93"/>
                    <a:pt x="29" y="93"/>
                    <a:pt x="26" y="93"/>
                  </a:cubicBezTo>
                  <a:cubicBezTo>
                    <a:pt x="11" y="93"/>
                    <a:pt x="0" y="104"/>
                    <a:pt x="0" y="119"/>
                  </a:cubicBezTo>
                  <a:cubicBezTo>
                    <a:pt x="0" y="133"/>
                    <a:pt x="11" y="145"/>
                    <a:pt x="26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331"/>
            <p:cNvSpPr>
              <a:spLocks/>
            </p:cNvSpPr>
            <p:nvPr/>
          </p:nvSpPr>
          <p:spPr bwMode="auto">
            <a:xfrm flipH="1">
              <a:off x="1364694" y="5728932"/>
              <a:ext cx="112149" cy="34386"/>
            </a:xfrm>
            <a:custGeom>
              <a:avLst/>
              <a:gdLst>
                <a:gd name="T0" fmla="*/ 3 w 123"/>
                <a:gd name="T1" fmla="*/ 0 h 40"/>
                <a:gd name="T2" fmla="*/ 0 w 123"/>
                <a:gd name="T3" fmla="*/ 40 h 40"/>
                <a:gd name="T4" fmla="*/ 123 w 123"/>
                <a:gd name="T5" fmla="*/ 40 h 40"/>
                <a:gd name="T6" fmla="*/ 121 w 123"/>
                <a:gd name="T7" fmla="*/ 0 h 40"/>
                <a:gd name="T8" fmla="*/ 3 w 1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3" y="0"/>
                  </a:moveTo>
                  <a:lnTo>
                    <a:pt x="0" y="40"/>
                  </a:lnTo>
                  <a:lnTo>
                    <a:pt x="123" y="40"/>
                  </a:lnTo>
                  <a:lnTo>
                    <a:pt x="12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332"/>
            <p:cNvSpPr>
              <a:spLocks/>
            </p:cNvSpPr>
            <p:nvPr/>
          </p:nvSpPr>
          <p:spPr bwMode="auto">
            <a:xfrm flipH="1">
              <a:off x="1262575" y="5535509"/>
              <a:ext cx="313652" cy="183107"/>
            </a:xfrm>
            <a:custGeom>
              <a:avLst/>
              <a:gdLst>
                <a:gd name="T0" fmla="*/ 230 w 344"/>
                <a:gd name="T1" fmla="*/ 213 h 213"/>
                <a:gd name="T2" fmla="*/ 344 w 344"/>
                <a:gd name="T3" fmla="*/ 213 h 213"/>
                <a:gd name="T4" fmla="*/ 344 w 344"/>
                <a:gd name="T5" fmla="*/ 0 h 213"/>
                <a:gd name="T6" fmla="*/ 171 w 344"/>
                <a:gd name="T7" fmla="*/ 0 h 213"/>
                <a:gd name="T8" fmla="*/ 171 w 344"/>
                <a:gd name="T9" fmla="*/ 26 h 213"/>
                <a:gd name="T10" fmla="*/ 313 w 344"/>
                <a:gd name="T11" fmla="*/ 26 h 213"/>
                <a:gd name="T12" fmla="*/ 313 w 344"/>
                <a:gd name="T13" fmla="*/ 187 h 213"/>
                <a:gd name="T14" fmla="*/ 228 w 344"/>
                <a:gd name="T15" fmla="*/ 187 h 213"/>
                <a:gd name="T16" fmla="*/ 171 w 344"/>
                <a:gd name="T17" fmla="*/ 187 h 213"/>
                <a:gd name="T18" fmla="*/ 171 w 344"/>
                <a:gd name="T19" fmla="*/ 213 h 213"/>
                <a:gd name="T20" fmla="*/ 230 w 344"/>
                <a:gd name="T21" fmla="*/ 213 h 213"/>
                <a:gd name="T22" fmla="*/ 171 w 344"/>
                <a:gd name="T23" fmla="*/ 0 h 213"/>
                <a:gd name="T24" fmla="*/ 0 w 344"/>
                <a:gd name="T25" fmla="*/ 0 h 213"/>
                <a:gd name="T26" fmla="*/ 0 w 344"/>
                <a:gd name="T27" fmla="*/ 213 h 213"/>
                <a:gd name="T28" fmla="*/ 112 w 344"/>
                <a:gd name="T29" fmla="*/ 213 h 213"/>
                <a:gd name="T30" fmla="*/ 171 w 344"/>
                <a:gd name="T31" fmla="*/ 213 h 213"/>
                <a:gd name="T32" fmla="*/ 171 w 344"/>
                <a:gd name="T33" fmla="*/ 187 h 213"/>
                <a:gd name="T34" fmla="*/ 114 w 344"/>
                <a:gd name="T35" fmla="*/ 187 h 213"/>
                <a:gd name="T36" fmla="*/ 31 w 344"/>
                <a:gd name="T37" fmla="*/ 187 h 213"/>
                <a:gd name="T38" fmla="*/ 31 w 344"/>
                <a:gd name="T39" fmla="*/ 187 h 213"/>
                <a:gd name="T40" fmla="*/ 31 w 344"/>
                <a:gd name="T41" fmla="*/ 26 h 213"/>
                <a:gd name="T42" fmla="*/ 171 w 344"/>
                <a:gd name="T43" fmla="*/ 26 h 213"/>
                <a:gd name="T44" fmla="*/ 171 w 344"/>
                <a:gd name="T4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213">
                  <a:moveTo>
                    <a:pt x="230" y="213"/>
                  </a:moveTo>
                  <a:lnTo>
                    <a:pt x="344" y="213"/>
                  </a:lnTo>
                  <a:lnTo>
                    <a:pt x="344" y="0"/>
                  </a:lnTo>
                  <a:lnTo>
                    <a:pt x="171" y="0"/>
                  </a:lnTo>
                  <a:lnTo>
                    <a:pt x="171" y="26"/>
                  </a:lnTo>
                  <a:lnTo>
                    <a:pt x="313" y="26"/>
                  </a:lnTo>
                  <a:lnTo>
                    <a:pt x="313" y="187"/>
                  </a:lnTo>
                  <a:lnTo>
                    <a:pt x="228" y="187"/>
                  </a:lnTo>
                  <a:lnTo>
                    <a:pt x="171" y="187"/>
                  </a:lnTo>
                  <a:lnTo>
                    <a:pt x="171" y="213"/>
                  </a:lnTo>
                  <a:lnTo>
                    <a:pt x="230" y="213"/>
                  </a:lnTo>
                  <a:close/>
                  <a:moveTo>
                    <a:pt x="171" y="0"/>
                  </a:moveTo>
                  <a:lnTo>
                    <a:pt x="0" y="0"/>
                  </a:lnTo>
                  <a:lnTo>
                    <a:pt x="0" y="213"/>
                  </a:lnTo>
                  <a:lnTo>
                    <a:pt x="112" y="213"/>
                  </a:lnTo>
                  <a:lnTo>
                    <a:pt x="171" y="213"/>
                  </a:lnTo>
                  <a:lnTo>
                    <a:pt x="171" y="187"/>
                  </a:lnTo>
                  <a:lnTo>
                    <a:pt x="114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1" y="26"/>
                  </a:lnTo>
                  <a:lnTo>
                    <a:pt x="171" y="26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333"/>
            <p:cNvSpPr>
              <a:spLocks/>
            </p:cNvSpPr>
            <p:nvPr/>
          </p:nvSpPr>
          <p:spPr bwMode="auto">
            <a:xfrm flipH="1">
              <a:off x="1342812" y="5773634"/>
              <a:ext cx="155002" cy="13755"/>
            </a:xfrm>
            <a:custGeom>
              <a:avLst/>
              <a:gdLst>
                <a:gd name="T0" fmla="*/ 0 w 170"/>
                <a:gd name="T1" fmla="*/ 0 h 16"/>
                <a:gd name="T2" fmla="*/ 0 w 170"/>
                <a:gd name="T3" fmla="*/ 16 h 16"/>
                <a:gd name="T4" fmla="*/ 170 w 170"/>
                <a:gd name="T5" fmla="*/ 16 h 16"/>
                <a:gd name="T6" fmla="*/ 170 w 170"/>
                <a:gd name="T7" fmla="*/ 0 h 16"/>
                <a:gd name="T8" fmla="*/ 146 w 170"/>
                <a:gd name="T9" fmla="*/ 0 h 16"/>
                <a:gd name="T10" fmla="*/ 23 w 170"/>
                <a:gd name="T11" fmla="*/ 0 h 16"/>
                <a:gd name="T12" fmla="*/ 0 w 17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">
                  <a:moveTo>
                    <a:pt x="0" y="0"/>
                  </a:moveTo>
                  <a:lnTo>
                    <a:pt x="0" y="16"/>
                  </a:lnTo>
                  <a:lnTo>
                    <a:pt x="170" y="16"/>
                  </a:lnTo>
                  <a:lnTo>
                    <a:pt x="170" y="0"/>
                  </a:lnTo>
                  <a:lnTo>
                    <a:pt x="146" y="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334"/>
            <p:cNvSpPr>
              <a:spLocks/>
            </p:cNvSpPr>
            <p:nvPr/>
          </p:nvSpPr>
          <p:spPr bwMode="auto">
            <a:xfrm flipH="1">
              <a:off x="3129898" y="5834670"/>
              <a:ext cx="134032" cy="281968"/>
            </a:xfrm>
            <a:custGeom>
              <a:avLst/>
              <a:gdLst>
                <a:gd name="T0" fmla="*/ 31 w 62"/>
                <a:gd name="T1" fmla="*/ 120 h 139"/>
                <a:gd name="T2" fmla="*/ 31 w 62"/>
                <a:gd name="T3" fmla="*/ 120 h 139"/>
                <a:gd name="T4" fmla="*/ 60 w 62"/>
                <a:gd name="T5" fmla="*/ 135 h 139"/>
                <a:gd name="T6" fmla="*/ 61 w 62"/>
                <a:gd name="T7" fmla="*/ 135 h 139"/>
                <a:gd name="T8" fmla="*/ 61 w 62"/>
                <a:gd name="T9" fmla="*/ 36 h 139"/>
                <a:gd name="T10" fmla="*/ 60 w 62"/>
                <a:gd name="T11" fmla="*/ 22 h 139"/>
                <a:gd name="T12" fmla="*/ 52 w 62"/>
                <a:gd name="T13" fmla="*/ 12 h 139"/>
                <a:gd name="T14" fmla="*/ 52 w 62"/>
                <a:gd name="T15" fmla="*/ 4 h 139"/>
                <a:gd name="T16" fmla="*/ 52 w 62"/>
                <a:gd name="T17" fmla="*/ 0 h 139"/>
                <a:gd name="T18" fmla="*/ 48 w 62"/>
                <a:gd name="T19" fmla="*/ 0 h 139"/>
                <a:gd name="T20" fmla="*/ 31 w 62"/>
                <a:gd name="T21" fmla="*/ 0 h 139"/>
                <a:gd name="T22" fmla="*/ 31 w 62"/>
                <a:gd name="T23" fmla="*/ 4 h 139"/>
                <a:gd name="T24" fmla="*/ 48 w 62"/>
                <a:gd name="T25" fmla="*/ 4 h 139"/>
                <a:gd name="T26" fmla="*/ 48 w 62"/>
                <a:gd name="T27" fmla="*/ 10 h 139"/>
                <a:gd name="T28" fmla="*/ 48 w 62"/>
                <a:gd name="T29" fmla="*/ 58 h 139"/>
                <a:gd name="T30" fmla="*/ 31 w 62"/>
                <a:gd name="T31" fmla="*/ 40 h 139"/>
                <a:gd name="T32" fmla="*/ 31 w 62"/>
                <a:gd name="T33" fmla="*/ 41 h 139"/>
                <a:gd name="T34" fmla="*/ 31 w 62"/>
                <a:gd name="T35" fmla="*/ 120 h 139"/>
                <a:gd name="T36" fmla="*/ 1 w 62"/>
                <a:gd name="T37" fmla="*/ 135 h 139"/>
                <a:gd name="T38" fmla="*/ 31 w 62"/>
                <a:gd name="T39" fmla="*/ 120 h 139"/>
                <a:gd name="T40" fmla="*/ 31 w 62"/>
                <a:gd name="T41" fmla="*/ 41 h 139"/>
                <a:gd name="T42" fmla="*/ 13 w 62"/>
                <a:gd name="T43" fmla="*/ 58 h 139"/>
                <a:gd name="T44" fmla="*/ 13 w 62"/>
                <a:gd name="T45" fmla="*/ 10 h 139"/>
                <a:gd name="T46" fmla="*/ 13 w 62"/>
                <a:gd name="T47" fmla="*/ 10 h 139"/>
                <a:gd name="T48" fmla="*/ 13 w 62"/>
                <a:gd name="T49" fmla="*/ 10 h 139"/>
                <a:gd name="T50" fmla="*/ 13 w 62"/>
                <a:gd name="T51" fmla="*/ 4 h 139"/>
                <a:gd name="T52" fmla="*/ 31 w 62"/>
                <a:gd name="T53" fmla="*/ 4 h 139"/>
                <a:gd name="T54" fmla="*/ 31 w 62"/>
                <a:gd name="T55" fmla="*/ 0 h 139"/>
                <a:gd name="T56" fmla="*/ 13 w 62"/>
                <a:gd name="T57" fmla="*/ 0 h 139"/>
                <a:gd name="T58" fmla="*/ 9 w 62"/>
                <a:gd name="T59" fmla="*/ 0 h 139"/>
                <a:gd name="T60" fmla="*/ 9 w 62"/>
                <a:gd name="T61" fmla="*/ 4 h 139"/>
                <a:gd name="T62" fmla="*/ 9 w 62"/>
                <a:gd name="T63" fmla="*/ 12 h 139"/>
                <a:gd name="T64" fmla="*/ 1 w 62"/>
                <a:gd name="T65" fmla="*/ 22 h 139"/>
                <a:gd name="T66" fmla="*/ 0 w 62"/>
                <a:gd name="T67" fmla="*/ 36 h 139"/>
                <a:gd name="T68" fmla="*/ 0 w 62"/>
                <a:gd name="T69" fmla="*/ 135 h 139"/>
                <a:gd name="T70" fmla="*/ 1 w 62"/>
                <a:gd name="T71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139">
                  <a:moveTo>
                    <a:pt x="31" y="120"/>
                  </a:moveTo>
                  <a:cubicBezTo>
                    <a:pt x="31" y="120"/>
                    <a:pt x="31" y="120"/>
                    <a:pt x="31" y="120"/>
                  </a:cubicBezTo>
                  <a:cubicBezTo>
                    <a:pt x="45" y="120"/>
                    <a:pt x="57" y="123"/>
                    <a:pt x="60" y="135"/>
                  </a:cubicBezTo>
                  <a:cubicBezTo>
                    <a:pt x="62" y="139"/>
                    <a:pt x="61" y="139"/>
                    <a:pt x="61" y="135"/>
                  </a:cubicBezTo>
                  <a:cubicBezTo>
                    <a:pt x="61" y="114"/>
                    <a:pt x="61" y="57"/>
                    <a:pt x="61" y="36"/>
                  </a:cubicBezTo>
                  <a:cubicBezTo>
                    <a:pt x="61" y="32"/>
                    <a:pt x="62" y="26"/>
                    <a:pt x="60" y="22"/>
                  </a:cubicBezTo>
                  <a:cubicBezTo>
                    <a:pt x="59" y="17"/>
                    <a:pt x="56" y="14"/>
                    <a:pt x="52" y="1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lnTo>
                    <a:pt x="31" y="120"/>
                  </a:lnTo>
                  <a:close/>
                  <a:moveTo>
                    <a:pt x="1" y="135"/>
                  </a:moveTo>
                  <a:cubicBezTo>
                    <a:pt x="4" y="123"/>
                    <a:pt x="16" y="120"/>
                    <a:pt x="31" y="12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5" y="14"/>
                    <a:pt x="2" y="17"/>
                    <a:pt x="1" y="22"/>
                  </a:cubicBezTo>
                  <a:cubicBezTo>
                    <a:pt x="0" y="26"/>
                    <a:pt x="0" y="32"/>
                    <a:pt x="0" y="36"/>
                  </a:cubicBezTo>
                  <a:cubicBezTo>
                    <a:pt x="0" y="57"/>
                    <a:pt x="0" y="114"/>
                    <a:pt x="0" y="135"/>
                  </a:cubicBezTo>
                  <a:cubicBezTo>
                    <a:pt x="0" y="139"/>
                    <a:pt x="0" y="139"/>
                    <a:pt x="1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335"/>
            <p:cNvSpPr>
              <a:spLocks/>
            </p:cNvSpPr>
            <p:nvPr/>
          </p:nvSpPr>
          <p:spPr bwMode="auto">
            <a:xfrm flipH="1">
              <a:off x="2987661" y="5851003"/>
              <a:ext cx="135855" cy="265635"/>
            </a:xfrm>
            <a:custGeom>
              <a:avLst/>
              <a:gdLst>
                <a:gd name="T0" fmla="*/ 2 w 63"/>
                <a:gd name="T1" fmla="*/ 127 h 131"/>
                <a:gd name="T2" fmla="*/ 32 w 63"/>
                <a:gd name="T3" fmla="*/ 112 h 131"/>
                <a:gd name="T4" fmla="*/ 61 w 63"/>
                <a:gd name="T5" fmla="*/ 127 h 131"/>
                <a:gd name="T6" fmla="*/ 62 w 63"/>
                <a:gd name="T7" fmla="*/ 127 h 131"/>
                <a:gd name="T8" fmla="*/ 62 w 63"/>
                <a:gd name="T9" fmla="*/ 28 h 131"/>
                <a:gd name="T10" fmla="*/ 61 w 63"/>
                <a:gd name="T11" fmla="*/ 14 h 131"/>
                <a:gd name="T12" fmla="*/ 32 w 63"/>
                <a:gd name="T13" fmla="*/ 0 h 131"/>
                <a:gd name="T14" fmla="*/ 2 w 63"/>
                <a:gd name="T15" fmla="*/ 14 h 131"/>
                <a:gd name="T16" fmla="*/ 1 w 63"/>
                <a:gd name="T17" fmla="*/ 28 h 131"/>
                <a:gd name="T18" fmla="*/ 1 w 63"/>
                <a:gd name="T19" fmla="*/ 127 h 131"/>
                <a:gd name="T20" fmla="*/ 2 w 63"/>
                <a:gd name="T2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31">
                  <a:moveTo>
                    <a:pt x="2" y="127"/>
                  </a:moveTo>
                  <a:cubicBezTo>
                    <a:pt x="5" y="115"/>
                    <a:pt x="17" y="112"/>
                    <a:pt x="32" y="112"/>
                  </a:cubicBezTo>
                  <a:cubicBezTo>
                    <a:pt x="46" y="112"/>
                    <a:pt x="58" y="115"/>
                    <a:pt x="61" y="127"/>
                  </a:cubicBezTo>
                  <a:cubicBezTo>
                    <a:pt x="63" y="131"/>
                    <a:pt x="62" y="131"/>
                    <a:pt x="62" y="127"/>
                  </a:cubicBezTo>
                  <a:cubicBezTo>
                    <a:pt x="62" y="106"/>
                    <a:pt x="62" y="49"/>
                    <a:pt x="62" y="28"/>
                  </a:cubicBezTo>
                  <a:cubicBezTo>
                    <a:pt x="62" y="24"/>
                    <a:pt x="62" y="18"/>
                    <a:pt x="61" y="14"/>
                  </a:cubicBezTo>
                  <a:cubicBezTo>
                    <a:pt x="57" y="3"/>
                    <a:pt x="46" y="0"/>
                    <a:pt x="32" y="0"/>
                  </a:cubicBezTo>
                  <a:cubicBezTo>
                    <a:pt x="17" y="0"/>
                    <a:pt x="6" y="3"/>
                    <a:pt x="2" y="14"/>
                  </a:cubicBezTo>
                  <a:cubicBezTo>
                    <a:pt x="1" y="18"/>
                    <a:pt x="1" y="24"/>
                    <a:pt x="1" y="28"/>
                  </a:cubicBezTo>
                  <a:cubicBezTo>
                    <a:pt x="1" y="49"/>
                    <a:pt x="1" y="106"/>
                    <a:pt x="1" y="127"/>
                  </a:cubicBezTo>
                  <a:cubicBezTo>
                    <a:pt x="1" y="131"/>
                    <a:pt x="0" y="131"/>
                    <a:pt x="2" y="1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336"/>
            <p:cNvSpPr>
              <a:spLocks/>
            </p:cNvSpPr>
            <p:nvPr/>
          </p:nvSpPr>
          <p:spPr bwMode="auto">
            <a:xfrm flipH="1">
              <a:off x="1402989" y="3292660"/>
              <a:ext cx="255298" cy="242424"/>
            </a:xfrm>
            <a:custGeom>
              <a:avLst/>
              <a:gdLst>
                <a:gd name="T0" fmla="*/ 59 w 118"/>
                <a:gd name="T1" fmla="*/ 119 h 119"/>
                <a:gd name="T2" fmla="*/ 68 w 118"/>
                <a:gd name="T3" fmla="*/ 119 h 119"/>
                <a:gd name="T4" fmla="*/ 68 w 118"/>
                <a:gd name="T5" fmla="*/ 110 h 119"/>
                <a:gd name="T6" fmla="*/ 88 w 118"/>
                <a:gd name="T7" fmla="*/ 102 h 119"/>
                <a:gd name="T8" fmla="*/ 94 w 118"/>
                <a:gd name="T9" fmla="*/ 108 h 119"/>
                <a:gd name="T10" fmla="*/ 108 w 118"/>
                <a:gd name="T11" fmla="*/ 95 h 119"/>
                <a:gd name="T12" fmla="*/ 101 w 118"/>
                <a:gd name="T13" fmla="*/ 89 h 119"/>
                <a:gd name="T14" fmla="*/ 109 w 118"/>
                <a:gd name="T15" fmla="*/ 69 h 119"/>
                <a:gd name="T16" fmla="*/ 118 w 118"/>
                <a:gd name="T17" fmla="*/ 69 h 119"/>
                <a:gd name="T18" fmla="*/ 118 w 118"/>
                <a:gd name="T19" fmla="*/ 50 h 119"/>
                <a:gd name="T20" fmla="*/ 109 w 118"/>
                <a:gd name="T21" fmla="*/ 50 h 119"/>
                <a:gd name="T22" fmla="*/ 101 w 118"/>
                <a:gd name="T23" fmla="*/ 31 h 119"/>
                <a:gd name="T24" fmla="*/ 108 w 118"/>
                <a:gd name="T25" fmla="*/ 24 h 119"/>
                <a:gd name="T26" fmla="*/ 94 w 118"/>
                <a:gd name="T27" fmla="*/ 11 h 119"/>
                <a:gd name="T28" fmla="*/ 88 w 118"/>
                <a:gd name="T29" fmla="*/ 17 h 119"/>
                <a:gd name="T30" fmla="*/ 68 w 118"/>
                <a:gd name="T31" fmla="*/ 9 h 119"/>
                <a:gd name="T32" fmla="*/ 68 w 118"/>
                <a:gd name="T33" fmla="*/ 0 h 119"/>
                <a:gd name="T34" fmla="*/ 59 w 118"/>
                <a:gd name="T35" fmla="*/ 0 h 119"/>
                <a:gd name="T36" fmla="*/ 59 w 118"/>
                <a:gd name="T37" fmla="*/ 22 h 119"/>
                <a:gd name="T38" fmla="*/ 97 w 118"/>
                <a:gd name="T39" fmla="*/ 60 h 119"/>
                <a:gd name="T40" fmla="*/ 59 w 118"/>
                <a:gd name="T41" fmla="*/ 97 h 119"/>
                <a:gd name="T42" fmla="*/ 59 w 118"/>
                <a:gd name="T43" fmla="*/ 119 h 119"/>
                <a:gd name="T44" fmla="*/ 17 w 118"/>
                <a:gd name="T45" fmla="*/ 89 h 119"/>
                <a:gd name="T46" fmla="*/ 11 w 118"/>
                <a:gd name="T47" fmla="*/ 95 h 119"/>
                <a:gd name="T48" fmla="*/ 24 w 118"/>
                <a:gd name="T49" fmla="*/ 108 h 119"/>
                <a:gd name="T50" fmla="*/ 30 w 118"/>
                <a:gd name="T51" fmla="*/ 102 h 119"/>
                <a:gd name="T52" fmla="*/ 50 w 118"/>
                <a:gd name="T53" fmla="*/ 110 h 119"/>
                <a:gd name="T54" fmla="*/ 50 w 118"/>
                <a:gd name="T55" fmla="*/ 119 h 119"/>
                <a:gd name="T56" fmla="*/ 59 w 118"/>
                <a:gd name="T57" fmla="*/ 119 h 119"/>
                <a:gd name="T58" fmla="*/ 59 w 118"/>
                <a:gd name="T59" fmla="*/ 97 h 119"/>
                <a:gd name="T60" fmla="*/ 59 w 118"/>
                <a:gd name="T61" fmla="*/ 97 h 119"/>
                <a:gd name="T62" fmla="*/ 21 w 118"/>
                <a:gd name="T63" fmla="*/ 60 h 119"/>
                <a:gd name="T64" fmla="*/ 59 w 118"/>
                <a:gd name="T65" fmla="*/ 22 h 119"/>
                <a:gd name="T66" fmla="*/ 59 w 118"/>
                <a:gd name="T67" fmla="*/ 22 h 119"/>
                <a:gd name="T68" fmla="*/ 59 w 118"/>
                <a:gd name="T69" fmla="*/ 22 h 119"/>
                <a:gd name="T70" fmla="*/ 59 w 118"/>
                <a:gd name="T71" fmla="*/ 0 h 119"/>
                <a:gd name="T72" fmla="*/ 50 w 118"/>
                <a:gd name="T73" fmla="*/ 0 h 119"/>
                <a:gd name="T74" fmla="*/ 50 w 118"/>
                <a:gd name="T75" fmla="*/ 9 h 119"/>
                <a:gd name="T76" fmla="*/ 30 w 118"/>
                <a:gd name="T77" fmla="*/ 17 h 119"/>
                <a:gd name="T78" fmla="*/ 24 w 118"/>
                <a:gd name="T79" fmla="*/ 11 h 119"/>
                <a:gd name="T80" fmla="*/ 11 w 118"/>
                <a:gd name="T81" fmla="*/ 24 h 119"/>
                <a:gd name="T82" fmla="*/ 17 w 118"/>
                <a:gd name="T83" fmla="*/ 31 h 119"/>
                <a:gd name="T84" fmla="*/ 9 w 118"/>
                <a:gd name="T85" fmla="*/ 50 h 119"/>
                <a:gd name="T86" fmla="*/ 0 w 118"/>
                <a:gd name="T87" fmla="*/ 50 h 119"/>
                <a:gd name="T88" fmla="*/ 0 w 118"/>
                <a:gd name="T89" fmla="*/ 69 h 119"/>
                <a:gd name="T90" fmla="*/ 9 w 118"/>
                <a:gd name="T91" fmla="*/ 69 h 119"/>
                <a:gd name="T92" fmla="*/ 17 w 118"/>
                <a:gd name="T93" fmla="*/ 8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119">
                  <a:moveTo>
                    <a:pt x="59" y="119"/>
                  </a:moveTo>
                  <a:cubicBezTo>
                    <a:pt x="68" y="119"/>
                    <a:pt x="68" y="119"/>
                    <a:pt x="68" y="11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6" y="109"/>
                    <a:pt x="82" y="106"/>
                    <a:pt x="88" y="102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5" y="83"/>
                    <a:pt x="108" y="76"/>
                    <a:pt x="109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8" y="43"/>
                    <a:pt x="105" y="36"/>
                    <a:pt x="101" y="31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2" y="13"/>
                    <a:pt x="76" y="11"/>
                    <a:pt x="68" y="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80" y="22"/>
                    <a:pt x="97" y="39"/>
                    <a:pt x="97" y="60"/>
                  </a:cubicBezTo>
                  <a:cubicBezTo>
                    <a:pt x="97" y="81"/>
                    <a:pt x="80" y="97"/>
                    <a:pt x="59" y="97"/>
                  </a:cubicBezTo>
                  <a:lnTo>
                    <a:pt x="59" y="119"/>
                  </a:lnTo>
                  <a:close/>
                  <a:moveTo>
                    <a:pt x="17" y="89"/>
                  </a:moveTo>
                  <a:cubicBezTo>
                    <a:pt x="11" y="95"/>
                    <a:pt x="11" y="95"/>
                    <a:pt x="11" y="95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6" y="106"/>
                    <a:pt x="42" y="109"/>
                    <a:pt x="50" y="110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38" y="97"/>
                    <a:pt x="21" y="81"/>
                    <a:pt x="21" y="60"/>
                  </a:cubicBezTo>
                  <a:cubicBezTo>
                    <a:pt x="21" y="39"/>
                    <a:pt x="3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2" y="11"/>
                    <a:pt x="36" y="13"/>
                    <a:pt x="30" y="1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3" y="36"/>
                    <a:pt x="10" y="43"/>
                    <a:pt x="9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6"/>
                    <a:pt x="13" y="83"/>
                    <a:pt x="17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337"/>
            <p:cNvSpPr>
              <a:spLocks/>
            </p:cNvSpPr>
            <p:nvPr/>
          </p:nvSpPr>
          <p:spPr bwMode="auto">
            <a:xfrm flipH="1">
              <a:off x="1289016" y="3185203"/>
              <a:ext cx="172327" cy="162476"/>
            </a:xfrm>
            <a:custGeom>
              <a:avLst/>
              <a:gdLst>
                <a:gd name="T0" fmla="*/ 74 w 80"/>
                <a:gd name="T1" fmla="*/ 33 h 80"/>
                <a:gd name="T2" fmla="*/ 80 w 80"/>
                <a:gd name="T3" fmla="*/ 31 h 80"/>
                <a:gd name="T4" fmla="*/ 74 w 80"/>
                <a:gd name="T5" fmla="*/ 17 h 80"/>
                <a:gd name="T6" fmla="*/ 68 w 80"/>
                <a:gd name="T7" fmla="*/ 20 h 80"/>
                <a:gd name="T8" fmla="*/ 60 w 80"/>
                <a:gd name="T9" fmla="*/ 11 h 80"/>
                <a:gd name="T10" fmla="*/ 62 w 80"/>
                <a:gd name="T11" fmla="*/ 5 h 80"/>
                <a:gd name="T12" fmla="*/ 48 w 80"/>
                <a:gd name="T13" fmla="*/ 0 h 80"/>
                <a:gd name="T14" fmla="*/ 46 w 80"/>
                <a:gd name="T15" fmla="*/ 5 h 80"/>
                <a:gd name="T16" fmla="*/ 40 w 80"/>
                <a:gd name="T17" fmla="*/ 5 h 80"/>
                <a:gd name="T18" fmla="*/ 40 w 80"/>
                <a:gd name="T19" fmla="*/ 16 h 80"/>
                <a:gd name="T20" fmla="*/ 62 w 80"/>
                <a:gd name="T21" fmla="*/ 31 h 80"/>
                <a:gd name="T22" fmla="*/ 49 w 80"/>
                <a:gd name="T23" fmla="*/ 61 h 80"/>
                <a:gd name="T24" fmla="*/ 49 w 80"/>
                <a:gd name="T25" fmla="*/ 61 h 80"/>
                <a:gd name="T26" fmla="*/ 40 w 80"/>
                <a:gd name="T27" fmla="*/ 63 h 80"/>
                <a:gd name="T28" fmla="*/ 40 w 80"/>
                <a:gd name="T29" fmla="*/ 63 h 80"/>
                <a:gd name="T30" fmla="*/ 40 w 80"/>
                <a:gd name="T31" fmla="*/ 75 h 80"/>
                <a:gd name="T32" fmla="*/ 46 w 80"/>
                <a:gd name="T33" fmla="*/ 74 h 80"/>
                <a:gd name="T34" fmla="*/ 49 w 80"/>
                <a:gd name="T35" fmla="*/ 80 h 80"/>
                <a:gd name="T36" fmla="*/ 63 w 80"/>
                <a:gd name="T37" fmla="*/ 74 h 80"/>
                <a:gd name="T38" fmla="*/ 60 w 80"/>
                <a:gd name="T39" fmla="*/ 68 h 80"/>
                <a:gd name="T40" fmla="*/ 69 w 80"/>
                <a:gd name="T41" fmla="*/ 60 h 80"/>
                <a:gd name="T42" fmla="*/ 74 w 80"/>
                <a:gd name="T43" fmla="*/ 62 h 80"/>
                <a:gd name="T44" fmla="*/ 80 w 80"/>
                <a:gd name="T45" fmla="*/ 48 h 80"/>
                <a:gd name="T46" fmla="*/ 74 w 80"/>
                <a:gd name="T47" fmla="*/ 46 h 80"/>
                <a:gd name="T48" fmla="*/ 74 w 80"/>
                <a:gd name="T49" fmla="*/ 33 h 80"/>
                <a:gd name="T50" fmla="*/ 40 w 80"/>
                <a:gd name="T51" fmla="*/ 5 h 80"/>
                <a:gd name="T52" fmla="*/ 33 w 80"/>
                <a:gd name="T53" fmla="*/ 5 h 80"/>
                <a:gd name="T54" fmla="*/ 31 w 80"/>
                <a:gd name="T55" fmla="*/ 0 h 80"/>
                <a:gd name="T56" fmla="*/ 17 w 80"/>
                <a:gd name="T57" fmla="*/ 6 h 80"/>
                <a:gd name="T58" fmla="*/ 20 w 80"/>
                <a:gd name="T59" fmla="*/ 11 h 80"/>
                <a:gd name="T60" fmla="*/ 11 w 80"/>
                <a:gd name="T61" fmla="*/ 20 h 80"/>
                <a:gd name="T62" fmla="*/ 5 w 80"/>
                <a:gd name="T63" fmla="*/ 18 h 80"/>
                <a:gd name="T64" fmla="*/ 0 w 80"/>
                <a:gd name="T65" fmla="*/ 32 h 80"/>
                <a:gd name="T66" fmla="*/ 5 w 80"/>
                <a:gd name="T67" fmla="*/ 34 h 80"/>
                <a:gd name="T68" fmla="*/ 6 w 80"/>
                <a:gd name="T69" fmla="*/ 46 h 80"/>
                <a:gd name="T70" fmla="*/ 0 w 80"/>
                <a:gd name="T71" fmla="*/ 49 h 80"/>
                <a:gd name="T72" fmla="*/ 6 w 80"/>
                <a:gd name="T73" fmla="*/ 62 h 80"/>
                <a:gd name="T74" fmla="*/ 11 w 80"/>
                <a:gd name="T75" fmla="*/ 60 h 80"/>
                <a:gd name="T76" fmla="*/ 20 w 80"/>
                <a:gd name="T77" fmla="*/ 69 h 80"/>
                <a:gd name="T78" fmla="*/ 18 w 80"/>
                <a:gd name="T79" fmla="*/ 74 h 80"/>
                <a:gd name="T80" fmla="*/ 32 w 80"/>
                <a:gd name="T81" fmla="*/ 80 h 80"/>
                <a:gd name="T82" fmla="*/ 34 w 80"/>
                <a:gd name="T83" fmla="*/ 74 h 80"/>
                <a:gd name="T84" fmla="*/ 40 w 80"/>
                <a:gd name="T85" fmla="*/ 75 h 80"/>
                <a:gd name="T86" fmla="*/ 40 w 80"/>
                <a:gd name="T87" fmla="*/ 63 h 80"/>
                <a:gd name="T88" fmla="*/ 18 w 80"/>
                <a:gd name="T89" fmla="*/ 49 h 80"/>
                <a:gd name="T90" fmla="*/ 31 w 80"/>
                <a:gd name="T91" fmla="*/ 18 h 80"/>
                <a:gd name="T92" fmla="*/ 40 w 80"/>
                <a:gd name="T93" fmla="*/ 16 h 80"/>
                <a:gd name="T94" fmla="*/ 40 w 80"/>
                <a:gd name="T95" fmla="*/ 16 h 80"/>
                <a:gd name="T96" fmla="*/ 40 w 80"/>
                <a:gd name="T97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80">
                  <a:moveTo>
                    <a:pt x="74" y="33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6" y="16"/>
                    <a:pt x="63" y="13"/>
                    <a:pt x="60" y="11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5"/>
                    <a:pt x="42" y="5"/>
                    <a:pt x="40" y="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9" y="16"/>
                    <a:pt x="58" y="22"/>
                    <a:pt x="62" y="31"/>
                  </a:cubicBezTo>
                  <a:cubicBezTo>
                    <a:pt x="67" y="43"/>
                    <a:pt x="61" y="56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6" y="63"/>
                    <a:pt x="43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2" y="75"/>
                    <a:pt x="44" y="75"/>
                    <a:pt x="46" y="74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4" y="66"/>
                    <a:pt x="67" y="63"/>
                    <a:pt x="69" y="60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5" y="42"/>
                    <a:pt x="75" y="37"/>
                    <a:pt x="74" y="33"/>
                  </a:cubicBezTo>
                  <a:close/>
                  <a:moveTo>
                    <a:pt x="40" y="5"/>
                  </a:moveTo>
                  <a:cubicBezTo>
                    <a:pt x="38" y="5"/>
                    <a:pt x="36" y="5"/>
                    <a:pt x="33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14"/>
                    <a:pt x="13" y="17"/>
                    <a:pt x="11" y="2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8"/>
                    <a:pt x="5" y="42"/>
                    <a:pt x="6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4" y="63"/>
                    <a:pt x="17" y="66"/>
                    <a:pt x="20" y="69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5"/>
                    <a:pt x="38" y="75"/>
                    <a:pt x="40" y="75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1" y="63"/>
                    <a:pt x="22" y="58"/>
                    <a:pt x="18" y="49"/>
                  </a:cubicBezTo>
                  <a:cubicBezTo>
                    <a:pt x="13" y="37"/>
                    <a:pt x="19" y="23"/>
                    <a:pt x="31" y="18"/>
                  </a:cubicBezTo>
                  <a:cubicBezTo>
                    <a:pt x="34" y="17"/>
                    <a:pt x="37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Rectangle 338"/>
            <p:cNvSpPr>
              <a:spLocks/>
            </p:cNvSpPr>
            <p:nvPr/>
          </p:nvSpPr>
          <p:spPr bwMode="auto">
            <a:xfrm flipH="1">
              <a:off x="2452447" y="4730009"/>
              <a:ext cx="47413" cy="2974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Rectangle 339"/>
            <p:cNvSpPr>
              <a:spLocks/>
            </p:cNvSpPr>
            <p:nvPr/>
          </p:nvSpPr>
          <p:spPr bwMode="auto">
            <a:xfrm flipH="1">
              <a:off x="2520830" y="4893344"/>
              <a:ext cx="47413" cy="1341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Rectangle 340"/>
            <p:cNvSpPr>
              <a:spLocks/>
            </p:cNvSpPr>
            <p:nvPr/>
          </p:nvSpPr>
          <p:spPr bwMode="auto">
            <a:xfrm flipH="1">
              <a:off x="2590125" y="4774711"/>
              <a:ext cx="47413" cy="2527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Rectangle 341"/>
            <p:cNvSpPr>
              <a:spLocks/>
            </p:cNvSpPr>
            <p:nvPr/>
          </p:nvSpPr>
          <p:spPr bwMode="auto">
            <a:xfrm flipH="1">
              <a:off x="2659420" y="4854660"/>
              <a:ext cx="47413" cy="1727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Rectangle 342"/>
            <p:cNvSpPr>
              <a:spLocks/>
            </p:cNvSpPr>
            <p:nvPr/>
          </p:nvSpPr>
          <p:spPr bwMode="auto">
            <a:xfrm flipH="1">
              <a:off x="2728716" y="4825431"/>
              <a:ext cx="47413" cy="2020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Rectangle 343"/>
            <p:cNvSpPr>
              <a:spLocks/>
            </p:cNvSpPr>
            <p:nvPr/>
          </p:nvSpPr>
          <p:spPr bwMode="auto">
            <a:xfrm flipH="1">
              <a:off x="2452447" y="4695623"/>
              <a:ext cx="47413" cy="206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Rectangle 344"/>
            <p:cNvSpPr>
              <a:spLocks/>
            </p:cNvSpPr>
            <p:nvPr/>
          </p:nvSpPr>
          <p:spPr bwMode="auto">
            <a:xfrm flipH="1">
              <a:off x="2590125" y="4742044"/>
              <a:ext cx="47413" cy="206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Rectangle 345"/>
            <p:cNvSpPr>
              <a:spLocks/>
            </p:cNvSpPr>
            <p:nvPr/>
          </p:nvSpPr>
          <p:spPr bwMode="auto">
            <a:xfrm flipH="1">
              <a:off x="2659420" y="4821993"/>
              <a:ext cx="47413" cy="19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Rectangle 346"/>
            <p:cNvSpPr>
              <a:spLocks/>
            </p:cNvSpPr>
            <p:nvPr/>
          </p:nvSpPr>
          <p:spPr bwMode="auto">
            <a:xfrm flipH="1">
              <a:off x="2728716" y="4793624"/>
              <a:ext cx="47413" cy="19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Rectangle 347"/>
            <p:cNvSpPr>
              <a:spLocks/>
            </p:cNvSpPr>
            <p:nvPr/>
          </p:nvSpPr>
          <p:spPr bwMode="auto">
            <a:xfrm flipH="1">
              <a:off x="2520830" y="4860677"/>
              <a:ext cx="47413" cy="19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348"/>
            <p:cNvSpPr>
              <a:spLocks/>
            </p:cNvSpPr>
            <p:nvPr/>
          </p:nvSpPr>
          <p:spPr bwMode="auto">
            <a:xfrm flipH="1">
              <a:off x="3103456" y="2359071"/>
              <a:ext cx="321858" cy="179669"/>
            </a:xfrm>
            <a:custGeom>
              <a:avLst/>
              <a:gdLst>
                <a:gd name="T0" fmla="*/ 84 w 149"/>
                <a:gd name="T1" fmla="*/ 0 h 88"/>
                <a:gd name="T2" fmla="*/ 84 w 149"/>
                <a:gd name="T3" fmla="*/ 15 h 88"/>
                <a:gd name="T4" fmla="*/ 0 w 149"/>
                <a:gd name="T5" fmla="*/ 88 h 88"/>
                <a:gd name="T6" fmla="*/ 84 w 149"/>
                <a:gd name="T7" fmla="*/ 71 h 88"/>
                <a:gd name="T8" fmla="*/ 84 w 149"/>
                <a:gd name="T9" fmla="*/ 86 h 88"/>
                <a:gd name="T10" fmla="*/ 149 w 149"/>
                <a:gd name="T11" fmla="*/ 43 h 88"/>
                <a:gd name="T12" fmla="*/ 84 w 14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88">
                  <a:moveTo>
                    <a:pt x="84" y="0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9" y="15"/>
                    <a:pt x="0" y="88"/>
                    <a:pt x="0" y="88"/>
                  </a:cubicBezTo>
                  <a:cubicBezTo>
                    <a:pt x="0" y="88"/>
                    <a:pt x="23" y="71"/>
                    <a:pt x="84" y="71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149" y="43"/>
                    <a:pt x="149" y="43"/>
                    <a:pt x="149" y="4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349"/>
            <p:cNvSpPr>
              <a:spLocks/>
            </p:cNvSpPr>
            <p:nvPr/>
          </p:nvSpPr>
          <p:spPr bwMode="auto">
            <a:xfrm flipH="1">
              <a:off x="3138104" y="2518109"/>
              <a:ext cx="320035" cy="178809"/>
            </a:xfrm>
            <a:custGeom>
              <a:avLst/>
              <a:gdLst>
                <a:gd name="T0" fmla="*/ 65 w 148"/>
                <a:gd name="T1" fmla="*/ 88 h 88"/>
                <a:gd name="T2" fmla="*/ 65 w 148"/>
                <a:gd name="T3" fmla="*/ 73 h 88"/>
                <a:gd name="T4" fmla="*/ 148 w 148"/>
                <a:gd name="T5" fmla="*/ 0 h 88"/>
                <a:gd name="T6" fmla="*/ 65 w 148"/>
                <a:gd name="T7" fmla="*/ 17 h 88"/>
                <a:gd name="T8" fmla="*/ 65 w 148"/>
                <a:gd name="T9" fmla="*/ 2 h 88"/>
                <a:gd name="T10" fmla="*/ 0 w 148"/>
                <a:gd name="T11" fmla="*/ 45 h 88"/>
                <a:gd name="T12" fmla="*/ 65 w 148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88">
                  <a:moveTo>
                    <a:pt x="65" y="88"/>
                  </a:moveTo>
                  <a:cubicBezTo>
                    <a:pt x="65" y="73"/>
                    <a:pt x="65" y="73"/>
                    <a:pt x="65" y="73"/>
                  </a:cubicBezTo>
                  <a:cubicBezTo>
                    <a:pt x="140" y="73"/>
                    <a:pt x="148" y="0"/>
                    <a:pt x="148" y="0"/>
                  </a:cubicBezTo>
                  <a:cubicBezTo>
                    <a:pt x="148" y="0"/>
                    <a:pt x="126" y="17"/>
                    <a:pt x="65" y="17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65" y="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350"/>
            <p:cNvSpPr>
              <a:spLocks/>
            </p:cNvSpPr>
            <p:nvPr/>
          </p:nvSpPr>
          <p:spPr bwMode="auto">
            <a:xfrm flipH="1">
              <a:off x="1495990" y="2263650"/>
              <a:ext cx="403918" cy="378250"/>
            </a:xfrm>
            <a:custGeom>
              <a:avLst/>
              <a:gdLst>
                <a:gd name="T0" fmla="*/ 140 w 187"/>
                <a:gd name="T1" fmla="*/ 174 h 186"/>
                <a:gd name="T2" fmla="*/ 174 w 187"/>
                <a:gd name="T3" fmla="*/ 140 h 186"/>
                <a:gd name="T4" fmla="*/ 185 w 187"/>
                <a:gd name="T5" fmla="*/ 112 h 186"/>
                <a:gd name="T6" fmla="*/ 185 w 187"/>
                <a:gd name="T7" fmla="*/ 74 h 186"/>
                <a:gd name="T8" fmla="*/ 174 w 187"/>
                <a:gd name="T9" fmla="*/ 47 h 186"/>
                <a:gd name="T10" fmla="*/ 140 w 187"/>
                <a:gd name="T11" fmla="*/ 12 h 186"/>
                <a:gd name="T12" fmla="*/ 128 w 187"/>
                <a:gd name="T13" fmla="*/ 6 h 186"/>
                <a:gd name="T14" fmla="*/ 100 w 187"/>
                <a:gd name="T15" fmla="*/ 0 h 186"/>
                <a:gd name="T16" fmla="*/ 104 w 187"/>
                <a:gd name="T17" fmla="*/ 9 h 186"/>
                <a:gd name="T18" fmla="*/ 115 w 187"/>
                <a:gd name="T19" fmla="*/ 9 h 186"/>
                <a:gd name="T20" fmla="*/ 126 w 187"/>
                <a:gd name="T21" fmla="*/ 12 h 186"/>
                <a:gd name="T22" fmla="*/ 123 w 187"/>
                <a:gd name="T23" fmla="*/ 14 h 186"/>
                <a:gd name="T24" fmla="*/ 108 w 187"/>
                <a:gd name="T25" fmla="*/ 20 h 186"/>
                <a:gd name="T26" fmla="*/ 110 w 187"/>
                <a:gd name="T27" fmla="*/ 29 h 186"/>
                <a:gd name="T28" fmla="*/ 119 w 187"/>
                <a:gd name="T29" fmla="*/ 36 h 186"/>
                <a:gd name="T30" fmla="*/ 132 w 187"/>
                <a:gd name="T31" fmla="*/ 18 h 186"/>
                <a:gd name="T32" fmla="*/ 142 w 187"/>
                <a:gd name="T33" fmla="*/ 21 h 186"/>
                <a:gd name="T34" fmla="*/ 150 w 187"/>
                <a:gd name="T35" fmla="*/ 25 h 186"/>
                <a:gd name="T36" fmla="*/ 154 w 187"/>
                <a:gd name="T37" fmla="*/ 38 h 186"/>
                <a:gd name="T38" fmla="*/ 151 w 187"/>
                <a:gd name="T39" fmla="*/ 45 h 186"/>
                <a:gd name="T40" fmla="*/ 146 w 187"/>
                <a:gd name="T41" fmla="*/ 40 h 186"/>
                <a:gd name="T42" fmla="*/ 135 w 187"/>
                <a:gd name="T43" fmla="*/ 41 h 186"/>
                <a:gd name="T44" fmla="*/ 143 w 187"/>
                <a:gd name="T45" fmla="*/ 46 h 186"/>
                <a:gd name="T46" fmla="*/ 123 w 187"/>
                <a:gd name="T47" fmla="*/ 54 h 186"/>
                <a:gd name="T48" fmla="*/ 113 w 187"/>
                <a:gd name="T49" fmla="*/ 60 h 186"/>
                <a:gd name="T50" fmla="*/ 101 w 187"/>
                <a:gd name="T51" fmla="*/ 72 h 186"/>
                <a:gd name="T52" fmla="*/ 108 w 187"/>
                <a:gd name="T53" fmla="*/ 110 h 186"/>
                <a:gd name="T54" fmla="*/ 118 w 187"/>
                <a:gd name="T55" fmla="*/ 113 h 186"/>
                <a:gd name="T56" fmla="*/ 129 w 187"/>
                <a:gd name="T57" fmla="*/ 116 h 186"/>
                <a:gd name="T58" fmla="*/ 146 w 187"/>
                <a:gd name="T59" fmla="*/ 126 h 186"/>
                <a:gd name="T60" fmla="*/ 155 w 187"/>
                <a:gd name="T61" fmla="*/ 135 h 186"/>
                <a:gd name="T62" fmla="*/ 169 w 187"/>
                <a:gd name="T63" fmla="*/ 139 h 186"/>
                <a:gd name="T64" fmla="*/ 107 w 187"/>
                <a:gd name="T65" fmla="*/ 163 h 186"/>
                <a:gd name="T66" fmla="*/ 1 w 187"/>
                <a:gd name="T67" fmla="*/ 79 h 186"/>
                <a:gd name="T68" fmla="*/ 3 w 187"/>
                <a:gd name="T69" fmla="*/ 116 h 186"/>
                <a:gd name="T70" fmla="*/ 20 w 187"/>
                <a:gd name="T71" fmla="*/ 151 h 186"/>
                <a:gd name="T72" fmla="*/ 59 w 187"/>
                <a:gd name="T73" fmla="*/ 180 h 186"/>
                <a:gd name="T74" fmla="*/ 95 w 187"/>
                <a:gd name="T75" fmla="*/ 148 h 186"/>
                <a:gd name="T76" fmla="*/ 92 w 187"/>
                <a:gd name="T77" fmla="*/ 133 h 186"/>
                <a:gd name="T78" fmla="*/ 97 w 187"/>
                <a:gd name="T79" fmla="*/ 119 h 186"/>
                <a:gd name="T80" fmla="*/ 85 w 187"/>
                <a:gd name="T81" fmla="*/ 115 h 186"/>
                <a:gd name="T82" fmla="*/ 73 w 187"/>
                <a:gd name="T83" fmla="*/ 107 h 186"/>
                <a:gd name="T84" fmla="*/ 54 w 187"/>
                <a:gd name="T85" fmla="*/ 99 h 186"/>
                <a:gd name="T86" fmla="*/ 45 w 187"/>
                <a:gd name="T87" fmla="*/ 83 h 186"/>
                <a:gd name="T88" fmla="*/ 41 w 187"/>
                <a:gd name="T89" fmla="*/ 81 h 186"/>
                <a:gd name="T90" fmla="*/ 40 w 187"/>
                <a:gd name="T91" fmla="*/ 84 h 186"/>
                <a:gd name="T92" fmla="*/ 34 w 187"/>
                <a:gd name="T93" fmla="*/ 69 h 186"/>
                <a:gd name="T94" fmla="*/ 34 w 187"/>
                <a:gd name="T95" fmla="*/ 53 h 186"/>
                <a:gd name="T96" fmla="*/ 41 w 187"/>
                <a:gd name="T97" fmla="*/ 36 h 186"/>
                <a:gd name="T98" fmla="*/ 40 w 187"/>
                <a:gd name="T99" fmla="*/ 26 h 186"/>
                <a:gd name="T100" fmla="*/ 84 w 187"/>
                <a:gd name="T101" fmla="*/ 7 h 186"/>
                <a:gd name="T102" fmla="*/ 100 w 187"/>
                <a:gd name="T103" fmla="*/ 0 h 186"/>
                <a:gd name="T104" fmla="*/ 58 w 187"/>
                <a:gd name="T105" fmla="*/ 7 h 186"/>
                <a:gd name="T106" fmla="*/ 27 w 187"/>
                <a:gd name="T107" fmla="*/ 27 h 186"/>
                <a:gd name="T108" fmla="*/ 6 w 187"/>
                <a:gd name="T109" fmla="*/ 59 h 186"/>
                <a:gd name="T110" fmla="*/ 99 w 187"/>
                <a:gd name="T111" fmla="*/ 117 h 186"/>
                <a:gd name="T112" fmla="*/ 86 w 187"/>
                <a:gd name="T113" fmla="*/ 103 h 186"/>
                <a:gd name="T114" fmla="*/ 83 w 187"/>
                <a:gd name="T115" fmla="*/ 94 h 186"/>
                <a:gd name="T116" fmla="*/ 67 w 187"/>
                <a:gd name="T117" fmla="*/ 97 h 186"/>
                <a:gd name="T118" fmla="*/ 75 w 187"/>
                <a:gd name="T119" fmla="*/ 77 h 186"/>
                <a:gd name="T120" fmla="*/ 92 w 187"/>
                <a:gd name="T121" fmla="*/ 77 h 186"/>
                <a:gd name="T122" fmla="*/ 97 w 187"/>
                <a:gd name="T123" fmla="*/ 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" h="186">
                  <a:moveTo>
                    <a:pt x="100" y="186"/>
                  </a:moveTo>
                  <a:cubicBezTo>
                    <a:pt x="105" y="186"/>
                    <a:pt x="109" y="185"/>
                    <a:pt x="114" y="184"/>
                  </a:cubicBezTo>
                  <a:cubicBezTo>
                    <a:pt x="117" y="183"/>
                    <a:pt x="120" y="183"/>
                    <a:pt x="123" y="182"/>
                  </a:cubicBezTo>
                  <a:cubicBezTo>
                    <a:pt x="125" y="181"/>
                    <a:pt x="126" y="181"/>
                    <a:pt x="128" y="180"/>
                  </a:cubicBezTo>
                  <a:cubicBezTo>
                    <a:pt x="130" y="179"/>
                    <a:pt x="133" y="178"/>
                    <a:pt x="136" y="176"/>
                  </a:cubicBezTo>
                  <a:cubicBezTo>
                    <a:pt x="137" y="176"/>
                    <a:pt x="139" y="175"/>
                    <a:pt x="140" y="174"/>
                  </a:cubicBezTo>
                  <a:cubicBezTo>
                    <a:pt x="146" y="171"/>
                    <a:pt x="151" y="167"/>
                    <a:pt x="156" y="162"/>
                  </a:cubicBezTo>
                  <a:cubicBezTo>
                    <a:pt x="157" y="161"/>
                    <a:pt x="158" y="160"/>
                    <a:pt x="159" y="159"/>
                  </a:cubicBezTo>
                  <a:cubicBezTo>
                    <a:pt x="160" y="158"/>
                    <a:pt x="161" y="157"/>
                    <a:pt x="162" y="156"/>
                  </a:cubicBezTo>
                  <a:cubicBezTo>
                    <a:pt x="164" y="154"/>
                    <a:pt x="165" y="152"/>
                    <a:pt x="167" y="151"/>
                  </a:cubicBezTo>
                  <a:cubicBezTo>
                    <a:pt x="169" y="148"/>
                    <a:pt x="171" y="145"/>
                    <a:pt x="173" y="142"/>
                  </a:cubicBezTo>
                  <a:cubicBezTo>
                    <a:pt x="173" y="141"/>
                    <a:pt x="174" y="140"/>
                    <a:pt x="174" y="140"/>
                  </a:cubicBezTo>
                  <a:cubicBezTo>
                    <a:pt x="175" y="138"/>
                    <a:pt x="176" y="137"/>
                    <a:pt x="177" y="136"/>
                  </a:cubicBezTo>
                  <a:cubicBezTo>
                    <a:pt x="177" y="135"/>
                    <a:pt x="177" y="134"/>
                    <a:pt x="178" y="134"/>
                  </a:cubicBezTo>
                  <a:cubicBezTo>
                    <a:pt x="178" y="132"/>
                    <a:pt x="179" y="131"/>
                    <a:pt x="179" y="129"/>
                  </a:cubicBezTo>
                  <a:cubicBezTo>
                    <a:pt x="180" y="128"/>
                    <a:pt x="181" y="127"/>
                    <a:pt x="181" y="125"/>
                  </a:cubicBezTo>
                  <a:cubicBezTo>
                    <a:pt x="182" y="122"/>
                    <a:pt x="183" y="119"/>
                    <a:pt x="184" y="116"/>
                  </a:cubicBezTo>
                  <a:cubicBezTo>
                    <a:pt x="184" y="115"/>
                    <a:pt x="185" y="113"/>
                    <a:pt x="185" y="112"/>
                  </a:cubicBezTo>
                  <a:cubicBezTo>
                    <a:pt x="185" y="110"/>
                    <a:pt x="185" y="109"/>
                    <a:pt x="186" y="107"/>
                  </a:cubicBezTo>
                  <a:cubicBezTo>
                    <a:pt x="186" y="106"/>
                    <a:pt x="186" y="104"/>
                    <a:pt x="186" y="103"/>
                  </a:cubicBezTo>
                  <a:cubicBezTo>
                    <a:pt x="187" y="99"/>
                    <a:pt x="187" y="96"/>
                    <a:pt x="187" y="93"/>
                  </a:cubicBezTo>
                  <a:cubicBezTo>
                    <a:pt x="187" y="90"/>
                    <a:pt x="187" y="87"/>
                    <a:pt x="186" y="83"/>
                  </a:cubicBezTo>
                  <a:cubicBezTo>
                    <a:pt x="186" y="82"/>
                    <a:pt x="186" y="80"/>
                    <a:pt x="186" y="79"/>
                  </a:cubicBezTo>
                  <a:cubicBezTo>
                    <a:pt x="185" y="77"/>
                    <a:pt x="185" y="76"/>
                    <a:pt x="185" y="74"/>
                  </a:cubicBezTo>
                  <a:cubicBezTo>
                    <a:pt x="185" y="73"/>
                    <a:pt x="184" y="71"/>
                    <a:pt x="184" y="70"/>
                  </a:cubicBezTo>
                  <a:cubicBezTo>
                    <a:pt x="183" y="67"/>
                    <a:pt x="182" y="64"/>
                    <a:pt x="181" y="61"/>
                  </a:cubicBezTo>
                  <a:cubicBezTo>
                    <a:pt x="181" y="60"/>
                    <a:pt x="181" y="60"/>
                    <a:pt x="180" y="59"/>
                  </a:cubicBezTo>
                  <a:cubicBezTo>
                    <a:pt x="179" y="57"/>
                    <a:pt x="179" y="55"/>
                    <a:pt x="178" y="53"/>
                  </a:cubicBezTo>
                  <a:cubicBezTo>
                    <a:pt x="177" y="52"/>
                    <a:pt x="177" y="51"/>
                    <a:pt x="177" y="51"/>
                  </a:cubicBezTo>
                  <a:cubicBezTo>
                    <a:pt x="176" y="49"/>
                    <a:pt x="175" y="48"/>
                    <a:pt x="174" y="47"/>
                  </a:cubicBezTo>
                  <a:cubicBezTo>
                    <a:pt x="172" y="43"/>
                    <a:pt x="170" y="39"/>
                    <a:pt x="167" y="35"/>
                  </a:cubicBezTo>
                  <a:cubicBezTo>
                    <a:pt x="165" y="34"/>
                    <a:pt x="164" y="32"/>
                    <a:pt x="162" y="30"/>
                  </a:cubicBezTo>
                  <a:cubicBezTo>
                    <a:pt x="161" y="29"/>
                    <a:pt x="160" y="28"/>
                    <a:pt x="159" y="27"/>
                  </a:cubicBezTo>
                  <a:cubicBezTo>
                    <a:pt x="158" y="26"/>
                    <a:pt x="157" y="25"/>
                    <a:pt x="156" y="24"/>
                  </a:cubicBezTo>
                  <a:cubicBezTo>
                    <a:pt x="154" y="22"/>
                    <a:pt x="152" y="20"/>
                    <a:pt x="149" y="18"/>
                  </a:cubicBezTo>
                  <a:cubicBezTo>
                    <a:pt x="146" y="16"/>
                    <a:pt x="143" y="14"/>
                    <a:pt x="140" y="12"/>
                  </a:cubicBezTo>
                  <a:cubicBezTo>
                    <a:pt x="139" y="11"/>
                    <a:pt x="137" y="11"/>
                    <a:pt x="136" y="10"/>
                  </a:cubicBezTo>
                  <a:cubicBezTo>
                    <a:pt x="135" y="10"/>
                    <a:pt x="135" y="9"/>
                    <a:pt x="134" y="9"/>
                  </a:cubicBezTo>
                  <a:cubicBezTo>
                    <a:pt x="133" y="9"/>
                    <a:pt x="133" y="8"/>
                    <a:pt x="132" y="8"/>
                  </a:cubicBezTo>
                  <a:cubicBezTo>
                    <a:pt x="131" y="8"/>
                    <a:pt x="131" y="8"/>
                    <a:pt x="131" y="7"/>
                  </a:cubicBezTo>
                  <a:cubicBezTo>
                    <a:pt x="130" y="7"/>
                    <a:pt x="129" y="7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6" y="6"/>
                    <a:pt x="125" y="5"/>
                    <a:pt x="124" y="5"/>
                  </a:cubicBezTo>
                  <a:cubicBezTo>
                    <a:pt x="124" y="5"/>
                    <a:pt x="124" y="5"/>
                    <a:pt x="123" y="5"/>
                  </a:cubicBezTo>
                  <a:cubicBezTo>
                    <a:pt x="121" y="4"/>
                    <a:pt x="118" y="3"/>
                    <a:pt x="115" y="2"/>
                  </a:cubicBezTo>
                  <a:cubicBezTo>
                    <a:pt x="114" y="2"/>
                    <a:pt x="113" y="2"/>
                    <a:pt x="112" y="2"/>
                  </a:cubicBezTo>
                  <a:cubicBezTo>
                    <a:pt x="111" y="1"/>
                    <a:pt x="111" y="1"/>
                    <a:pt x="110" y="1"/>
                  </a:cubicBezTo>
                  <a:cubicBezTo>
                    <a:pt x="107" y="1"/>
                    <a:pt x="103" y="0"/>
                    <a:pt x="100" y="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4" y="5"/>
                    <a:pt x="107" y="6"/>
                    <a:pt x="111" y="6"/>
                  </a:cubicBezTo>
                  <a:cubicBezTo>
                    <a:pt x="111" y="7"/>
                    <a:pt x="110" y="7"/>
                    <a:pt x="109" y="7"/>
                  </a:cubicBezTo>
                  <a:cubicBezTo>
                    <a:pt x="109" y="7"/>
                    <a:pt x="108" y="8"/>
                    <a:pt x="108" y="8"/>
                  </a:cubicBezTo>
                  <a:cubicBezTo>
                    <a:pt x="106" y="8"/>
                    <a:pt x="104" y="8"/>
                    <a:pt x="103" y="8"/>
                  </a:cubicBezTo>
                  <a:cubicBezTo>
                    <a:pt x="103" y="8"/>
                    <a:pt x="104" y="9"/>
                    <a:pt x="104" y="9"/>
                  </a:cubicBezTo>
                  <a:cubicBezTo>
                    <a:pt x="106" y="10"/>
                    <a:pt x="107" y="10"/>
                    <a:pt x="109" y="10"/>
                  </a:cubicBezTo>
                  <a:cubicBezTo>
                    <a:pt x="110" y="10"/>
                    <a:pt x="111" y="10"/>
                    <a:pt x="112" y="9"/>
                  </a:cubicBezTo>
                  <a:cubicBezTo>
                    <a:pt x="112" y="9"/>
                    <a:pt x="112" y="8"/>
                    <a:pt x="113" y="8"/>
                  </a:cubicBezTo>
                  <a:cubicBezTo>
                    <a:pt x="113" y="7"/>
                    <a:pt x="113" y="7"/>
                    <a:pt x="114" y="7"/>
                  </a:cubicBezTo>
                  <a:cubicBezTo>
                    <a:pt x="115" y="7"/>
                    <a:pt x="116" y="7"/>
                    <a:pt x="117" y="8"/>
                  </a:cubicBezTo>
                  <a:cubicBezTo>
                    <a:pt x="116" y="8"/>
                    <a:pt x="115" y="8"/>
                    <a:pt x="115" y="9"/>
                  </a:cubicBezTo>
                  <a:cubicBezTo>
                    <a:pt x="116" y="10"/>
                    <a:pt x="118" y="9"/>
                    <a:pt x="118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0" y="9"/>
                    <a:pt x="122" y="9"/>
                    <a:pt x="123" y="10"/>
                  </a:cubicBezTo>
                  <a:cubicBezTo>
                    <a:pt x="125" y="11"/>
                    <a:pt x="127" y="11"/>
                    <a:pt x="129" y="12"/>
                  </a:cubicBezTo>
                  <a:cubicBezTo>
                    <a:pt x="129" y="12"/>
                    <a:pt x="128" y="13"/>
                    <a:pt x="128" y="13"/>
                  </a:cubicBezTo>
                  <a:cubicBezTo>
                    <a:pt x="127" y="13"/>
                    <a:pt x="127" y="12"/>
                    <a:pt x="126" y="12"/>
                  </a:cubicBezTo>
                  <a:cubicBezTo>
                    <a:pt x="126" y="13"/>
                    <a:pt x="127" y="13"/>
                    <a:pt x="128" y="14"/>
                  </a:cubicBezTo>
                  <a:cubicBezTo>
                    <a:pt x="129" y="15"/>
                    <a:pt x="129" y="15"/>
                    <a:pt x="130" y="16"/>
                  </a:cubicBezTo>
                  <a:cubicBezTo>
                    <a:pt x="129" y="18"/>
                    <a:pt x="128" y="16"/>
                    <a:pt x="126" y="16"/>
                  </a:cubicBezTo>
                  <a:cubicBezTo>
                    <a:pt x="125" y="16"/>
                    <a:pt x="123" y="19"/>
                    <a:pt x="122" y="16"/>
                  </a:cubicBezTo>
                  <a:cubicBezTo>
                    <a:pt x="122" y="15"/>
                    <a:pt x="123" y="15"/>
                    <a:pt x="124" y="14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2" y="14"/>
                    <a:pt x="122" y="15"/>
                    <a:pt x="121" y="15"/>
                  </a:cubicBezTo>
                  <a:cubicBezTo>
                    <a:pt x="121" y="15"/>
                    <a:pt x="120" y="16"/>
                    <a:pt x="119" y="16"/>
                  </a:cubicBezTo>
                  <a:cubicBezTo>
                    <a:pt x="119" y="16"/>
                    <a:pt x="118" y="16"/>
                    <a:pt x="117" y="16"/>
                  </a:cubicBezTo>
                  <a:cubicBezTo>
                    <a:pt x="116" y="16"/>
                    <a:pt x="115" y="17"/>
                    <a:pt x="114" y="18"/>
                  </a:cubicBezTo>
                  <a:cubicBezTo>
                    <a:pt x="113" y="18"/>
                    <a:pt x="113" y="18"/>
                    <a:pt x="112" y="18"/>
                  </a:cubicBezTo>
                  <a:cubicBezTo>
                    <a:pt x="111" y="18"/>
                    <a:pt x="110" y="19"/>
                    <a:pt x="108" y="20"/>
                  </a:cubicBezTo>
                  <a:cubicBezTo>
                    <a:pt x="107" y="20"/>
                    <a:pt x="106" y="21"/>
                    <a:pt x="105" y="22"/>
                  </a:cubicBezTo>
                  <a:cubicBezTo>
                    <a:pt x="104" y="22"/>
                    <a:pt x="103" y="24"/>
                    <a:pt x="103" y="24"/>
                  </a:cubicBezTo>
                  <a:cubicBezTo>
                    <a:pt x="103" y="25"/>
                    <a:pt x="105" y="25"/>
                    <a:pt x="105" y="25"/>
                  </a:cubicBezTo>
                  <a:cubicBezTo>
                    <a:pt x="105" y="26"/>
                    <a:pt x="104" y="27"/>
                    <a:pt x="104" y="27"/>
                  </a:cubicBezTo>
                  <a:cubicBezTo>
                    <a:pt x="105" y="28"/>
                    <a:pt x="106" y="27"/>
                    <a:pt x="107" y="27"/>
                  </a:cubicBezTo>
                  <a:cubicBezTo>
                    <a:pt x="108" y="27"/>
                    <a:pt x="109" y="29"/>
                    <a:pt x="110" y="29"/>
                  </a:cubicBezTo>
                  <a:cubicBezTo>
                    <a:pt x="111" y="30"/>
                    <a:pt x="112" y="30"/>
                    <a:pt x="113" y="31"/>
                  </a:cubicBezTo>
                  <a:cubicBezTo>
                    <a:pt x="115" y="31"/>
                    <a:pt x="116" y="30"/>
                    <a:pt x="117" y="31"/>
                  </a:cubicBezTo>
                  <a:cubicBezTo>
                    <a:pt x="117" y="32"/>
                    <a:pt x="115" y="33"/>
                    <a:pt x="115" y="33"/>
                  </a:cubicBezTo>
                  <a:cubicBezTo>
                    <a:pt x="116" y="34"/>
                    <a:pt x="115" y="35"/>
                    <a:pt x="115" y="36"/>
                  </a:cubicBezTo>
                  <a:cubicBezTo>
                    <a:pt x="115" y="36"/>
                    <a:pt x="115" y="37"/>
                    <a:pt x="116" y="38"/>
                  </a:cubicBezTo>
                  <a:cubicBezTo>
                    <a:pt x="117" y="38"/>
                    <a:pt x="119" y="37"/>
                    <a:pt x="119" y="36"/>
                  </a:cubicBezTo>
                  <a:cubicBezTo>
                    <a:pt x="120" y="34"/>
                    <a:pt x="119" y="33"/>
                    <a:pt x="120" y="32"/>
                  </a:cubicBezTo>
                  <a:cubicBezTo>
                    <a:pt x="125" y="32"/>
                    <a:pt x="129" y="30"/>
                    <a:pt x="129" y="25"/>
                  </a:cubicBezTo>
                  <a:cubicBezTo>
                    <a:pt x="129" y="24"/>
                    <a:pt x="128" y="24"/>
                    <a:pt x="128" y="23"/>
                  </a:cubicBezTo>
                  <a:cubicBezTo>
                    <a:pt x="129" y="23"/>
                    <a:pt x="130" y="22"/>
                    <a:pt x="130" y="21"/>
                  </a:cubicBezTo>
                  <a:cubicBezTo>
                    <a:pt x="130" y="21"/>
                    <a:pt x="131" y="20"/>
                    <a:pt x="131" y="20"/>
                  </a:cubicBezTo>
                  <a:cubicBezTo>
                    <a:pt x="131" y="19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3" y="18"/>
                    <a:pt x="133" y="18"/>
                    <a:pt x="134" y="18"/>
                  </a:cubicBezTo>
                  <a:cubicBezTo>
                    <a:pt x="134" y="18"/>
                    <a:pt x="135" y="19"/>
                    <a:pt x="136" y="19"/>
                  </a:cubicBezTo>
                  <a:cubicBezTo>
                    <a:pt x="137" y="19"/>
                    <a:pt x="137" y="18"/>
                    <a:pt x="138" y="18"/>
                  </a:cubicBezTo>
                  <a:cubicBezTo>
                    <a:pt x="139" y="19"/>
                    <a:pt x="139" y="20"/>
                    <a:pt x="140" y="20"/>
                  </a:cubicBezTo>
                  <a:cubicBezTo>
                    <a:pt x="141" y="21"/>
                    <a:pt x="142" y="21"/>
                    <a:pt x="142" y="21"/>
                  </a:cubicBezTo>
                  <a:cubicBezTo>
                    <a:pt x="142" y="22"/>
                    <a:pt x="141" y="22"/>
                    <a:pt x="141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1" y="24"/>
                    <a:pt x="142" y="25"/>
                    <a:pt x="142" y="25"/>
                  </a:cubicBezTo>
                  <a:cubicBezTo>
                    <a:pt x="143" y="25"/>
                    <a:pt x="144" y="25"/>
                    <a:pt x="145" y="25"/>
                  </a:cubicBezTo>
                  <a:cubicBezTo>
                    <a:pt x="146" y="24"/>
                    <a:pt x="146" y="23"/>
                    <a:pt x="147" y="23"/>
                  </a:cubicBezTo>
                  <a:cubicBezTo>
                    <a:pt x="148" y="24"/>
                    <a:pt x="149" y="24"/>
                    <a:pt x="150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7"/>
                    <a:pt x="150" y="28"/>
                    <a:pt x="150" y="29"/>
                  </a:cubicBezTo>
                  <a:cubicBezTo>
                    <a:pt x="150" y="31"/>
                    <a:pt x="152" y="31"/>
                    <a:pt x="153" y="32"/>
                  </a:cubicBezTo>
                  <a:cubicBezTo>
                    <a:pt x="154" y="32"/>
                    <a:pt x="154" y="33"/>
                    <a:pt x="154" y="33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6"/>
                    <a:pt x="154" y="36"/>
                    <a:pt x="154" y="38"/>
                  </a:cubicBezTo>
                  <a:cubicBezTo>
                    <a:pt x="154" y="39"/>
                    <a:pt x="153" y="39"/>
                    <a:pt x="153" y="40"/>
                  </a:cubicBezTo>
                  <a:cubicBezTo>
                    <a:pt x="153" y="41"/>
                    <a:pt x="155" y="40"/>
                    <a:pt x="156" y="41"/>
                  </a:cubicBezTo>
                  <a:cubicBezTo>
                    <a:pt x="156" y="42"/>
                    <a:pt x="156" y="43"/>
                    <a:pt x="155" y="44"/>
                  </a:cubicBezTo>
                  <a:cubicBezTo>
                    <a:pt x="156" y="44"/>
                    <a:pt x="156" y="46"/>
                    <a:pt x="155" y="46"/>
                  </a:cubicBezTo>
                  <a:cubicBezTo>
                    <a:pt x="154" y="46"/>
                    <a:pt x="154" y="45"/>
                    <a:pt x="153" y="45"/>
                  </a:cubicBezTo>
                  <a:cubicBezTo>
                    <a:pt x="152" y="45"/>
                    <a:pt x="152" y="45"/>
                    <a:pt x="151" y="45"/>
                  </a:cubicBezTo>
                  <a:cubicBezTo>
                    <a:pt x="151" y="45"/>
                    <a:pt x="150" y="44"/>
                    <a:pt x="150" y="44"/>
                  </a:cubicBezTo>
                  <a:cubicBezTo>
                    <a:pt x="148" y="44"/>
                    <a:pt x="147" y="45"/>
                    <a:pt x="146" y="44"/>
                  </a:cubicBezTo>
                  <a:cubicBezTo>
                    <a:pt x="147" y="42"/>
                    <a:pt x="149" y="41"/>
                    <a:pt x="151" y="39"/>
                  </a:cubicBezTo>
                  <a:cubicBezTo>
                    <a:pt x="151" y="39"/>
                    <a:pt x="152" y="39"/>
                    <a:pt x="152" y="38"/>
                  </a:cubicBezTo>
                  <a:cubicBezTo>
                    <a:pt x="151" y="37"/>
                    <a:pt x="150" y="38"/>
                    <a:pt x="149" y="38"/>
                  </a:cubicBezTo>
                  <a:cubicBezTo>
                    <a:pt x="148" y="39"/>
                    <a:pt x="147" y="39"/>
                    <a:pt x="146" y="40"/>
                  </a:cubicBezTo>
                  <a:cubicBezTo>
                    <a:pt x="145" y="40"/>
                    <a:pt x="142" y="39"/>
                    <a:pt x="141" y="40"/>
                  </a:cubicBezTo>
                  <a:cubicBezTo>
                    <a:pt x="141" y="41"/>
                    <a:pt x="143" y="40"/>
                    <a:pt x="142" y="42"/>
                  </a:cubicBezTo>
                  <a:cubicBezTo>
                    <a:pt x="142" y="42"/>
                    <a:pt x="141" y="42"/>
                    <a:pt x="141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0" y="40"/>
                    <a:pt x="138" y="39"/>
                    <a:pt x="137" y="40"/>
                  </a:cubicBezTo>
                  <a:cubicBezTo>
                    <a:pt x="136" y="40"/>
                    <a:pt x="135" y="40"/>
                    <a:pt x="135" y="41"/>
                  </a:cubicBezTo>
                  <a:cubicBezTo>
                    <a:pt x="136" y="42"/>
                    <a:pt x="138" y="41"/>
                    <a:pt x="138" y="42"/>
                  </a:cubicBezTo>
                  <a:cubicBezTo>
                    <a:pt x="138" y="43"/>
                    <a:pt x="136" y="44"/>
                    <a:pt x="136" y="46"/>
                  </a:cubicBezTo>
                  <a:cubicBezTo>
                    <a:pt x="136" y="46"/>
                    <a:pt x="137" y="47"/>
                    <a:pt x="138" y="47"/>
                  </a:cubicBezTo>
                  <a:cubicBezTo>
                    <a:pt x="138" y="48"/>
                    <a:pt x="139" y="47"/>
                    <a:pt x="139" y="47"/>
                  </a:cubicBezTo>
                  <a:cubicBezTo>
                    <a:pt x="140" y="47"/>
                    <a:pt x="140" y="48"/>
                    <a:pt x="140" y="48"/>
                  </a:cubicBezTo>
                  <a:cubicBezTo>
                    <a:pt x="141" y="47"/>
                    <a:pt x="142" y="46"/>
                    <a:pt x="143" y="46"/>
                  </a:cubicBezTo>
                  <a:cubicBezTo>
                    <a:pt x="144" y="48"/>
                    <a:pt x="142" y="48"/>
                    <a:pt x="140" y="49"/>
                  </a:cubicBezTo>
                  <a:cubicBezTo>
                    <a:pt x="139" y="49"/>
                    <a:pt x="137" y="50"/>
                    <a:pt x="135" y="50"/>
                  </a:cubicBezTo>
                  <a:cubicBezTo>
                    <a:pt x="135" y="51"/>
                    <a:pt x="132" y="53"/>
                    <a:pt x="132" y="51"/>
                  </a:cubicBezTo>
                  <a:cubicBezTo>
                    <a:pt x="132" y="50"/>
                    <a:pt x="133" y="50"/>
                    <a:pt x="133" y="49"/>
                  </a:cubicBezTo>
                  <a:cubicBezTo>
                    <a:pt x="132" y="49"/>
                    <a:pt x="130" y="50"/>
                    <a:pt x="129" y="50"/>
                  </a:cubicBezTo>
                  <a:cubicBezTo>
                    <a:pt x="127" y="51"/>
                    <a:pt x="124" y="51"/>
                    <a:pt x="123" y="54"/>
                  </a:cubicBezTo>
                  <a:cubicBezTo>
                    <a:pt x="123" y="54"/>
                    <a:pt x="123" y="55"/>
                    <a:pt x="123" y="55"/>
                  </a:cubicBezTo>
                  <a:cubicBezTo>
                    <a:pt x="123" y="56"/>
                    <a:pt x="121" y="56"/>
                    <a:pt x="121" y="56"/>
                  </a:cubicBezTo>
                  <a:cubicBezTo>
                    <a:pt x="120" y="56"/>
                    <a:pt x="119" y="57"/>
                    <a:pt x="118" y="57"/>
                  </a:cubicBezTo>
                  <a:cubicBezTo>
                    <a:pt x="118" y="57"/>
                    <a:pt x="117" y="57"/>
                    <a:pt x="117" y="57"/>
                  </a:cubicBezTo>
                  <a:cubicBezTo>
                    <a:pt x="116" y="58"/>
                    <a:pt x="116" y="59"/>
                    <a:pt x="115" y="59"/>
                  </a:cubicBezTo>
                  <a:cubicBezTo>
                    <a:pt x="114" y="60"/>
                    <a:pt x="114" y="60"/>
                    <a:pt x="113" y="60"/>
                  </a:cubicBezTo>
                  <a:cubicBezTo>
                    <a:pt x="113" y="61"/>
                    <a:pt x="113" y="62"/>
                    <a:pt x="112" y="62"/>
                  </a:cubicBezTo>
                  <a:cubicBezTo>
                    <a:pt x="111" y="62"/>
                    <a:pt x="111" y="62"/>
                    <a:pt x="110" y="62"/>
                  </a:cubicBezTo>
                  <a:cubicBezTo>
                    <a:pt x="110" y="63"/>
                    <a:pt x="111" y="65"/>
                    <a:pt x="110" y="66"/>
                  </a:cubicBezTo>
                  <a:cubicBezTo>
                    <a:pt x="109" y="67"/>
                    <a:pt x="108" y="68"/>
                    <a:pt x="106" y="69"/>
                  </a:cubicBezTo>
                  <a:cubicBezTo>
                    <a:pt x="105" y="69"/>
                    <a:pt x="105" y="69"/>
                    <a:pt x="103" y="70"/>
                  </a:cubicBezTo>
                  <a:cubicBezTo>
                    <a:pt x="103" y="70"/>
                    <a:pt x="102" y="71"/>
                    <a:pt x="101" y="72"/>
                  </a:cubicBezTo>
                  <a:cubicBezTo>
                    <a:pt x="101" y="72"/>
                    <a:pt x="100" y="72"/>
                    <a:pt x="100" y="73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1" y="115"/>
                    <a:pt x="101" y="115"/>
                  </a:cubicBezTo>
                  <a:cubicBezTo>
                    <a:pt x="102" y="114"/>
                    <a:pt x="102" y="113"/>
                    <a:pt x="103" y="112"/>
                  </a:cubicBezTo>
                  <a:cubicBezTo>
                    <a:pt x="104" y="112"/>
                    <a:pt x="105" y="112"/>
                    <a:pt x="106" y="111"/>
                  </a:cubicBezTo>
                  <a:cubicBezTo>
                    <a:pt x="107" y="111"/>
                    <a:pt x="107" y="111"/>
                    <a:pt x="108" y="110"/>
                  </a:cubicBezTo>
                  <a:cubicBezTo>
                    <a:pt x="108" y="110"/>
                    <a:pt x="109" y="109"/>
                    <a:pt x="109" y="110"/>
                  </a:cubicBezTo>
                  <a:cubicBezTo>
                    <a:pt x="110" y="111"/>
                    <a:pt x="108" y="111"/>
                    <a:pt x="109" y="112"/>
                  </a:cubicBezTo>
                  <a:cubicBezTo>
                    <a:pt x="110" y="113"/>
                    <a:pt x="111" y="111"/>
                    <a:pt x="112" y="111"/>
                  </a:cubicBezTo>
                  <a:cubicBezTo>
                    <a:pt x="112" y="111"/>
                    <a:pt x="114" y="111"/>
                    <a:pt x="114" y="112"/>
                  </a:cubicBezTo>
                  <a:cubicBezTo>
                    <a:pt x="115" y="112"/>
                    <a:pt x="115" y="113"/>
                    <a:pt x="116" y="113"/>
                  </a:cubicBezTo>
                  <a:cubicBezTo>
                    <a:pt x="117" y="113"/>
                    <a:pt x="117" y="113"/>
                    <a:pt x="118" y="113"/>
                  </a:cubicBezTo>
                  <a:cubicBezTo>
                    <a:pt x="119" y="113"/>
                    <a:pt x="120" y="114"/>
                    <a:pt x="121" y="114"/>
                  </a:cubicBezTo>
                  <a:cubicBezTo>
                    <a:pt x="122" y="114"/>
                    <a:pt x="122" y="113"/>
                    <a:pt x="123" y="113"/>
                  </a:cubicBezTo>
                  <a:cubicBezTo>
                    <a:pt x="125" y="112"/>
                    <a:pt x="125" y="113"/>
                    <a:pt x="126" y="114"/>
                  </a:cubicBezTo>
                  <a:cubicBezTo>
                    <a:pt x="127" y="114"/>
                    <a:pt x="127" y="113"/>
                    <a:pt x="128" y="113"/>
                  </a:cubicBezTo>
                  <a:cubicBezTo>
                    <a:pt x="127" y="114"/>
                    <a:pt x="128" y="115"/>
                    <a:pt x="128" y="115"/>
                  </a:cubicBezTo>
                  <a:cubicBezTo>
                    <a:pt x="129" y="116"/>
                    <a:pt x="128" y="116"/>
                    <a:pt x="129" y="116"/>
                  </a:cubicBezTo>
                  <a:cubicBezTo>
                    <a:pt x="129" y="117"/>
                    <a:pt x="130" y="117"/>
                    <a:pt x="131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4" y="121"/>
                    <a:pt x="135" y="122"/>
                    <a:pt x="136" y="122"/>
                  </a:cubicBezTo>
                  <a:cubicBezTo>
                    <a:pt x="137" y="122"/>
                    <a:pt x="138" y="121"/>
                    <a:pt x="139" y="121"/>
                  </a:cubicBezTo>
                  <a:cubicBezTo>
                    <a:pt x="141" y="122"/>
                    <a:pt x="143" y="123"/>
                    <a:pt x="144" y="124"/>
                  </a:cubicBezTo>
                  <a:cubicBezTo>
                    <a:pt x="145" y="124"/>
                    <a:pt x="146" y="125"/>
                    <a:pt x="146" y="126"/>
                  </a:cubicBezTo>
                  <a:cubicBezTo>
                    <a:pt x="146" y="126"/>
                    <a:pt x="146" y="127"/>
                    <a:pt x="146" y="127"/>
                  </a:cubicBezTo>
                  <a:cubicBezTo>
                    <a:pt x="147" y="129"/>
                    <a:pt x="148" y="129"/>
                    <a:pt x="148" y="131"/>
                  </a:cubicBezTo>
                  <a:cubicBezTo>
                    <a:pt x="148" y="132"/>
                    <a:pt x="149" y="132"/>
                    <a:pt x="149" y="133"/>
                  </a:cubicBezTo>
                  <a:cubicBezTo>
                    <a:pt x="150" y="133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4" y="134"/>
                    <a:pt x="154" y="134"/>
                    <a:pt x="155" y="135"/>
                  </a:cubicBezTo>
                  <a:cubicBezTo>
                    <a:pt x="156" y="135"/>
                    <a:pt x="157" y="135"/>
                    <a:pt x="157" y="135"/>
                  </a:cubicBezTo>
                  <a:cubicBezTo>
                    <a:pt x="158" y="136"/>
                    <a:pt x="158" y="137"/>
                    <a:pt x="158" y="137"/>
                  </a:cubicBezTo>
                  <a:cubicBezTo>
                    <a:pt x="159" y="137"/>
                    <a:pt x="160" y="137"/>
                    <a:pt x="160" y="137"/>
                  </a:cubicBezTo>
                  <a:cubicBezTo>
                    <a:pt x="161" y="137"/>
                    <a:pt x="163" y="138"/>
                    <a:pt x="164" y="138"/>
                  </a:cubicBezTo>
                  <a:cubicBezTo>
                    <a:pt x="164" y="138"/>
                    <a:pt x="165" y="138"/>
                    <a:pt x="165" y="138"/>
                  </a:cubicBezTo>
                  <a:cubicBezTo>
                    <a:pt x="167" y="138"/>
                    <a:pt x="168" y="139"/>
                    <a:pt x="169" y="139"/>
                  </a:cubicBezTo>
                  <a:cubicBezTo>
                    <a:pt x="156" y="159"/>
                    <a:pt x="137" y="173"/>
                    <a:pt x="114" y="179"/>
                  </a:cubicBezTo>
                  <a:cubicBezTo>
                    <a:pt x="114" y="178"/>
                    <a:pt x="114" y="177"/>
                    <a:pt x="114" y="176"/>
                  </a:cubicBezTo>
                  <a:cubicBezTo>
                    <a:pt x="114" y="174"/>
                    <a:pt x="114" y="173"/>
                    <a:pt x="114" y="171"/>
                  </a:cubicBezTo>
                  <a:cubicBezTo>
                    <a:pt x="113" y="170"/>
                    <a:pt x="113" y="168"/>
                    <a:pt x="113" y="167"/>
                  </a:cubicBezTo>
                  <a:cubicBezTo>
                    <a:pt x="112" y="166"/>
                    <a:pt x="110" y="165"/>
                    <a:pt x="109" y="164"/>
                  </a:cubicBezTo>
                  <a:cubicBezTo>
                    <a:pt x="108" y="164"/>
                    <a:pt x="107" y="163"/>
                    <a:pt x="107" y="163"/>
                  </a:cubicBezTo>
                  <a:cubicBezTo>
                    <a:pt x="105" y="162"/>
                    <a:pt x="102" y="161"/>
                    <a:pt x="101" y="159"/>
                  </a:cubicBezTo>
                  <a:cubicBezTo>
                    <a:pt x="101" y="159"/>
                    <a:pt x="101" y="158"/>
                    <a:pt x="101" y="157"/>
                  </a:cubicBezTo>
                  <a:cubicBezTo>
                    <a:pt x="100" y="157"/>
                    <a:pt x="100" y="156"/>
                    <a:pt x="100" y="156"/>
                  </a:cubicBezTo>
                  <a:lnTo>
                    <a:pt x="100" y="186"/>
                  </a:lnTo>
                  <a:close/>
                  <a:moveTo>
                    <a:pt x="2" y="74"/>
                  </a:moveTo>
                  <a:cubicBezTo>
                    <a:pt x="2" y="76"/>
                    <a:pt x="1" y="77"/>
                    <a:pt x="1" y="79"/>
                  </a:cubicBezTo>
                  <a:cubicBezTo>
                    <a:pt x="1" y="80"/>
                    <a:pt x="1" y="82"/>
                    <a:pt x="0" y="83"/>
                  </a:cubicBezTo>
                  <a:cubicBezTo>
                    <a:pt x="0" y="87"/>
                    <a:pt x="0" y="90"/>
                    <a:pt x="0" y="93"/>
                  </a:cubicBezTo>
                  <a:cubicBezTo>
                    <a:pt x="0" y="96"/>
                    <a:pt x="0" y="99"/>
                    <a:pt x="0" y="103"/>
                  </a:cubicBezTo>
                  <a:cubicBezTo>
                    <a:pt x="1" y="104"/>
                    <a:pt x="1" y="106"/>
                    <a:pt x="1" y="107"/>
                  </a:cubicBezTo>
                  <a:cubicBezTo>
                    <a:pt x="1" y="109"/>
                    <a:pt x="2" y="110"/>
                    <a:pt x="2" y="112"/>
                  </a:cubicBezTo>
                  <a:cubicBezTo>
                    <a:pt x="2" y="113"/>
                    <a:pt x="3" y="115"/>
                    <a:pt x="3" y="116"/>
                  </a:cubicBezTo>
                  <a:cubicBezTo>
                    <a:pt x="4" y="119"/>
                    <a:pt x="5" y="122"/>
                    <a:pt x="6" y="125"/>
                  </a:cubicBezTo>
                  <a:cubicBezTo>
                    <a:pt x="6" y="127"/>
                    <a:pt x="7" y="128"/>
                    <a:pt x="7" y="129"/>
                  </a:cubicBezTo>
                  <a:cubicBezTo>
                    <a:pt x="8" y="131"/>
                    <a:pt x="9" y="132"/>
                    <a:pt x="9" y="134"/>
                  </a:cubicBezTo>
                  <a:cubicBezTo>
                    <a:pt x="10" y="134"/>
                    <a:pt x="10" y="135"/>
                    <a:pt x="10" y="136"/>
                  </a:cubicBezTo>
                  <a:cubicBezTo>
                    <a:pt x="11" y="137"/>
                    <a:pt x="12" y="138"/>
                    <a:pt x="12" y="140"/>
                  </a:cubicBezTo>
                  <a:cubicBezTo>
                    <a:pt x="15" y="143"/>
                    <a:pt x="17" y="147"/>
                    <a:pt x="20" y="151"/>
                  </a:cubicBezTo>
                  <a:cubicBezTo>
                    <a:pt x="21" y="152"/>
                    <a:pt x="23" y="154"/>
                    <a:pt x="24" y="156"/>
                  </a:cubicBezTo>
                  <a:cubicBezTo>
                    <a:pt x="25" y="157"/>
                    <a:pt x="26" y="158"/>
                    <a:pt x="27" y="159"/>
                  </a:cubicBezTo>
                  <a:cubicBezTo>
                    <a:pt x="28" y="160"/>
                    <a:pt x="29" y="161"/>
                    <a:pt x="31" y="162"/>
                  </a:cubicBezTo>
                  <a:cubicBezTo>
                    <a:pt x="36" y="167"/>
                    <a:pt x="41" y="171"/>
                    <a:pt x="47" y="174"/>
                  </a:cubicBezTo>
                  <a:cubicBezTo>
                    <a:pt x="48" y="175"/>
                    <a:pt x="50" y="176"/>
                    <a:pt x="51" y="176"/>
                  </a:cubicBezTo>
                  <a:cubicBezTo>
                    <a:pt x="54" y="178"/>
                    <a:pt x="56" y="179"/>
                    <a:pt x="59" y="180"/>
                  </a:cubicBezTo>
                  <a:cubicBezTo>
                    <a:pt x="61" y="181"/>
                    <a:pt x="62" y="181"/>
                    <a:pt x="63" y="182"/>
                  </a:cubicBezTo>
                  <a:cubicBezTo>
                    <a:pt x="73" y="185"/>
                    <a:pt x="83" y="186"/>
                    <a:pt x="93" y="186"/>
                  </a:cubicBezTo>
                  <a:cubicBezTo>
                    <a:pt x="96" y="186"/>
                    <a:pt x="98" y="186"/>
                    <a:pt x="100" y="18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99" y="156"/>
                    <a:pt x="99" y="155"/>
                    <a:pt x="99" y="154"/>
                  </a:cubicBezTo>
                  <a:cubicBezTo>
                    <a:pt x="97" y="153"/>
                    <a:pt x="96" y="150"/>
                    <a:pt x="95" y="148"/>
                  </a:cubicBezTo>
                  <a:cubicBezTo>
                    <a:pt x="95" y="147"/>
                    <a:pt x="94" y="146"/>
                    <a:pt x="93" y="145"/>
                  </a:cubicBezTo>
                  <a:cubicBezTo>
                    <a:pt x="93" y="145"/>
                    <a:pt x="92" y="144"/>
                    <a:pt x="91" y="144"/>
                  </a:cubicBezTo>
                  <a:cubicBezTo>
                    <a:pt x="91" y="143"/>
                    <a:pt x="90" y="142"/>
                    <a:pt x="91" y="141"/>
                  </a:cubicBezTo>
                  <a:cubicBezTo>
                    <a:pt x="91" y="140"/>
                    <a:pt x="93" y="139"/>
                    <a:pt x="93" y="138"/>
                  </a:cubicBezTo>
                  <a:cubicBezTo>
                    <a:pt x="93" y="138"/>
                    <a:pt x="92" y="137"/>
                    <a:pt x="91" y="136"/>
                  </a:cubicBezTo>
                  <a:cubicBezTo>
                    <a:pt x="91" y="135"/>
                    <a:pt x="92" y="134"/>
                    <a:pt x="92" y="133"/>
                  </a:cubicBezTo>
                  <a:cubicBezTo>
                    <a:pt x="92" y="132"/>
                    <a:pt x="93" y="132"/>
                    <a:pt x="93" y="131"/>
                  </a:cubicBezTo>
                  <a:cubicBezTo>
                    <a:pt x="93" y="131"/>
                    <a:pt x="94" y="131"/>
                    <a:pt x="94" y="130"/>
                  </a:cubicBezTo>
                  <a:cubicBezTo>
                    <a:pt x="95" y="130"/>
                    <a:pt x="95" y="129"/>
                    <a:pt x="95" y="129"/>
                  </a:cubicBezTo>
                  <a:cubicBezTo>
                    <a:pt x="96" y="128"/>
                    <a:pt x="97" y="127"/>
                    <a:pt x="98" y="126"/>
                  </a:cubicBezTo>
                  <a:cubicBezTo>
                    <a:pt x="98" y="126"/>
                    <a:pt x="98" y="122"/>
                    <a:pt x="98" y="121"/>
                  </a:cubicBezTo>
                  <a:cubicBezTo>
                    <a:pt x="98" y="120"/>
                    <a:pt x="97" y="119"/>
                    <a:pt x="97" y="119"/>
                  </a:cubicBezTo>
                  <a:cubicBezTo>
                    <a:pt x="96" y="117"/>
                    <a:pt x="96" y="116"/>
                    <a:pt x="95" y="116"/>
                  </a:cubicBezTo>
                  <a:cubicBezTo>
                    <a:pt x="94" y="116"/>
                    <a:pt x="93" y="117"/>
                    <a:pt x="93" y="117"/>
                  </a:cubicBezTo>
                  <a:cubicBezTo>
                    <a:pt x="93" y="118"/>
                    <a:pt x="93" y="119"/>
                    <a:pt x="92" y="119"/>
                  </a:cubicBezTo>
                  <a:cubicBezTo>
                    <a:pt x="91" y="119"/>
                    <a:pt x="91" y="118"/>
                    <a:pt x="89" y="118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7" y="117"/>
                    <a:pt x="86" y="115"/>
                    <a:pt x="85" y="115"/>
                  </a:cubicBezTo>
                  <a:cubicBezTo>
                    <a:pt x="84" y="114"/>
                    <a:pt x="84" y="115"/>
                    <a:pt x="83" y="114"/>
                  </a:cubicBezTo>
                  <a:cubicBezTo>
                    <a:pt x="83" y="113"/>
                    <a:pt x="83" y="112"/>
                    <a:pt x="83" y="112"/>
                  </a:cubicBezTo>
                  <a:cubicBezTo>
                    <a:pt x="82" y="111"/>
                    <a:pt x="81" y="109"/>
                    <a:pt x="80" y="108"/>
                  </a:cubicBezTo>
                  <a:cubicBezTo>
                    <a:pt x="79" y="108"/>
                    <a:pt x="78" y="108"/>
                    <a:pt x="77" y="108"/>
                  </a:cubicBezTo>
                  <a:cubicBezTo>
                    <a:pt x="76" y="107"/>
                    <a:pt x="76" y="107"/>
                    <a:pt x="75" y="107"/>
                  </a:cubicBezTo>
                  <a:cubicBezTo>
                    <a:pt x="74" y="107"/>
                    <a:pt x="74" y="107"/>
                    <a:pt x="73" y="107"/>
                  </a:cubicBezTo>
                  <a:cubicBezTo>
                    <a:pt x="71" y="106"/>
                    <a:pt x="70" y="102"/>
                    <a:pt x="68" y="103"/>
                  </a:cubicBezTo>
                  <a:cubicBezTo>
                    <a:pt x="67" y="103"/>
                    <a:pt x="66" y="104"/>
                    <a:pt x="65" y="104"/>
                  </a:cubicBezTo>
                  <a:cubicBezTo>
                    <a:pt x="64" y="104"/>
                    <a:pt x="62" y="103"/>
                    <a:pt x="61" y="102"/>
                  </a:cubicBezTo>
                  <a:cubicBezTo>
                    <a:pt x="60" y="102"/>
                    <a:pt x="58" y="101"/>
                    <a:pt x="57" y="101"/>
                  </a:cubicBezTo>
                  <a:cubicBezTo>
                    <a:pt x="57" y="100"/>
                    <a:pt x="56" y="100"/>
                    <a:pt x="55" y="99"/>
                  </a:cubicBezTo>
                  <a:cubicBezTo>
                    <a:pt x="55" y="99"/>
                    <a:pt x="54" y="99"/>
                    <a:pt x="54" y="99"/>
                  </a:cubicBezTo>
                  <a:cubicBezTo>
                    <a:pt x="53" y="99"/>
                    <a:pt x="52" y="98"/>
                    <a:pt x="51" y="97"/>
                  </a:cubicBezTo>
                  <a:cubicBezTo>
                    <a:pt x="51" y="97"/>
                    <a:pt x="50" y="96"/>
                    <a:pt x="50" y="95"/>
                  </a:cubicBezTo>
                  <a:cubicBezTo>
                    <a:pt x="50" y="95"/>
                    <a:pt x="51" y="94"/>
                    <a:pt x="51" y="93"/>
                  </a:cubicBezTo>
                  <a:cubicBezTo>
                    <a:pt x="51" y="91"/>
                    <a:pt x="49" y="89"/>
                    <a:pt x="48" y="88"/>
                  </a:cubicBezTo>
                  <a:cubicBezTo>
                    <a:pt x="47" y="87"/>
                    <a:pt x="46" y="86"/>
                    <a:pt x="45" y="85"/>
                  </a:cubicBezTo>
                  <a:cubicBezTo>
                    <a:pt x="45" y="84"/>
                    <a:pt x="45" y="84"/>
                    <a:pt x="45" y="83"/>
                  </a:cubicBezTo>
                  <a:cubicBezTo>
                    <a:pt x="45" y="83"/>
                    <a:pt x="44" y="82"/>
                    <a:pt x="44" y="81"/>
                  </a:cubicBezTo>
                  <a:cubicBezTo>
                    <a:pt x="43" y="80"/>
                    <a:pt x="42" y="79"/>
                    <a:pt x="42" y="78"/>
                  </a:cubicBezTo>
                  <a:cubicBezTo>
                    <a:pt x="42" y="77"/>
                    <a:pt x="42" y="76"/>
                    <a:pt x="42" y="75"/>
                  </a:cubicBezTo>
                  <a:cubicBezTo>
                    <a:pt x="41" y="73"/>
                    <a:pt x="38" y="74"/>
                    <a:pt x="39" y="76"/>
                  </a:cubicBezTo>
                  <a:cubicBezTo>
                    <a:pt x="39" y="77"/>
                    <a:pt x="40" y="78"/>
                    <a:pt x="40" y="79"/>
                  </a:cubicBezTo>
                  <a:cubicBezTo>
                    <a:pt x="40" y="79"/>
                    <a:pt x="40" y="80"/>
                    <a:pt x="41" y="81"/>
                  </a:cubicBezTo>
                  <a:cubicBezTo>
                    <a:pt x="41" y="82"/>
                    <a:pt x="42" y="82"/>
                    <a:pt x="42" y="83"/>
                  </a:cubicBezTo>
                  <a:cubicBezTo>
                    <a:pt x="42" y="85"/>
                    <a:pt x="42" y="86"/>
                    <a:pt x="43" y="87"/>
                  </a:cubicBezTo>
                  <a:cubicBezTo>
                    <a:pt x="43" y="88"/>
                    <a:pt x="44" y="88"/>
                    <a:pt x="44" y="89"/>
                  </a:cubicBezTo>
                  <a:cubicBezTo>
                    <a:pt x="43" y="90"/>
                    <a:pt x="42" y="89"/>
                    <a:pt x="42" y="88"/>
                  </a:cubicBezTo>
                  <a:cubicBezTo>
                    <a:pt x="41" y="88"/>
                    <a:pt x="40" y="87"/>
                    <a:pt x="40" y="86"/>
                  </a:cubicBezTo>
                  <a:cubicBezTo>
                    <a:pt x="40" y="86"/>
                    <a:pt x="40" y="85"/>
                    <a:pt x="40" y="84"/>
                  </a:cubicBezTo>
                  <a:cubicBezTo>
                    <a:pt x="40" y="83"/>
                    <a:pt x="37" y="83"/>
                    <a:pt x="37" y="81"/>
                  </a:cubicBezTo>
                  <a:cubicBezTo>
                    <a:pt x="37" y="81"/>
                    <a:pt x="38" y="80"/>
                    <a:pt x="38" y="80"/>
                  </a:cubicBezTo>
                  <a:cubicBezTo>
                    <a:pt x="38" y="79"/>
                    <a:pt x="37" y="78"/>
                    <a:pt x="37" y="77"/>
                  </a:cubicBezTo>
                  <a:cubicBezTo>
                    <a:pt x="36" y="76"/>
                    <a:pt x="36" y="75"/>
                    <a:pt x="36" y="74"/>
                  </a:cubicBezTo>
                  <a:cubicBezTo>
                    <a:pt x="36" y="73"/>
                    <a:pt x="36" y="72"/>
                    <a:pt x="36" y="71"/>
                  </a:cubicBezTo>
                  <a:cubicBezTo>
                    <a:pt x="36" y="70"/>
                    <a:pt x="35" y="69"/>
                    <a:pt x="34" y="69"/>
                  </a:cubicBezTo>
                  <a:cubicBezTo>
                    <a:pt x="33" y="69"/>
                    <a:pt x="32" y="69"/>
                    <a:pt x="32" y="68"/>
                  </a:cubicBezTo>
                  <a:cubicBezTo>
                    <a:pt x="32" y="67"/>
                    <a:pt x="31" y="66"/>
                    <a:pt x="31" y="65"/>
                  </a:cubicBezTo>
                  <a:cubicBezTo>
                    <a:pt x="31" y="64"/>
                    <a:pt x="31" y="63"/>
                    <a:pt x="31" y="62"/>
                  </a:cubicBezTo>
                  <a:cubicBezTo>
                    <a:pt x="31" y="60"/>
                    <a:pt x="31" y="59"/>
                    <a:pt x="31" y="58"/>
                  </a:cubicBezTo>
                  <a:cubicBezTo>
                    <a:pt x="32" y="57"/>
                    <a:pt x="33" y="56"/>
                    <a:pt x="33" y="55"/>
                  </a:cubicBezTo>
                  <a:cubicBezTo>
                    <a:pt x="34" y="55"/>
                    <a:pt x="34" y="54"/>
                    <a:pt x="34" y="53"/>
                  </a:cubicBezTo>
                  <a:cubicBezTo>
                    <a:pt x="35" y="52"/>
                    <a:pt x="36" y="51"/>
                    <a:pt x="37" y="49"/>
                  </a:cubicBezTo>
                  <a:cubicBezTo>
                    <a:pt x="39" y="48"/>
                    <a:pt x="40" y="47"/>
                    <a:pt x="40" y="45"/>
                  </a:cubicBezTo>
                  <a:cubicBezTo>
                    <a:pt x="41" y="44"/>
                    <a:pt x="41" y="43"/>
                    <a:pt x="41" y="43"/>
                  </a:cubicBezTo>
                  <a:cubicBezTo>
                    <a:pt x="41" y="42"/>
                    <a:pt x="39" y="41"/>
                    <a:pt x="39" y="40"/>
                  </a:cubicBezTo>
                  <a:cubicBezTo>
                    <a:pt x="39" y="39"/>
                    <a:pt x="40" y="39"/>
                    <a:pt x="41" y="38"/>
                  </a:cubicBezTo>
                  <a:cubicBezTo>
                    <a:pt x="41" y="38"/>
                    <a:pt x="41" y="37"/>
                    <a:pt x="41" y="36"/>
                  </a:cubicBezTo>
                  <a:cubicBezTo>
                    <a:pt x="41" y="35"/>
                    <a:pt x="40" y="34"/>
                    <a:pt x="41" y="33"/>
                  </a:cubicBezTo>
                  <a:cubicBezTo>
                    <a:pt x="41" y="33"/>
                    <a:pt x="42" y="32"/>
                    <a:pt x="41" y="31"/>
                  </a:cubicBezTo>
                  <a:cubicBezTo>
                    <a:pt x="41" y="30"/>
                    <a:pt x="40" y="32"/>
                    <a:pt x="39" y="31"/>
                  </a:cubicBezTo>
                  <a:cubicBezTo>
                    <a:pt x="38" y="31"/>
                    <a:pt x="39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7"/>
                    <a:pt x="40" y="26"/>
                    <a:pt x="40" y="26"/>
                  </a:cubicBezTo>
                  <a:cubicBezTo>
                    <a:pt x="39" y="26"/>
                    <a:pt x="39" y="25"/>
                    <a:pt x="38" y="24"/>
                  </a:cubicBezTo>
                  <a:cubicBezTo>
                    <a:pt x="49" y="15"/>
                    <a:pt x="63" y="9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7"/>
                    <a:pt x="78" y="7"/>
                  </a:cubicBezTo>
                  <a:cubicBezTo>
                    <a:pt x="79" y="6"/>
                    <a:pt x="80" y="7"/>
                    <a:pt x="81" y="7"/>
                  </a:cubicBezTo>
                  <a:cubicBezTo>
                    <a:pt x="82" y="7"/>
                    <a:pt x="83" y="6"/>
                    <a:pt x="84" y="7"/>
                  </a:cubicBezTo>
                  <a:cubicBezTo>
                    <a:pt x="86" y="7"/>
                    <a:pt x="88" y="9"/>
                    <a:pt x="90" y="8"/>
                  </a:cubicBezTo>
                  <a:cubicBezTo>
                    <a:pt x="90" y="7"/>
                    <a:pt x="90" y="7"/>
                    <a:pt x="90" y="6"/>
                  </a:cubicBezTo>
                  <a:cubicBezTo>
                    <a:pt x="91" y="6"/>
                    <a:pt x="91" y="5"/>
                    <a:pt x="91" y="5"/>
                  </a:cubicBezTo>
                  <a:cubicBezTo>
                    <a:pt x="92" y="5"/>
                    <a:pt x="93" y="5"/>
                    <a:pt x="93" y="5"/>
                  </a:cubicBezTo>
                  <a:cubicBezTo>
                    <a:pt x="96" y="5"/>
                    <a:pt x="98" y="5"/>
                    <a:pt x="100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7" y="0"/>
                    <a:pt x="95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92" y="0"/>
                    <a:pt x="91" y="0"/>
                    <a:pt x="90" y="0"/>
                  </a:cubicBezTo>
                  <a:cubicBezTo>
                    <a:pt x="81" y="0"/>
                    <a:pt x="72" y="2"/>
                    <a:pt x="63" y="5"/>
                  </a:cubicBezTo>
                  <a:cubicBezTo>
                    <a:pt x="62" y="5"/>
                    <a:pt x="61" y="6"/>
                    <a:pt x="59" y="6"/>
                  </a:cubicBezTo>
                  <a:cubicBezTo>
                    <a:pt x="59" y="6"/>
                    <a:pt x="58" y="6"/>
                    <a:pt x="58" y="7"/>
                  </a:cubicBezTo>
                  <a:cubicBezTo>
                    <a:pt x="57" y="7"/>
                    <a:pt x="56" y="7"/>
                    <a:pt x="55" y="8"/>
                  </a:cubicBezTo>
                  <a:cubicBezTo>
                    <a:pt x="54" y="9"/>
                    <a:pt x="52" y="9"/>
                    <a:pt x="51" y="10"/>
                  </a:cubicBezTo>
                  <a:cubicBezTo>
                    <a:pt x="49" y="11"/>
                    <a:pt x="48" y="11"/>
                    <a:pt x="47" y="12"/>
                  </a:cubicBezTo>
                  <a:cubicBezTo>
                    <a:pt x="42" y="15"/>
                    <a:pt x="37" y="19"/>
                    <a:pt x="32" y="22"/>
                  </a:cubicBezTo>
                  <a:cubicBezTo>
                    <a:pt x="32" y="23"/>
                    <a:pt x="31" y="23"/>
                    <a:pt x="31" y="24"/>
                  </a:cubicBezTo>
                  <a:cubicBezTo>
                    <a:pt x="29" y="25"/>
                    <a:pt x="28" y="26"/>
                    <a:pt x="27" y="27"/>
                  </a:cubicBezTo>
                  <a:cubicBezTo>
                    <a:pt x="26" y="28"/>
                    <a:pt x="25" y="29"/>
                    <a:pt x="24" y="30"/>
                  </a:cubicBezTo>
                  <a:cubicBezTo>
                    <a:pt x="23" y="32"/>
                    <a:pt x="21" y="34"/>
                    <a:pt x="20" y="35"/>
                  </a:cubicBezTo>
                  <a:cubicBezTo>
                    <a:pt x="17" y="39"/>
                    <a:pt x="15" y="43"/>
                    <a:pt x="12" y="47"/>
                  </a:cubicBezTo>
                  <a:cubicBezTo>
                    <a:pt x="12" y="48"/>
                    <a:pt x="11" y="49"/>
                    <a:pt x="10" y="51"/>
                  </a:cubicBezTo>
                  <a:cubicBezTo>
                    <a:pt x="10" y="51"/>
                    <a:pt x="10" y="52"/>
                    <a:pt x="9" y="53"/>
                  </a:cubicBezTo>
                  <a:cubicBezTo>
                    <a:pt x="8" y="55"/>
                    <a:pt x="7" y="57"/>
                    <a:pt x="6" y="59"/>
                  </a:cubicBezTo>
                  <a:cubicBezTo>
                    <a:pt x="6" y="60"/>
                    <a:pt x="6" y="60"/>
                    <a:pt x="6" y="61"/>
                  </a:cubicBezTo>
                  <a:cubicBezTo>
                    <a:pt x="5" y="64"/>
                    <a:pt x="4" y="67"/>
                    <a:pt x="3" y="70"/>
                  </a:cubicBezTo>
                  <a:cubicBezTo>
                    <a:pt x="3" y="71"/>
                    <a:pt x="2" y="73"/>
                    <a:pt x="2" y="74"/>
                  </a:cubicBezTo>
                  <a:close/>
                  <a:moveTo>
                    <a:pt x="100" y="73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117"/>
                    <a:pt x="99" y="117"/>
                    <a:pt x="99" y="117"/>
                  </a:cubicBezTo>
                  <a:cubicBezTo>
                    <a:pt x="98" y="117"/>
                    <a:pt x="97" y="116"/>
                    <a:pt x="96" y="115"/>
                  </a:cubicBezTo>
                  <a:cubicBezTo>
                    <a:pt x="94" y="114"/>
                    <a:pt x="93" y="116"/>
                    <a:pt x="91" y="116"/>
                  </a:cubicBezTo>
                  <a:cubicBezTo>
                    <a:pt x="89" y="116"/>
                    <a:pt x="87" y="113"/>
                    <a:pt x="87" y="112"/>
                  </a:cubicBezTo>
                  <a:cubicBezTo>
                    <a:pt x="87" y="111"/>
                    <a:pt x="88" y="109"/>
                    <a:pt x="88" y="108"/>
                  </a:cubicBezTo>
                  <a:cubicBezTo>
                    <a:pt x="88" y="107"/>
                    <a:pt x="88" y="106"/>
                    <a:pt x="88" y="105"/>
                  </a:cubicBezTo>
                  <a:cubicBezTo>
                    <a:pt x="88" y="104"/>
                    <a:pt x="87" y="103"/>
                    <a:pt x="86" y="103"/>
                  </a:cubicBezTo>
                  <a:cubicBezTo>
                    <a:pt x="84" y="103"/>
                    <a:pt x="82" y="104"/>
                    <a:pt x="79" y="103"/>
                  </a:cubicBezTo>
                  <a:cubicBezTo>
                    <a:pt x="79" y="102"/>
                    <a:pt x="80" y="102"/>
                    <a:pt x="80" y="101"/>
                  </a:cubicBezTo>
                  <a:cubicBezTo>
                    <a:pt x="80" y="101"/>
                    <a:pt x="80" y="100"/>
                    <a:pt x="80" y="100"/>
                  </a:cubicBezTo>
                  <a:cubicBezTo>
                    <a:pt x="81" y="99"/>
                    <a:pt x="81" y="99"/>
                    <a:pt x="82" y="98"/>
                  </a:cubicBezTo>
                  <a:cubicBezTo>
                    <a:pt x="82" y="97"/>
                    <a:pt x="82" y="97"/>
                    <a:pt x="82" y="96"/>
                  </a:cubicBezTo>
                  <a:cubicBezTo>
                    <a:pt x="82" y="95"/>
                    <a:pt x="83" y="95"/>
                    <a:pt x="83" y="94"/>
                  </a:cubicBezTo>
                  <a:cubicBezTo>
                    <a:pt x="83" y="94"/>
                    <a:pt x="83" y="93"/>
                    <a:pt x="82" y="93"/>
                  </a:cubicBezTo>
                  <a:cubicBezTo>
                    <a:pt x="80" y="93"/>
                    <a:pt x="79" y="93"/>
                    <a:pt x="78" y="93"/>
                  </a:cubicBezTo>
                  <a:cubicBezTo>
                    <a:pt x="76" y="94"/>
                    <a:pt x="77" y="97"/>
                    <a:pt x="75" y="98"/>
                  </a:cubicBezTo>
                  <a:cubicBezTo>
                    <a:pt x="74" y="98"/>
                    <a:pt x="73" y="98"/>
                    <a:pt x="72" y="98"/>
                  </a:cubicBezTo>
                  <a:cubicBezTo>
                    <a:pt x="71" y="98"/>
                    <a:pt x="70" y="99"/>
                    <a:pt x="70" y="99"/>
                  </a:cubicBezTo>
                  <a:cubicBezTo>
                    <a:pt x="69" y="99"/>
                    <a:pt x="67" y="98"/>
                    <a:pt x="67" y="97"/>
                  </a:cubicBezTo>
                  <a:cubicBezTo>
                    <a:pt x="66" y="97"/>
                    <a:pt x="65" y="94"/>
                    <a:pt x="65" y="94"/>
                  </a:cubicBezTo>
                  <a:cubicBezTo>
                    <a:pt x="64" y="91"/>
                    <a:pt x="65" y="88"/>
                    <a:pt x="66" y="86"/>
                  </a:cubicBezTo>
                  <a:cubicBezTo>
                    <a:pt x="66" y="86"/>
                    <a:pt x="67" y="85"/>
                    <a:pt x="67" y="85"/>
                  </a:cubicBezTo>
                  <a:cubicBezTo>
                    <a:pt x="67" y="84"/>
                    <a:pt x="67" y="83"/>
                    <a:pt x="67" y="82"/>
                  </a:cubicBezTo>
                  <a:cubicBezTo>
                    <a:pt x="68" y="81"/>
                    <a:pt x="69" y="80"/>
                    <a:pt x="71" y="79"/>
                  </a:cubicBezTo>
                  <a:cubicBezTo>
                    <a:pt x="72" y="79"/>
                    <a:pt x="73" y="77"/>
                    <a:pt x="75" y="77"/>
                  </a:cubicBezTo>
                  <a:cubicBezTo>
                    <a:pt x="76" y="77"/>
                    <a:pt x="77" y="78"/>
                    <a:pt x="78" y="78"/>
                  </a:cubicBezTo>
                  <a:cubicBezTo>
                    <a:pt x="79" y="78"/>
                    <a:pt x="79" y="78"/>
                    <a:pt x="80" y="78"/>
                  </a:cubicBezTo>
                  <a:cubicBezTo>
                    <a:pt x="82" y="79"/>
                    <a:pt x="82" y="77"/>
                    <a:pt x="84" y="76"/>
                  </a:cubicBezTo>
                  <a:cubicBezTo>
                    <a:pt x="85" y="76"/>
                    <a:pt x="87" y="76"/>
                    <a:pt x="88" y="76"/>
                  </a:cubicBezTo>
                  <a:cubicBezTo>
                    <a:pt x="89" y="76"/>
                    <a:pt x="90" y="77"/>
                    <a:pt x="90" y="77"/>
                  </a:cubicBezTo>
                  <a:cubicBezTo>
                    <a:pt x="91" y="77"/>
                    <a:pt x="92" y="77"/>
                    <a:pt x="92" y="77"/>
                  </a:cubicBezTo>
                  <a:cubicBezTo>
                    <a:pt x="93" y="77"/>
                    <a:pt x="94" y="78"/>
                    <a:pt x="94" y="79"/>
                  </a:cubicBezTo>
                  <a:cubicBezTo>
                    <a:pt x="94" y="80"/>
                    <a:pt x="93" y="81"/>
                    <a:pt x="93" y="82"/>
                  </a:cubicBezTo>
                  <a:cubicBezTo>
                    <a:pt x="94" y="83"/>
                    <a:pt x="96" y="83"/>
                    <a:pt x="97" y="83"/>
                  </a:cubicBezTo>
                  <a:cubicBezTo>
                    <a:pt x="98" y="83"/>
                    <a:pt x="98" y="81"/>
                    <a:pt x="97" y="80"/>
                  </a:cubicBezTo>
                  <a:cubicBezTo>
                    <a:pt x="97" y="80"/>
                    <a:pt x="98" y="79"/>
                    <a:pt x="97" y="79"/>
                  </a:cubicBezTo>
                  <a:cubicBezTo>
                    <a:pt x="97" y="78"/>
                    <a:pt x="97" y="78"/>
                    <a:pt x="97" y="77"/>
                  </a:cubicBezTo>
                  <a:cubicBezTo>
                    <a:pt x="97" y="75"/>
                    <a:pt x="98" y="74"/>
                    <a:pt x="100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351"/>
            <p:cNvSpPr>
              <a:spLocks/>
            </p:cNvSpPr>
            <p:nvPr/>
          </p:nvSpPr>
          <p:spPr bwMode="auto">
            <a:xfrm flipH="1">
              <a:off x="3287636" y="4638885"/>
              <a:ext cx="133120" cy="123791"/>
            </a:xfrm>
            <a:custGeom>
              <a:avLst/>
              <a:gdLst>
                <a:gd name="T0" fmla="*/ 14 w 62"/>
                <a:gd name="T1" fmla="*/ 56 h 61"/>
                <a:gd name="T2" fmla="*/ 31 w 62"/>
                <a:gd name="T3" fmla="*/ 61 h 61"/>
                <a:gd name="T4" fmla="*/ 62 w 62"/>
                <a:gd name="T5" fmla="*/ 31 h 61"/>
                <a:gd name="T6" fmla="*/ 31 w 62"/>
                <a:gd name="T7" fmla="*/ 0 h 61"/>
                <a:gd name="T8" fmla="*/ 0 w 62"/>
                <a:gd name="T9" fmla="*/ 26 h 61"/>
                <a:gd name="T10" fmla="*/ 31 w 62"/>
                <a:gd name="T11" fmla="*/ 26 h 61"/>
                <a:gd name="T12" fmla="*/ 41 w 62"/>
                <a:gd name="T13" fmla="*/ 26 h 61"/>
                <a:gd name="T14" fmla="*/ 34 w 62"/>
                <a:gd name="T15" fmla="*/ 34 h 61"/>
                <a:gd name="T16" fmla="*/ 14 w 62"/>
                <a:gd name="T17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1">
                  <a:moveTo>
                    <a:pt x="14" y="56"/>
                  </a:moveTo>
                  <a:cubicBezTo>
                    <a:pt x="19" y="60"/>
                    <a:pt x="25" y="61"/>
                    <a:pt x="31" y="61"/>
                  </a:cubicBezTo>
                  <a:cubicBezTo>
                    <a:pt x="48" y="61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5" y="0"/>
                    <a:pt x="3" y="11"/>
                    <a:pt x="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14" y="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352"/>
            <p:cNvSpPr>
              <a:spLocks/>
            </p:cNvSpPr>
            <p:nvPr/>
          </p:nvSpPr>
          <p:spPr bwMode="auto">
            <a:xfrm flipH="1">
              <a:off x="3354196" y="4701641"/>
              <a:ext cx="274446" cy="242424"/>
            </a:xfrm>
            <a:custGeom>
              <a:avLst/>
              <a:gdLst>
                <a:gd name="T0" fmla="*/ 57 w 127"/>
                <a:gd name="T1" fmla="*/ 63 h 119"/>
                <a:gd name="T2" fmla="*/ 57 w 127"/>
                <a:gd name="T3" fmla="*/ 67 h 119"/>
                <a:gd name="T4" fmla="*/ 57 w 127"/>
                <a:gd name="T5" fmla="*/ 70 h 119"/>
                <a:gd name="T6" fmla="*/ 57 w 127"/>
                <a:gd name="T7" fmla="*/ 109 h 119"/>
                <a:gd name="T8" fmla="*/ 42 w 127"/>
                <a:gd name="T9" fmla="*/ 119 h 119"/>
                <a:gd name="T10" fmla="*/ 83 w 127"/>
                <a:gd name="T11" fmla="*/ 119 h 119"/>
                <a:gd name="T12" fmla="*/ 70 w 127"/>
                <a:gd name="T13" fmla="*/ 109 h 119"/>
                <a:gd name="T14" fmla="*/ 70 w 127"/>
                <a:gd name="T15" fmla="*/ 70 h 119"/>
                <a:gd name="T16" fmla="*/ 70 w 127"/>
                <a:gd name="T17" fmla="*/ 67 h 119"/>
                <a:gd name="T18" fmla="*/ 70 w 127"/>
                <a:gd name="T19" fmla="*/ 63 h 119"/>
                <a:gd name="T20" fmla="*/ 106 w 127"/>
                <a:gd name="T21" fmla="*/ 23 h 119"/>
                <a:gd name="T22" fmla="*/ 127 w 127"/>
                <a:gd name="T23" fmla="*/ 0 h 119"/>
                <a:gd name="T24" fmla="*/ 96 w 127"/>
                <a:gd name="T25" fmla="*/ 0 h 119"/>
                <a:gd name="T26" fmla="*/ 0 w 127"/>
                <a:gd name="T27" fmla="*/ 0 h 119"/>
                <a:gd name="T28" fmla="*/ 57 w 127"/>
                <a:gd name="T29" fmla="*/ 6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119">
                  <a:moveTo>
                    <a:pt x="57" y="63"/>
                  </a:move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8" y="110"/>
                    <a:pt x="42" y="114"/>
                    <a:pt x="42" y="119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3" y="114"/>
                    <a:pt x="78" y="110"/>
                    <a:pt x="70" y="10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7" y="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353"/>
            <p:cNvSpPr>
              <a:spLocks/>
            </p:cNvSpPr>
            <p:nvPr/>
          </p:nvSpPr>
          <p:spPr bwMode="auto">
            <a:xfrm flipH="1">
              <a:off x="1852496" y="6037549"/>
              <a:ext cx="310005" cy="77369"/>
            </a:xfrm>
            <a:custGeom>
              <a:avLst/>
              <a:gdLst>
                <a:gd name="T0" fmla="*/ 222 w 340"/>
                <a:gd name="T1" fmla="*/ 45 h 90"/>
                <a:gd name="T2" fmla="*/ 118 w 340"/>
                <a:gd name="T3" fmla="*/ 45 h 90"/>
                <a:gd name="T4" fmla="*/ 118 w 340"/>
                <a:gd name="T5" fmla="*/ 0 h 90"/>
                <a:gd name="T6" fmla="*/ 0 w 340"/>
                <a:gd name="T7" fmla="*/ 0 h 90"/>
                <a:gd name="T8" fmla="*/ 0 w 340"/>
                <a:gd name="T9" fmla="*/ 90 h 90"/>
                <a:gd name="T10" fmla="*/ 340 w 340"/>
                <a:gd name="T11" fmla="*/ 90 h 90"/>
                <a:gd name="T12" fmla="*/ 340 w 340"/>
                <a:gd name="T13" fmla="*/ 0 h 90"/>
                <a:gd name="T14" fmla="*/ 222 w 340"/>
                <a:gd name="T15" fmla="*/ 0 h 90"/>
                <a:gd name="T16" fmla="*/ 222 w 340"/>
                <a:gd name="T17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90">
                  <a:moveTo>
                    <a:pt x="222" y="45"/>
                  </a:moveTo>
                  <a:lnTo>
                    <a:pt x="118" y="45"/>
                  </a:lnTo>
                  <a:lnTo>
                    <a:pt x="118" y="0"/>
                  </a:lnTo>
                  <a:lnTo>
                    <a:pt x="0" y="0"/>
                  </a:lnTo>
                  <a:lnTo>
                    <a:pt x="0" y="90"/>
                  </a:lnTo>
                  <a:lnTo>
                    <a:pt x="340" y="90"/>
                  </a:lnTo>
                  <a:lnTo>
                    <a:pt x="340" y="0"/>
                  </a:lnTo>
                  <a:lnTo>
                    <a:pt x="222" y="0"/>
                  </a:lnTo>
                  <a:lnTo>
                    <a:pt x="222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Rectangle 354"/>
            <p:cNvSpPr>
              <a:spLocks/>
            </p:cNvSpPr>
            <p:nvPr/>
          </p:nvSpPr>
          <p:spPr bwMode="auto">
            <a:xfrm flipH="1">
              <a:off x="1977410" y="6037549"/>
              <a:ext cx="60177" cy="223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355"/>
            <p:cNvSpPr>
              <a:spLocks/>
            </p:cNvSpPr>
            <p:nvPr/>
          </p:nvSpPr>
          <p:spPr bwMode="auto">
            <a:xfrm flipH="1">
              <a:off x="1852496" y="5866477"/>
              <a:ext cx="310005" cy="154738"/>
            </a:xfrm>
            <a:custGeom>
              <a:avLst/>
              <a:gdLst>
                <a:gd name="T0" fmla="*/ 253 w 340"/>
                <a:gd name="T1" fmla="*/ 0 h 180"/>
                <a:gd name="T2" fmla="*/ 170 w 340"/>
                <a:gd name="T3" fmla="*/ 0 h 180"/>
                <a:gd name="T4" fmla="*/ 170 w 340"/>
                <a:gd name="T5" fmla="*/ 31 h 180"/>
                <a:gd name="T6" fmla="*/ 224 w 340"/>
                <a:gd name="T7" fmla="*/ 31 h 180"/>
                <a:gd name="T8" fmla="*/ 224 w 340"/>
                <a:gd name="T9" fmla="*/ 67 h 180"/>
                <a:gd name="T10" fmla="*/ 170 w 340"/>
                <a:gd name="T11" fmla="*/ 67 h 180"/>
                <a:gd name="T12" fmla="*/ 170 w 340"/>
                <a:gd name="T13" fmla="*/ 180 h 180"/>
                <a:gd name="T14" fmla="*/ 222 w 340"/>
                <a:gd name="T15" fmla="*/ 180 h 180"/>
                <a:gd name="T16" fmla="*/ 340 w 340"/>
                <a:gd name="T17" fmla="*/ 180 h 180"/>
                <a:gd name="T18" fmla="*/ 340 w 340"/>
                <a:gd name="T19" fmla="*/ 67 h 180"/>
                <a:gd name="T20" fmla="*/ 253 w 340"/>
                <a:gd name="T21" fmla="*/ 67 h 180"/>
                <a:gd name="T22" fmla="*/ 253 w 340"/>
                <a:gd name="T23" fmla="*/ 0 h 180"/>
                <a:gd name="T24" fmla="*/ 170 w 340"/>
                <a:gd name="T25" fmla="*/ 0 h 180"/>
                <a:gd name="T26" fmla="*/ 87 w 340"/>
                <a:gd name="T27" fmla="*/ 0 h 180"/>
                <a:gd name="T28" fmla="*/ 87 w 340"/>
                <a:gd name="T29" fmla="*/ 67 h 180"/>
                <a:gd name="T30" fmla="*/ 0 w 340"/>
                <a:gd name="T31" fmla="*/ 67 h 180"/>
                <a:gd name="T32" fmla="*/ 0 w 340"/>
                <a:gd name="T33" fmla="*/ 180 h 180"/>
                <a:gd name="T34" fmla="*/ 118 w 340"/>
                <a:gd name="T35" fmla="*/ 180 h 180"/>
                <a:gd name="T36" fmla="*/ 170 w 340"/>
                <a:gd name="T37" fmla="*/ 180 h 180"/>
                <a:gd name="T38" fmla="*/ 170 w 340"/>
                <a:gd name="T39" fmla="*/ 67 h 180"/>
                <a:gd name="T40" fmla="*/ 116 w 340"/>
                <a:gd name="T41" fmla="*/ 67 h 180"/>
                <a:gd name="T42" fmla="*/ 116 w 340"/>
                <a:gd name="T43" fmla="*/ 67 h 180"/>
                <a:gd name="T44" fmla="*/ 116 w 340"/>
                <a:gd name="T45" fmla="*/ 31 h 180"/>
                <a:gd name="T46" fmla="*/ 170 w 340"/>
                <a:gd name="T47" fmla="*/ 31 h 180"/>
                <a:gd name="T48" fmla="*/ 170 w 340"/>
                <a:gd name="T4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0" h="180">
                  <a:moveTo>
                    <a:pt x="253" y="0"/>
                  </a:moveTo>
                  <a:lnTo>
                    <a:pt x="170" y="0"/>
                  </a:lnTo>
                  <a:lnTo>
                    <a:pt x="170" y="31"/>
                  </a:lnTo>
                  <a:lnTo>
                    <a:pt x="224" y="31"/>
                  </a:lnTo>
                  <a:lnTo>
                    <a:pt x="224" y="67"/>
                  </a:lnTo>
                  <a:lnTo>
                    <a:pt x="170" y="67"/>
                  </a:lnTo>
                  <a:lnTo>
                    <a:pt x="170" y="180"/>
                  </a:lnTo>
                  <a:lnTo>
                    <a:pt x="222" y="180"/>
                  </a:lnTo>
                  <a:lnTo>
                    <a:pt x="340" y="180"/>
                  </a:lnTo>
                  <a:lnTo>
                    <a:pt x="340" y="67"/>
                  </a:lnTo>
                  <a:lnTo>
                    <a:pt x="253" y="67"/>
                  </a:lnTo>
                  <a:lnTo>
                    <a:pt x="253" y="0"/>
                  </a:lnTo>
                  <a:close/>
                  <a:moveTo>
                    <a:pt x="170" y="0"/>
                  </a:moveTo>
                  <a:lnTo>
                    <a:pt x="87" y="0"/>
                  </a:lnTo>
                  <a:lnTo>
                    <a:pt x="87" y="67"/>
                  </a:lnTo>
                  <a:lnTo>
                    <a:pt x="0" y="67"/>
                  </a:lnTo>
                  <a:lnTo>
                    <a:pt x="0" y="180"/>
                  </a:lnTo>
                  <a:lnTo>
                    <a:pt x="118" y="180"/>
                  </a:lnTo>
                  <a:lnTo>
                    <a:pt x="170" y="180"/>
                  </a:lnTo>
                  <a:lnTo>
                    <a:pt x="170" y="67"/>
                  </a:lnTo>
                  <a:lnTo>
                    <a:pt x="116" y="67"/>
                  </a:lnTo>
                  <a:lnTo>
                    <a:pt x="116" y="67"/>
                  </a:lnTo>
                  <a:lnTo>
                    <a:pt x="116" y="31"/>
                  </a:lnTo>
                  <a:lnTo>
                    <a:pt x="170" y="31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356"/>
            <p:cNvSpPr>
              <a:spLocks/>
            </p:cNvSpPr>
            <p:nvPr/>
          </p:nvSpPr>
          <p:spPr bwMode="auto">
            <a:xfrm flipH="1">
              <a:off x="4064472" y="2296317"/>
              <a:ext cx="226121" cy="189125"/>
            </a:xfrm>
            <a:custGeom>
              <a:avLst/>
              <a:gdLst>
                <a:gd name="T0" fmla="*/ 0 w 248"/>
                <a:gd name="T1" fmla="*/ 88 h 220"/>
                <a:gd name="T2" fmla="*/ 0 w 248"/>
                <a:gd name="T3" fmla="*/ 189 h 220"/>
                <a:gd name="T4" fmla="*/ 5 w 248"/>
                <a:gd name="T5" fmla="*/ 189 h 220"/>
                <a:gd name="T6" fmla="*/ 40 w 248"/>
                <a:gd name="T7" fmla="*/ 189 h 220"/>
                <a:gd name="T8" fmla="*/ 50 w 248"/>
                <a:gd name="T9" fmla="*/ 189 h 220"/>
                <a:gd name="T10" fmla="*/ 50 w 248"/>
                <a:gd name="T11" fmla="*/ 199 h 220"/>
                <a:gd name="T12" fmla="*/ 50 w 248"/>
                <a:gd name="T13" fmla="*/ 220 h 220"/>
                <a:gd name="T14" fmla="*/ 64 w 248"/>
                <a:gd name="T15" fmla="*/ 220 h 220"/>
                <a:gd name="T16" fmla="*/ 64 w 248"/>
                <a:gd name="T17" fmla="*/ 199 h 220"/>
                <a:gd name="T18" fmla="*/ 64 w 248"/>
                <a:gd name="T19" fmla="*/ 189 h 220"/>
                <a:gd name="T20" fmla="*/ 73 w 248"/>
                <a:gd name="T21" fmla="*/ 189 h 220"/>
                <a:gd name="T22" fmla="*/ 109 w 248"/>
                <a:gd name="T23" fmla="*/ 189 h 220"/>
                <a:gd name="T24" fmla="*/ 118 w 248"/>
                <a:gd name="T25" fmla="*/ 189 h 220"/>
                <a:gd name="T26" fmla="*/ 118 w 248"/>
                <a:gd name="T27" fmla="*/ 199 h 220"/>
                <a:gd name="T28" fmla="*/ 118 w 248"/>
                <a:gd name="T29" fmla="*/ 220 h 220"/>
                <a:gd name="T30" fmla="*/ 130 w 248"/>
                <a:gd name="T31" fmla="*/ 220 h 220"/>
                <a:gd name="T32" fmla="*/ 130 w 248"/>
                <a:gd name="T33" fmla="*/ 199 h 220"/>
                <a:gd name="T34" fmla="*/ 130 w 248"/>
                <a:gd name="T35" fmla="*/ 189 h 220"/>
                <a:gd name="T36" fmla="*/ 139 w 248"/>
                <a:gd name="T37" fmla="*/ 189 h 220"/>
                <a:gd name="T38" fmla="*/ 175 w 248"/>
                <a:gd name="T39" fmla="*/ 189 h 220"/>
                <a:gd name="T40" fmla="*/ 184 w 248"/>
                <a:gd name="T41" fmla="*/ 189 h 220"/>
                <a:gd name="T42" fmla="*/ 184 w 248"/>
                <a:gd name="T43" fmla="*/ 199 h 220"/>
                <a:gd name="T44" fmla="*/ 184 w 248"/>
                <a:gd name="T45" fmla="*/ 220 h 220"/>
                <a:gd name="T46" fmla="*/ 199 w 248"/>
                <a:gd name="T47" fmla="*/ 220 h 220"/>
                <a:gd name="T48" fmla="*/ 199 w 248"/>
                <a:gd name="T49" fmla="*/ 199 h 220"/>
                <a:gd name="T50" fmla="*/ 199 w 248"/>
                <a:gd name="T51" fmla="*/ 189 h 220"/>
                <a:gd name="T52" fmla="*/ 208 w 248"/>
                <a:gd name="T53" fmla="*/ 189 h 220"/>
                <a:gd name="T54" fmla="*/ 241 w 248"/>
                <a:gd name="T55" fmla="*/ 189 h 220"/>
                <a:gd name="T56" fmla="*/ 248 w 248"/>
                <a:gd name="T57" fmla="*/ 189 h 220"/>
                <a:gd name="T58" fmla="*/ 248 w 248"/>
                <a:gd name="T59" fmla="*/ 88 h 220"/>
                <a:gd name="T60" fmla="*/ 232 w 248"/>
                <a:gd name="T61" fmla="*/ 88 h 220"/>
                <a:gd name="T62" fmla="*/ 232 w 248"/>
                <a:gd name="T63" fmla="*/ 109 h 220"/>
                <a:gd name="T64" fmla="*/ 208 w 248"/>
                <a:gd name="T65" fmla="*/ 109 h 220"/>
                <a:gd name="T66" fmla="*/ 208 w 248"/>
                <a:gd name="T67" fmla="*/ 88 h 220"/>
                <a:gd name="T68" fmla="*/ 184 w 248"/>
                <a:gd name="T69" fmla="*/ 88 h 220"/>
                <a:gd name="T70" fmla="*/ 184 w 248"/>
                <a:gd name="T71" fmla="*/ 109 h 220"/>
                <a:gd name="T72" fmla="*/ 161 w 248"/>
                <a:gd name="T73" fmla="*/ 109 h 220"/>
                <a:gd name="T74" fmla="*/ 161 w 248"/>
                <a:gd name="T75" fmla="*/ 88 h 220"/>
                <a:gd name="T76" fmla="*/ 139 w 248"/>
                <a:gd name="T77" fmla="*/ 88 h 220"/>
                <a:gd name="T78" fmla="*/ 139 w 248"/>
                <a:gd name="T79" fmla="*/ 0 h 220"/>
                <a:gd name="T80" fmla="*/ 109 w 248"/>
                <a:gd name="T81" fmla="*/ 0 h 220"/>
                <a:gd name="T82" fmla="*/ 109 w 248"/>
                <a:gd name="T83" fmla="*/ 88 h 220"/>
                <a:gd name="T84" fmla="*/ 87 w 248"/>
                <a:gd name="T85" fmla="*/ 88 h 220"/>
                <a:gd name="T86" fmla="*/ 87 w 248"/>
                <a:gd name="T87" fmla="*/ 109 h 220"/>
                <a:gd name="T88" fmla="*/ 64 w 248"/>
                <a:gd name="T89" fmla="*/ 109 h 220"/>
                <a:gd name="T90" fmla="*/ 64 w 248"/>
                <a:gd name="T91" fmla="*/ 88 h 220"/>
                <a:gd name="T92" fmla="*/ 40 w 248"/>
                <a:gd name="T93" fmla="*/ 88 h 220"/>
                <a:gd name="T94" fmla="*/ 40 w 248"/>
                <a:gd name="T95" fmla="*/ 109 h 220"/>
                <a:gd name="T96" fmla="*/ 16 w 248"/>
                <a:gd name="T97" fmla="*/ 109 h 220"/>
                <a:gd name="T98" fmla="*/ 16 w 248"/>
                <a:gd name="T99" fmla="*/ 88 h 220"/>
                <a:gd name="T100" fmla="*/ 0 w 248"/>
                <a:gd name="T101" fmla="*/ 8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20">
                  <a:moveTo>
                    <a:pt x="0" y="88"/>
                  </a:moveTo>
                  <a:lnTo>
                    <a:pt x="0" y="189"/>
                  </a:lnTo>
                  <a:lnTo>
                    <a:pt x="5" y="189"/>
                  </a:lnTo>
                  <a:lnTo>
                    <a:pt x="40" y="189"/>
                  </a:lnTo>
                  <a:lnTo>
                    <a:pt x="50" y="189"/>
                  </a:lnTo>
                  <a:lnTo>
                    <a:pt x="50" y="199"/>
                  </a:lnTo>
                  <a:lnTo>
                    <a:pt x="50" y="220"/>
                  </a:lnTo>
                  <a:lnTo>
                    <a:pt x="64" y="220"/>
                  </a:lnTo>
                  <a:lnTo>
                    <a:pt x="64" y="199"/>
                  </a:lnTo>
                  <a:lnTo>
                    <a:pt x="64" y="189"/>
                  </a:lnTo>
                  <a:lnTo>
                    <a:pt x="73" y="189"/>
                  </a:lnTo>
                  <a:lnTo>
                    <a:pt x="109" y="189"/>
                  </a:lnTo>
                  <a:lnTo>
                    <a:pt x="118" y="189"/>
                  </a:lnTo>
                  <a:lnTo>
                    <a:pt x="118" y="199"/>
                  </a:lnTo>
                  <a:lnTo>
                    <a:pt x="118" y="220"/>
                  </a:lnTo>
                  <a:lnTo>
                    <a:pt x="130" y="220"/>
                  </a:lnTo>
                  <a:lnTo>
                    <a:pt x="130" y="199"/>
                  </a:lnTo>
                  <a:lnTo>
                    <a:pt x="130" y="189"/>
                  </a:lnTo>
                  <a:lnTo>
                    <a:pt x="139" y="189"/>
                  </a:lnTo>
                  <a:lnTo>
                    <a:pt x="175" y="189"/>
                  </a:lnTo>
                  <a:lnTo>
                    <a:pt x="184" y="189"/>
                  </a:lnTo>
                  <a:lnTo>
                    <a:pt x="184" y="199"/>
                  </a:lnTo>
                  <a:lnTo>
                    <a:pt x="184" y="220"/>
                  </a:lnTo>
                  <a:lnTo>
                    <a:pt x="199" y="220"/>
                  </a:lnTo>
                  <a:lnTo>
                    <a:pt x="199" y="199"/>
                  </a:lnTo>
                  <a:lnTo>
                    <a:pt x="199" y="189"/>
                  </a:lnTo>
                  <a:lnTo>
                    <a:pt x="208" y="189"/>
                  </a:lnTo>
                  <a:lnTo>
                    <a:pt x="241" y="189"/>
                  </a:lnTo>
                  <a:lnTo>
                    <a:pt x="248" y="189"/>
                  </a:lnTo>
                  <a:lnTo>
                    <a:pt x="248" y="88"/>
                  </a:lnTo>
                  <a:lnTo>
                    <a:pt x="232" y="88"/>
                  </a:lnTo>
                  <a:lnTo>
                    <a:pt x="232" y="109"/>
                  </a:lnTo>
                  <a:lnTo>
                    <a:pt x="208" y="109"/>
                  </a:lnTo>
                  <a:lnTo>
                    <a:pt x="208" y="88"/>
                  </a:lnTo>
                  <a:lnTo>
                    <a:pt x="184" y="88"/>
                  </a:lnTo>
                  <a:lnTo>
                    <a:pt x="184" y="109"/>
                  </a:lnTo>
                  <a:lnTo>
                    <a:pt x="161" y="109"/>
                  </a:lnTo>
                  <a:lnTo>
                    <a:pt x="161" y="88"/>
                  </a:lnTo>
                  <a:lnTo>
                    <a:pt x="139" y="88"/>
                  </a:lnTo>
                  <a:lnTo>
                    <a:pt x="139" y="0"/>
                  </a:lnTo>
                  <a:lnTo>
                    <a:pt x="109" y="0"/>
                  </a:lnTo>
                  <a:lnTo>
                    <a:pt x="109" y="88"/>
                  </a:lnTo>
                  <a:lnTo>
                    <a:pt x="87" y="88"/>
                  </a:lnTo>
                  <a:lnTo>
                    <a:pt x="87" y="109"/>
                  </a:lnTo>
                  <a:lnTo>
                    <a:pt x="64" y="109"/>
                  </a:lnTo>
                  <a:lnTo>
                    <a:pt x="64" y="88"/>
                  </a:lnTo>
                  <a:lnTo>
                    <a:pt x="40" y="88"/>
                  </a:lnTo>
                  <a:lnTo>
                    <a:pt x="40" y="109"/>
                  </a:lnTo>
                  <a:lnTo>
                    <a:pt x="16" y="109"/>
                  </a:lnTo>
                  <a:lnTo>
                    <a:pt x="16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357"/>
            <p:cNvSpPr>
              <a:spLocks/>
            </p:cNvSpPr>
            <p:nvPr/>
          </p:nvSpPr>
          <p:spPr bwMode="auto">
            <a:xfrm flipH="1">
              <a:off x="4018883" y="2467388"/>
              <a:ext cx="317299" cy="154738"/>
            </a:xfrm>
            <a:custGeom>
              <a:avLst/>
              <a:gdLst>
                <a:gd name="T0" fmla="*/ 348 w 348"/>
                <a:gd name="T1" fmla="*/ 0 h 180"/>
                <a:gd name="T2" fmla="*/ 324 w 348"/>
                <a:gd name="T3" fmla="*/ 0 h 180"/>
                <a:gd name="T4" fmla="*/ 324 w 348"/>
                <a:gd name="T5" fmla="*/ 31 h 180"/>
                <a:gd name="T6" fmla="*/ 298 w 348"/>
                <a:gd name="T7" fmla="*/ 31 h 180"/>
                <a:gd name="T8" fmla="*/ 291 w 348"/>
                <a:gd name="T9" fmla="*/ 31 h 180"/>
                <a:gd name="T10" fmla="*/ 291 w 348"/>
                <a:gd name="T11" fmla="*/ 0 h 180"/>
                <a:gd name="T12" fmla="*/ 258 w 348"/>
                <a:gd name="T13" fmla="*/ 0 h 180"/>
                <a:gd name="T14" fmla="*/ 258 w 348"/>
                <a:gd name="T15" fmla="*/ 31 h 180"/>
                <a:gd name="T16" fmla="*/ 225 w 348"/>
                <a:gd name="T17" fmla="*/ 31 h 180"/>
                <a:gd name="T18" fmla="*/ 225 w 348"/>
                <a:gd name="T19" fmla="*/ 0 h 180"/>
                <a:gd name="T20" fmla="*/ 189 w 348"/>
                <a:gd name="T21" fmla="*/ 0 h 180"/>
                <a:gd name="T22" fmla="*/ 189 w 348"/>
                <a:gd name="T23" fmla="*/ 31 h 180"/>
                <a:gd name="T24" fmla="*/ 159 w 348"/>
                <a:gd name="T25" fmla="*/ 31 h 180"/>
                <a:gd name="T26" fmla="*/ 159 w 348"/>
                <a:gd name="T27" fmla="*/ 0 h 180"/>
                <a:gd name="T28" fmla="*/ 123 w 348"/>
                <a:gd name="T29" fmla="*/ 0 h 180"/>
                <a:gd name="T30" fmla="*/ 123 w 348"/>
                <a:gd name="T31" fmla="*/ 31 h 180"/>
                <a:gd name="T32" fmla="*/ 90 w 348"/>
                <a:gd name="T33" fmla="*/ 31 h 180"/>
                <a:gd name="T34" fmla="*/ 90 w 348"/>
                <a:gd name="T35" fmla="*/ 0 h 180"/>
                <a:gd name="T36" fmla="*/ 55 w 348"/>
                <a:gd name="T37" fmla="*/ 0 h 180"/>
                <a:gd name="T38" fmla="*/ 55 w 348"/>
                <a:gd name="T39" fmla="*/ 31 h 180"/>
                <a:gd name="T40" fmla="*/ 50 w 348"/>
                <a:gd name="T41" fmla="*/ 31 h 180"/>
                <a:gd name="T42" fmla="*/ 24 w 348"/>
                <a:gd name="T43" fmla="*/ 31 h 180"/>
                <a:gd name="T44" fmla="*/ 24 w 348"/>
                <a:gd name="T45" fmla="*/ 0 h 180"/>
                <a:gd name="T46" fmla="*/ 0 w 348"/>
                <a:gd name="T47" fmla="*/ 0 h 180"/>
                <a:gd name="T48" fmla="*/ 0 w 348"/>
                <a:gd name="T49" fmla="*/ 180 h 180"/>
                <a:gd name="T50" fmla="*/ 133 w 348"/>
                <a:gd name="T51" fmla="*/ 180 h 180"/>
                <a:gd name="T52" fmla="*/ 133 w 348"/>
                <a:gd name="T53" fmla="*/ 109 h 180"/>
                <a:gd name="T54" fmla="*/ 225 w 348"/>
                <a:gd name="T55" fmla="*/ 109 h 180"/>
                <a:gd name="T56" fmla="*/ 225 w 348"/>
                <a:gd name="T57" fmla="*/ 180 h 180"/>
                <a:gd name="T58" fmla="*/ 348 w 348"/>
                <a:gd name="T59" fmla="*/ 180 h 180"/>
                <a:gd name="T60" fmla="*/ 348 w 348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8" h="180">
                  <a:moveTo>
                    <a:pt x="348" y="0"/>
                  </a:moveTo>
                  <a:lnTo>
                    <a:pt x="324" y="0"/>
                  </a:lnTo>
                  <a:lnTo>
                    <a:pt x="324" y="31"/>
                  </a:lnTo>
                  <a:lnTo>
                    <a:pt x="298" y="31"/>
                  </a:lnTo>
                  <a:lnTo>
                    <a:pt x="291" y="31"/>
                  </a:lnTo>
                  <a:lnTo>
                    <a:pt x="291" y="0"/>
                  </a:lnTo>
                  <a:lnTo>
                    <a:pt x="258" y="0"/>
                  </a:lnTo>
                  <a:lnTo>
                    <a:pt x="258" y="31"/>
                  </a:lnTo>
                  <a:lnTo>
                    <a:pt x="225" y="31"/>
                  </a:lnTo>
                  <a:lnTo>
                    <a:pt x="225" y="0"/>
                  </a:lnTo>
                  <a:lnTo>
                    <a:pt x="189" y="0"/>
                  </a:lnTo>
                  <a:lnTo>
                    <a:pt x="189" y="31"/>
                  </a:lnTo>
                  <a:lnTo>
                    <a:pt x="159" y="31"/>
                  </a:lnTo>
                  <a:lnTo>
                    <a:pt x="159" y="0"/>
                  </a:lnTo>
                  <a:lnTo>
                    <a:pt x="123" y="0"/>
                  </a:lnTo>
                  <a:lnTo>
                    <a:pt x="123" y="31"/>
                  </a:lnTo>
                  <a:lnTo>
                    <a:pt x="90" y="31"/>
                  </a:lnTo>
                  <a:lnTo>
                    <a:pt x="90" y="0"/>
                  </a:lnTo>
                  <a:lnTo>
                    <a:pt x="55" y="0"/>
                  </a:lnTo>
                  <a:lnTo>
                    <a:pt x="55" y="31"/>
                  </a:lnTo>
                  <a:lnTo>
                    <a:pt x="50" y="31"/>
                  </a:lnTo>
                  <a:lnTo>
                    <a:pt x="24" y="31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33" y="180"/>
                  </a:lnTo>
                  <a:lnTo>
                    <a:pt x="133" y="109"/>
                  </a:lnTo>
                  <a:lnTo>
                    <a:pt x="225" y="109"/>
                  </a:lnTo>
                  <a:lnTo>
                    <a:pt x="225" y="180"/>
                  </a:lnTo>
                  <a:lnTo>
                    <a:pt x="348" y="18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358"/>
            <p:cNvSpPr>
              <a:spLocks/>
            </p:cNvSpPr>
            <p:nvPr/>
          </p:nvSpPr>
          <p:spPr bwMode="auto">
            <a:xfrm flipH="1">
              <a:off x="4058089" y="2302334"/>
              <a:ext cx="90266" cy="55018"/>
            </a:xfrm>
            <a:custGeom>
              <a:avLst/>
              <a:gdLst>
                <a:gd name="T0" fmla="*/ 0 w 99"/>
                <a:gd name="T1" fmla="*/ 0 h 64"/>
                <a:gd name="T2" fmla="*/ 0 w 99"/>
                <a:gd name="T3" fmla="*/ 64 h 64"/>
                <a:gd name="T4" fmla="*/ 99 w 99"/>
                <a:gd name="T5" fmla="*/ 33 h 64"/>
                <a:gd name="T6" fmla="*/ 0 w 9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64">
                  <a:moveTo>
                    <a:pt x="0" y="0"/>
                  </a:moveTo>
                  <a:lnTo>
                    <a:pt x="0" y="64"/>
                  </a:lnTo>
                  <a:lnTo>
                    <a:pt x="99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359"/>
            <p:cNvSpPr>
              <a:spLocks/>
            </p:cNvSpPr>
            <p:nvPr/>
          </p:nvSpPr>
          <p:spPr bwMode="auto">
            <a:xfrm flipH="1">
              <a:off x="1562550" y="4917414"/>
              <a:ext cx="330976" cy="318933"/>
            </a:xfrm>
            <a:custGeom>
              <a:avLst/>
              <a:gdLst>
                <a:gd name="T0" fmla="*/ 77 w 153"/>
                <a:gd name="T1" fmla="*/ 0 h 157"/>
                <a:gd name="T2" fmla="*/ 60 w 153"/>
                <a:gd name="T3" fmla="*/ 34 h 157"/>
                <a:gd name="T4" fmla="*/ 60 w 153"/>
                <a:gd name="T5" fmla="*/ 58 h 157"/>
                <a:gd name="T6" fmla="*/ 0 w 153"/>
                <a:gd name="T7" fmla="*/ 83 h 157"/>
                <a:gd name="T8" fmla="*/ 0 w 153"/>
                <a:gd name="T9" fmla="*/ 100 h 157"/>
                <a:gd name="T10" fmla="*/ 60 w 153"/>
                <a:gd name="T11" fmla="*/ 88 h 157"/>
                <a:gd name="T12" fmla="*/ 60 w 153"/>
                <a:gd name="T13" fmla="*/ 122 h 157"/>
                <a:gd name="T14" fmla="*/ 34 w 153"/>
                <a:gd name="T15" fmla="*/ 140 h 157"/>
                <a:gd name="T16" fmla="*/ 34 w 153"/>
                <a:gd name="T17" fmla="*/ 157 h 157"/>
                <a:gd name="T18" fmla="*/ 76 w 153"/>
                <a:gd name="T19" fmla="*/ 142 h 157"/>
                <a:gd name="T20" fmla="*/ 118 w 153"/>
                <a:gd name="T21" fmla="*/ 157 h 157"/>
                <a:gd name="T22" fmla="*/ 118 w 153"/>
                <a:gd name="T23" fmla="*/ 140 h 157"/>
                <a:gd name="T24" fmla="*/ 94 w 153"/>
                <a:gd name="T25" fmla="*/ 122 h 157"/>
                <a:gd name="T26" fmla="*/ 94 w 153"/>
                <a:gd name="T27" fmla="*/ 88 h 157"/>
                <a:gd name="T28" fmla="*/ 153 w 153"/>
                <a:gd name="T29" fmla="*/ 100 h 157"/>
                <a:gd name="T30" fmla="*/ 153 w 153"/>
                <a:gd name="T31" fmla="*/ 83 h 157"/>
                <a:gd name="T32" fmla="*/ 94 w 153"/>
                <a:gd name="T33" fmla="*/ 58 h 157"/>
                <a:gd name="T34" fmla="*/ 94 w 153"/>
                <a:gd name="T35" fmla="*/ 34 h 157"/>
                <a:gd name="T36" fmla="*/ 77 w 153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57">
                  <a:moveTo>
                    <a:pt x="77" y="0"/>
                  </a:moveTo>
                  <a:cubicBezTo>
                    <a:pt x="67" y="0"/>
                    <a:pt x="60" y="24"/>
                    <a:pt x="60" y="3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24"/>
                    <a:pt x="86" y="0"/>
                    <a:pt x="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360"/>
            <p:cNvSpPr>
              <a:spLocks/>
            </p:cNvSpPr>
            <p:nvPr/>
          </p:nvSpPr>
          <p:spPr bwMode="auto">
            <a:xfrm flipH="1">
              <a:off x="2972161" y="1590537"/>
              <a:ext cx="328240" cy="81668"/>
            </a:xfrm>
            <a:custGeom>
              <a:avLst/>
              <a:gdLst>
                <a:gd name="T0" fmla="*/ 50 w 360"/>
                <a:gd name="T1" fmla="*/ 95 h 95"/>
                <a:gd name="T2" fmla="*/ 57 w 360"/>
                <a:gd name="T3" fmla="*/ 95 h 95"/>
                <a:gd name="T4" fmla="*/ 303 w 360"/>
                <a:gd name="T5" fmla="*/ 95 h 95"/>
                <a:gd name="T6" fmla="*/ 308 w 360"/>
                <a:gd name="T7" fmla="*/ 95 h 95"/>
                <a:gd name="T8" fmla="*/ 360 w 360"/>
                <a:gd name="T9" fmla="*/ 0 h 95"/>
                <a:gd name="T10" fmla="*/ 358 w 360"/>
                <a:gd name="T11" fmla="*/ 0 h 95"/>
                <a:gd name="T12" fmla="*/ 306 w 360"/>
                <a:gd name="T13" fmla="*/ 0 h 95"/>
                <a:gd name="T14" fmla="*/ 263 w 360"/>
                <a:gd name="T15" fmla="*/ 0 h 95"/>
                <a:gd name="T16" fmla="*/ 97 w 360"/>
                <a:gd name="T17" fmla="*/ 0 h 95"/>
                <a:gd name="T18" fmla="*/ 55 w 360"/>
                <a:gd name="T19" fmla="*/ 0 h 95"/>
                <a:gd name="T20" fmla="*/ 0 w 360"/>
                <a:gd name="T21" fmla="*/ 0 h 95"/>
                <a:gd name="T22" fmla="*/ 50 w 360"/>
                <a:gd name="T2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95">
                  <a:moveTo>
                    <a:pt x="50" y="95"/>
                  </a:moveTo>
                  <a:lnTo>
                    <a:pt x="57" y="95"/>
                  </a:lnTo>
                  <a:lnTo>
                    <a:pt x="303" y="95"/>
                  </a:lnTo>
                  <a:lnTo>
                    <a:pt x="308" y="95"/>
                  </a:lnTo>
                  <a:lnTo>
                    <a:pt x="360" y="0"/>
                  </a:lnTo>
                  <a:lnTo>
                    <a:pt x="358" y="0"/>
                  </a:lnTo>
                  <a:lnTo>
                    <a:pt x="306" y="0"/>
                  </a:lnTo>
                  <a:lnTo>
                    <a:pt x="263" y="0"/>
                  </a:lnTo>
                  <a:lnTo>
                    <a:pt x="97" y="0"/>
                  </a:lnTo>
                  <a:lnTo>
                    <a:pt x="55" y="0"/>
                  </a:lnTo>
                  <a:lnTo>
                    <a:pt x="0" y="0"/>
                  </a:lnTo>
                  <a:lnTo>
                    <a:pt x="50" y="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361"/>
            <p:cNvSpPr>
              <a:spLocks/>
            </p:cNvSpPr>
            <p:nvPr/>
          </p:nvSpPr>
          <p:spPr bwMode="auto">
            <a:xfrm flipH="1">
              <a:off x="2973984" y="1609449"/>
              <a:ext cx="326417" cy="146142"/>
            </a:xfrm>
            <a:custGeom>
              <a:avLst/>
              <a:gdLst>
                <a:gd name="T0" fmla="*/ 0 w 151"/>
                <a:gd name="T1" fmla="*/ 72 h 72"/>
                <a:gd name="T2" fmla="*/ 151 w 151"/>
                <a:gd name="T3" fmla="*/ 72 h 72"/>
                <a:gd name="T4" fmla="*/ 151 w 151"/>
                <a:gd name="T5" fmla="*/ 0 h 72"/>
                <a:gd name="T6" fmla="*/ 134 w 151"/>
                <a:gd name="T7" fmla="*/ 33 h 72"/>
                <a:gd name="T8" fmla="*/ 133 w 151"/>
                <a:gd name="T9" fmla="*/ 36 h 72"/>
                <a:gd name="T10" fmla="*/ 130 w 151"/>
                <a:gd name="T11" fmla="*/ 36 h 72"/>
                <a:gd name="T12" fmla="*/ 125 w 151"/>
                <a:gd name="T13" fmla="*/ 36 h 72"/>
                <a:gd name="T14" fmla="*/ 87 w 151"/>
                <a:gd name="T15" fmla="*/ 36 h 72"/>
                <a:gd name="T16" fmla="*/ 88 w 151"/>
                <a:gd name="T17" fmla="*/ 37 h 72"/>
                <a:gd name="T18" fmla="*/ 86 w 151"/>
                <a:gd name="T19" fmla="*/ 44 h 72"/>
                <a:gd name="T20" fmla="*/ 76 w 151"/>
                <a:gd name="T21" fmla="*/ 49 h 72"/>
                <a:gd name="T22" fmla="*/ 66 w 151"/>
                <a:gd name="T23" fmla="*/ 44 h 72"/>
                <a:gd name="T24" fmla="*/ 64 w 151"/>
                <a:gd name="T25" fmla="*/ 37 h 72"/>
                <a:gd name="T26" fmla="*/ 64 w 151"/>
                <a:gd name="T27" fmla="*/ 36 h 72"/>
                <a:gd name="T28" fmla="*/ 27 w 151"/>
                <a:gd name="T29" fmla="*/ 36 h 72"/>
                <a:gd name="T30" fmla="*/ 21 w 151"/>
                <a:gd name="T31" fmla="*/ 36 h 72"/>
                <a:gd name="T32" fmla="*/ 18 w 151"/>
                <a:gd name="T33" fmla="*/ 36 h 72"/>
                <a:gd name="T34" fmla="*/ 16 w 151"/>
                <a:gd name="T35" fmla="*/ 33 h 72"/>
                <a:gd name="T36" fmla="*/ 0 w 151"/>
                <a:gd name="T37" fmla="*/ 0 h 72"/>
                <a:gd name="T38" fmla="*/ 0 w 151"/>
                <a:gd name="T3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" h="72">
                  <a:moveTo>
                    <a:pt x="0" y="72"/>
                  </a:move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7"/>
                    <a:pt x="88" y="37"/>
                  </a:cubicBezTo>
                  <a:cubicBezTo>
                    <a:pt x="88" y="40"/>
                    <a:pt x="87" y="42"/>
                    <a:pt x="86" y="44"/>
                  </a:cubicBezTo>
                  <a:cubicBezTo>
                    <a:pt x="84" y="47"/>
                    <a:pt x="80" y="49"/>
                    <a:pt x="76" y="49"/>
                  </a:cubicBezTo>
                  <a:cubicBezTo>
                    <a:pt x="72" y="49"/>
                    <a:pt x="68" y="47"/>
                    <a:pt x="66" y="44"/>
                  </a:cubicBezTo>
                  <a:cubicBezTo>
                    <a:pt x="65" y="42"/>
                    <a:pt x="64" y="40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362"/>
            <p:cNvSpPr>
              <a:spLocks/>
            </p:cNvSpPr>
            <p:nvPr/>
          </p:nvSpPr>
          <p:spPr bwMode="auto">
            <a:xfrm flipH="1">
              <a:off x="3021396" y="1481361"/>
              <a:ext cx="228857" cy="99720"/>
            </a:xfrm>
            <a:custGeom>
              <a:avLst/>
              <a:gdLst>
                <a:gd name="T0" fmla="*/ 106 w 106"/>
                <a:gd name="T1" fmla="*/ 49 h 49"/>
                <a:gd name="T2" fmla="*/ 106 w 106"/>
                <a:gd name="T3" fmla="*/ 21 h 49"/>
                <a:gd name="T4" fmla="*/ 85 w 106"/>
                <a:gd name="T5" fmla="*/ 0 h 49"/>
                <a:gd name="T6" fmla="*/ 20 w 106"/>
                <a:gd name="T7" fmla="*/ 0 h 49"/>
                <a:gd name="T8" fmla="*/ 0 w 106"/>
                <a:gd name="T9" fmla="*/ 21 h 49"/>
                <a:gd name="T10" fmla="*/ 0 w 106"/>
                <a:gd name="T11" fmla="*/ 49 h 49"/>
                <a:gd name="T12" fmla="*/ 18 w 106"/>
                <a:gd name="T13" fmla="*/ 49 h 49"/>
                <a:gd name="T14" fmla="*/ 18 w 106"/>
                <a:gd name="T15" fmla="*/ 21 h 49"/>
                <a:gd name="T16" fmla="*/ 20 w 106"/>
                <a:gd name="T17" fmla="*/ 18 h 49"/>
                <a:gd name="T18" fmla="*/ 85 w 106"/>
                <a:gd name="T19" fmla="*/ 18 h 49"/>
                <a:gd name="T20" fmla="*/ 88 w 106"/>
                <a:gd name="T21" fmla="*/ 21 h 49"/>
                <a:gd name="T22" fmla="*/ 88 w 106"/>
                <a:gd name="T23" fmla="*/ 49 h 49"/>
                <a:gd name="T24" fmla="*/ 106 w 106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49">
                  <a:moveTo>
                    <a:pt x="106" y="49"/>
                  </a:moveTo>
                  <a:cubicBezTo>
                    <a:pt x="106" y="21"/>
                    <a:pt x="106" y="21"/>
                    <a:pt x="106" y="21"/>
                  </a:cubicBezTo>
                  <a:cubicBezTo>
                    <a:pt x="106" y="10"/>
                    <a:pt x="97" y="0"/>
                    <a:pt x="8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9" y="18"/>
                    <a:pt x="20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7" y="18"/>
                    <a:pt x="88" y="20"/>
                    <a:pt x="88" y="21"/>
                  </a:cubicBezTo>
                  <a:cubicBezTo>
                    <a:pt x="88" y="49"/>
                    <a:pt x="88" y="49"/>
                    <a:pt x="88" y="49"/>
                  </a:cubicBezTo>
                  <a:lnTo>
                    <a:pt x="106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363"/>
            <p:cNvSpPr>
              <a:spLocks/>
            </p:cNvSpPr>
            <p:nvPr/>
          </p:nvSpPr>
          <p:spPr bwMode="auto">
            <a:xfrm flipH="1">
              <a:off x="3455403" y="2111490"/>
              <a:ext cx="405742" cy="382548"/>
            </a:xfrm>
            <a:custGeom>
              <a:avLst/>
              <a:gdLst>
                <a:gd name="T0" fmla="*/ 94 w 188"/>
                <a:gd name="T1" fmla="*/ 188 h 188"/>
                <a:gd name="T2" fmla="*/ 188 w 188"/>
                <a:gd name="T3" fmla="*/ 94 h 188"/>
                <a:gd name="T4" fmla="*/ 94 w 188"/>
                <a:gd name="T5" fmla="*/ 0 h 188"/>
                <a:gd name="T6" fmla="*/ 94 w 188"/>
                <a:gd name="T7" fmla="*/ 67 h 188"/>
                <a:gd name="T8" fmla="*/ 121 w 188"/>
                <a:gd name="T9" fmla="*/ 94 h 188"/>
                <a:gd name="T10" fmla="*/ 94 w 188"/>
                <a:gd name="T11" fmla="*/ 121 h 188"/>
                <a:gd name="T12" fmla="*/ 94 w 188"/>
                <a:gd name="T13" fmla="*/ 188 h 188"/>
                <a:gd name="T14" fmla="*/ 94 w 188"/>
                <a:gd name="T15" fmla="*/ 0 h 188"/>
                <a:gd name="T16" fmla="*/ 0 w 188"/>
                <a:gd name="T17" fmla="*/ 94 h 188"/>
                <a:gd name="T18" fmla="*/ 94 w 188"/>
                <a:gd name="T19" fmla="*/ 188 h 188"/>
                <a:gd name="T20" fmla="*/ 94 w 188"/>
                <a:gd name="T21" fmla="*/ 188 h 188"/>
                <a:gd name="T22" fmla="*/ 94 w 188"/>
                <a:gd name="T23" fmla="*/ 121 h 188"/>
                <a:gd name="T24" fmla="*/ 94 w 188"/>
                <a:gd name="T25" fmla="*/ 121 h 188"/>
                <a:gd name="T26" fmla="*/ 94 w 188"/>
                <a:gd name="T27" fmla="*/ 121 h 188"/>
                <a:gd name="T28" fmla="*/ 67 w 188"/>
                <a:gd name="T29" fmla="*/ 94 h 188"/>
                <a:gd name="T30" fmla="*/ 94 w 188"/>
                <a:gd name="T31" fmla="*/ 67 h 188"/>
                <a:gd name="T32" fmla="*/ 94 w 188"/>
                <a:gd name="T33" fmla="*/ 67 h 188"/>
                <a:gd name="T34" fmla="*/ 94 w 188"/>
                <a:gd name="T3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109" y="67"/>
                    <a:pt x="121" y="79"/>
                    <a:pt x="121" y="94"/>
                  </a:cubicBezTo>
                  <a:cubicBezTo>
                    <a:pt x="121" y="109"/>
                    <a:pt x="109" y="121"/>
                    <a:pt x="94" y="121"/>
                  </a:cubicBezTo>
                  <a:lnTo>
                    <a:pt x="94" y="188"/>
                  </a:lnTo>
                  <a:close/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94" y="188"/>
                    <a:pt x="94" y="188"/>
                    <a:pt x="94" y="188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79" y="121"/>
                    <a:pt x="67" y="109"/>
                    <a:pt x="67" y="94"/>
                  </a:cubicBezTo>
                  <a:cubicBezTo>
                    <a:pt x="67" y="79"/>
                    <a:pt x="79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364"/>
            <p:cNvSpPr>
              <a:spLocks/>
            </p:cNvSpPr>
            <p:nvPr/>
          </p:nvSpPr>
          <p:spPr bwMode="auto">
            <a:xfrm flipH="1">
              <a:off x="3611318" y="2257632"/>
              <a:ext cx="94825" cy="8940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22 w 44"/>
                <a:gd name="T7" fmla="*/ 6 h 44"/>
                <a:gd name="T8" fmla="*/ 38 w 44"/>
                <a:gd name="T9" fmla="*/ 22 h 44"/>
                <a:gd name="T10" fmla="*/ 22 w 44"/>
                <a:gd name="T11" fmla="*/ 37 h 44"/>
                <a:gd name="T12" fmla="*/ 22 w 44"/>
                <a:gd name="T13" fmla="*/ 44 h 44"/>
                <a:gd name="T14" fmla="*/ 22 w 44"/>
                <a:gd name="T15" fmla="*/ 0 h 44"/>
                <a:gd name="T16" fmla="*/ 0 w 44"/>
                <a:gd name="T17" fmla="*/ 22 h 44"/>
                <a:gd name="T18" fmla="*/ 22 w 44"/>
                <a:gd name="T19" fmla="*/ 44 h 44"/>
                <a:gd name="T20" fmla="*/ 22 w 44"/>
                <a:gd name="T21" fmla="*/ 44 h 44"/>
                <a:gd name="T22" fmla="*/ 22 w 44"/>
                <a:gd name="T23" fmla="*/ 37 h 44"/>
                <a:gd name="T24" fmla="*/ 22 w 44"/>
                <a:gd name="T25" fmla="*/ 37 h 44"/>
                <a:gd name="T26" fmla="*/ 22 w 44"/>
                <a:gd name="T27" fmla="*/ 37 h 44"/>
                <a:gd name="T28" fmla="*/ 7 w 44"/>
                <a:gd name="T29" fmla="*/ 22 h 44"/>
                <a:gd name="T30" fmla="*/ 22 w 44"/>
                <a:gd name="T31" fmla="*/ 6 h 44"/>
                <a:gd name="T32" fmla="*/ 22 w 44"/>
                <a:gd name="T33" fmla="*/ 6 h 44"/>
                <a:gd name="T34" fmla="*/ 22 w 44"/>
                <a:gd name="T3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31" y="6"/>
                    <a:pt x="38" y="13"/>
                    <a:pt x="38" y="22"/>
                  </a:cubicBezTo>
                  <a:cubicBezTo>
                    <a:pt x="38" y="30"/>
                    <a:pt x="31" y="37"/>
                    <a:pt x="22" y="37"/>
                  </a:cubicBezTo>
                  <a:lnTo>
                    <a:pt x="22" y="44"/>
                  </a:lnTo>
                  <a:close/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3"/>
                    <a:pt x="14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365"/>
            <p:cNvSpPr>
              <a:spLocks/>
            </p:cNvSpPr>
            <p:nvPr/>
          </p:nvSpPr>
          <p:spPr bwMode="auto">
            <a:xfrm flipH="1">
              <a:off x="3502816" y="1257850"/>
              <a:ext cx="309093" cy="298302"/>
            </a:xfrm>
            <a:custGeom>
              <a:avLst/>
              <a:gdLst>
                <a:gd name="T0" fmla="*/ 140 w 143"/>
                <a:gd name="T1" fmla="*/ 103 h 147"/>
                <a:gd name="T2" fmla="*/ 112 w 143"/>
                <a:gd name="T3" fmla="*/ 75 h 147"/>
                <a:gd name="T4" fmla="*/ 107 w 143"/>
                <a:gd name="T5" fmla="*/ 70 h 147"/>
                <a:gd name="T6" fmla="*/ 79 w 143"/>
                <a:gd name="T7" fmla="*/ 37 h 147"/>
                <a:gd name="T8" fmla="*/ 67 w 143"/>
                <a:gd name="T9" fmla="*/ 10 h 147"/>
                <a:gd name="T10" fmla="*/ 52 w 143"/>
                <a:gd name="T11" fmla="*/ 9 h 147"/>
                <a:gd name="T12" fmla="*/ 47 w 143"/>
                <a:gd name="T13" fmla="*/ 21 h 147"/>
                <a:gd name="T14" fmla="*/ 55 w 143"/>
                <a:gd name="T15" fmla="*/ 42 h 147"/>
                <a:gd name="T16" fmla="*/ 56 w 143"/>
                <a:gd name="T17" fmla="*/ 56 h 147"/>
                <a:gd name="T18" fmla="*/ 13 w 143"/>
                <a:gd name="T19" fmla="*/ 56 h 147"/>
                <a:gd name="T20" fmla="*/ 3 w 143"/>
                <a:gd name="T21" fmla="*/ 71 h 147"/>
                <a:gd name="T22" fmla="*/ 25 w 143"/>
                <a:gd name="T23" fmla="*/ 131 h 147"/>
                <a:gd name="T24" fmla="*/ 34 w 143"/>
                <a:gd name="T25" fmla="*/ 137 h 147"/>
                <a:gd name="T26" fmla="*/ 85 w 143"/>
                <a:gd name="T27" fmla="*/ 137 h 147"/>
                <a:gd name="T28" fmla="*/ 97 w 143"/>
                <a:gd name="T29" fmla="*/ 142 h 147"/>
                <a:gd name="T30" fmla="*/ 99 w 143"/>
                <a:gd name="T31" fmla="*/ 144 h 147"/>
                <a:gd name="T32" fmla="*/ 108 w 143"/>
                <a:gd name="T33" fmla="*/ 144 h 147"/>
                <a:gd name="T34" fmla="*/ 140 w 143"/>
                <a:gd name="T35" fmla="*/ 112 h 147"/>
                <a:gd name="T36" fmla="*/ 140 w 143"/>
                <a:gd name="T37" fmla="*/ 10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147">
                  <a:moveTo>
                    <a:pt x="140" y="103"/>
                  </a:moveTo>
                  <a:cubicBezTo>
                    <a:pt x="112" y="75"/>
                    <a:pt x="112" y="75"/>
                    <a:pt x="112" y="75"/>
                  </a:cubicBezTo>
                  <a:cubicBezTo>
                    <a:pt x="109" y="72"/>
                    <a:pt x="107" y="70"/>
                    <a:pt x="107" y="70"/>
                  </a:cubicBezTo>
                  <a:cubicBezTo>
                    <a:pt x="107" y="70"/>
                    <a:pt x="96" y="48"/>
                    <a:pt x="79" y="37"/>
                  </a:cubicBezTo>
                  <a:cubicBezTo>
                    <a:pt x="63" y="27"/>
                    <a:pt x="67" y="18"/>
                    <a:pt x="67" y="10"/>
                  </a:cubicBezTo>
                  <a:cubicBezTo>
                    <a:pt x="67" y="2"/>
                    <a:pt x="58" y="0"/>
                    <a:pt x="52" y="9"/>
                  </a:cubicBezTo>
                  <a:cubicBezTo>
                    <a:pt x="49" y="11"/>
                    <a:pt x="47" y="17"/>
                    <a:pt x="47" y="21"/>
                  </a:cubicBezTo>
                  <a:cubicBezTo>
                    <a:pt x="45" y="32"/>
                    <a:pt x="53" y="38"/>
                    <a:pt x="55" y="42"/>
                  </a:cubicBezTo>
                  <a:cubicBezTo>
                    <a:pt x="57" y="45"/>
                    <a:pt x="58" y="50"/>
                    <a:pt x="56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5" y="56"/>
                    <a:pt x="0" y="63"/>
                    <a:pt x="3" y="7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6" y="134"/>
                    <a:pt x="30" y="137"/>
                    <a:pt x="34" y="137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9" y="137"/>
                    <a:pt x="94" y="139"/>
                    <a:pt x="97" y="142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102" y="147"/>
                    <a:pt x="106" y="147"/>
                    <a:pt x="108" y="14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3" y="110"/>
                    <a:pt x="143" y="106"/>
                    <a:pt x="140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366"/>
            <p:cNvSpPr>
              <a:spLocks/>
            </p:cNvSpPr>
            <p:nvPr/>
          </p:nvSpPr>
          <p:spPr bwMode="auto">
            <a:xfrm flipH="1">
              <a:off x="3475462" y="1489097"/>
              <a:ext cx="101208" cy="93703"/>
            </a:xfrm>
            <a:custGeom>
              <a:avLst/>
              <a:gdLst>
                <a:gd name="T0" fmla="*/ 22 w 111"/>
                <a:gd name="T1" fmla="*/ 109 h 109"/>
                <a:gd name="T2" fmla="*/ 0 w 111"/>
                <a:gd name="T3" fmla="*/ 90 h 109"/>
                <a:gd name="T4" fmla="*/ 90 w 111"/>
                <a:gd name="T5" fmla="*/ 0 h 109"/>
                <a:gd name="T6" fmla="*/ 111 w 111"/>
                <a:gd name="T7" fmla="*/ 21 h 109"/>
                <a:gd name="T8" fmla="*/ 22 w 11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9">
                  <a:moveTo>
                    <a:pt x="22" y="109"/>
                  </a:moveTo>
                  <a:lnTo>
                    <a:pt x="0" y="90"/>
                  </a:lnTo>
                  <a:lnTo>
                    <a:pt x="90" y="0"/>
                  </a:lnTo>
                  <a:lnTo>
                    <a:pt x="111" y="21"/>
                  </a:lnTo>
                  <a:lnTo>
                    <a:pt x="22" y="1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367"/>
            <p:cNvSpPr>
              <a:spLocks/>
            </p:cNvSpPr>
            <p:nvPr/>
          </p:nvSpPr>
          <p:spPr bwMode="auto">
            <a:xfrm flipH="1">
              <a:off x="1849761" y="4159196"/>
              <a:ext cx="317299" cy="278529"/>
            </a:xfrm>
            <a:custGeom>
              <a:avLst/>
              <a:gdLst>
                <a:gd name="T0" fmla="*/ 132 w 147"/>
                <a:gd name="T1" fmla="*/ 22 h 137"/>
                <a:gd name="T2" fmla="*/ 110 w 147"/>
                <a:gd name="T3" fmla="*/ 0 h 137"/>
                <a:gd name="T4" fmla="*/ 73 w 147"/>
                <a:gd name="T5" fmla="*/ 0 h 137"/>
                <a:gd name="T6" fmla="*/ 73 w 147"/>
                <a:gd name="T7" fmla="*/ 18 h 137"/>
                <a:gd name="T8" fmla="*/ 110 w 147"/>
                <a:gd name="T9" fmla="*/ 18 h 137"/>
                <a:gd name="T10" fmla="*/ 115 w 147"/>
                <a:gd name="T11" fmla="*/ 22 h 137"/>
                <a:gd name="T12" fmla="*/ 115 w 147"/>
                <a:gd name="T13" fmla="*/ 59 h 137"/>
                <a:gd name="T14" fmla="*/ 73 w 147"/>
                <a:gd name="T15" fmla="*/ 59 h 137"/>
                <a:gd name="T16" fmla="*/ 73 w 147"/>
                <a:gd name="T17" fmla="*/ 76 h 137"/>
                <a:gd name="T18" fmla="*/ 73 w 147"/>
                <a:gd name="T19" fmla="*/ 76 h 137"/>
                <a:gd name="T20" fmla="*/ 87 w 147"/>
                <a:gd name="T21" fmla="*/ 89 h 137"/>
                <a:gd name="T22" fmla="*/ 81 w 147"/>
                <a:gd name="T23" fmla="*/ 100 h 137"/>
                <a:gd name="T24" fmla="*/ 79 w 147"/>
                <a:gd name="T25" fmla="*/ 101 h 137"/>
                <a:gd name="T26" fmla="*/ 79 w 147"/>
                <a:gd name="T27" fmla="*/ 118 h 137"/>
                <a:gd name="T28" fmla="*/ 79 w 147"/>
                <a:gd name="T29" fmla="*/ 121 h 137"/>
                <a:gd name="T30" fmla="*/ 79 w 147"/>
                <a:gd name="T31" fmla="*/ 121 h 137"/>
                <a:gd name="T32" fmla="*/ 73 w 147"/>
                <a:gd name="T33" fmla="*/ 121 h 137"/>
                <a:gd name="T34" fmla="*/ 73 w 147"/>
                <a:gd name="T35" fmla="*/ 137 h 137"/>
                <a:gd name="T36" fmla="*/ 147 w 147"/>
                <a:gd name="T37" fmla="*/ 137 h 137"/>
                <a:gd name="T38" fmla="*/ 147 w 147"/>
                <a:gd name="T39" fmla="*/ 59 h 137"/>
                <a:gd name="T40" fmla="*/ 132 w 147"/>
                <a:gd name="T41" fmla="*/ 59 h 137"/>
                <a:gd name="T42" fmla="*/ 132 w 147"/>
                <a:gd name="T43" fmla="*/ 22 h 137"/>
                <a:gd name="T44" fmla="*/ 73 w 147"/>
                <a:gd name="T45" fmla="*/ 0 h 137"/>
                <a:gd name="T46" fmla="*/ 37 w 147"/>
                <a:gd name="T47" fmla="*/ 0 h 137"/>
                <a:gd name="T48" fmla="*/ 15 w 147"/>
                <a:gd name="T49" fmla="*/ 22 h 137"/>
                <a:gd name="T50" fmla="*/ 15 w 147"/>
                <a:gd name="T51" fmla="*/ 59 h 137"/>
                <a:gd name="T52" fmla="*/ 0 w 147"/>
                <a:gd name="T53" fmla="*/ 59 h 137"/>
                <a:gd name="T54" fmla="*/ 0 w 147"/>
                <a:gd name="T55" fmla="*/ 137 h 137"/>
                <a:gd name="T56" fmla="*/ 73 w 147"/>
                <a:gd name="T57" fmla="*/ 137 h 137"/>
                <a:gd name="T58" fmla="*/ 73 w 147"/>
                <a:gd name="T59" fmla="*/ 121 h 137"/>
                <a:gd name="T60" fmla="*/ 67 w 147"/>
                <a:gd name="T61" fmla="*/ 121 h 137"/>
                <a:gd name="T62" fmla="*/ 67 w 147"/>
                <a:gd name="T63" fmla="*/ 118 h 137"/>
                <a:gd name="T64" fmla="*/ 67 w 147"/>
                <a:gd name="T65" fmla="*/ 101 h 137"/>
                <a:gd name="T66" fmla="*/ 66 w 147"/>
                <a:gd name="T67" fmla="*/ 100 h 137"/>
                <a:gd name="T68" fmla="*/ 60 w 147"/>
                <a:gd name="T69" fmla="*/ 89 h 137"/>
                <a:gd name="T70" fmla="*/ 73 w 147"/>
                <a:gd name="T71" fmla="*/ 76 h 137"/>
                <a:gd name="T72" fmla="*/ 73 w 147"/>
                <a:gd name="T73" fmla="*/ 59 h 137"/>
                <a:gd name="T74" fmla="*/ 32 w 147"/>
                <a:gd name="T75" fmla="*/ 59 h 137"/>
                <a:gd name="T76" fmla="*/ 32 w 147"/>
                <a:gd name="T77" fmla="*/ 59 h 137"/>
                <a:gd name="T78" fmla="*/ 32 w 147"/>
                <a:gd name="T79" fmla="*/ 22 h 137"/>
                <a:gd name="T80" fmla="*/ 37 w 147"/>
                <a:gd name="T81" fmla="*/ 18 h 137"/>
                <a:gd name="T82" fmla="*/ 73 w 147"/>
                <a:gd name="T83" fmla="*/ 18 h 137"/>
                <a:gd name="T84" fmla="*/ 73 w 147"/>
                <a:gd name="T8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137">
                  <a:moveTo>
                    <a:pt x="132" y="22"/>
                  </a:moveTo>
                  <a:cubicBezTo>
                    <a:pt x="132" y="10"/>
                    <a:pt x="122" y="0"/>
                    <a:pt x="1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3" y="18"/>
                    <a:pt x="115" y="20"/>
                    <a:pt x="115" y="22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1" y="76"/>
                    <a:pt x="87" y="82"/>
                    <a:pt x="87" y="89"/>
                  </a:cubicBezTo>
                  <a:cubicBezTo>
                    <a:pt x="87" y="94"/>
                    <a:pt x="84" y="98"/>
                    <a:pt x="81" y="100"/>
                  </a:cubicBezTo>
                  <a:cubicBezTo>
                    <a:pt x="80" y="101"/>
                    <a:pt x="80" y="101"/>
                    <a:pt x="79" y="101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32" y="59"/>
                    <a:pt x="132" y="59"/>
                    <a:pt x="132" y="59"/>
                  </a:cubicBezTo>
                  <a:lnTo>
                    <a:pt x="132" y="22"/>
                  </a:lnTo>
                  <a:close/>
                  <a:moveTo>
                    <a:pt x="7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4" y="0"/>
                    <a:pt x="15" y="10"/>
                    <a:pt x="15" y="22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7" y="101"/>
                    <a:pt x="66" y="101"/>
                    <a:pt x="66" y="100"/>
                  </a:cubicBezTo>
                  <a:cubicBezTo>
                    <a:pt x="62" y="98"/>
                    <a:pt x="60" y="94"/>
                    <a:pt x="60" y="89"/>
                  </a:cubicBezTo>
                  <a:cubicBezTo>
                    <a:pt x="60" y="82"/>
                    <a:pt x="66" y="76"/>
                    <a:pt x="73" y="76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0"/>
                    <a:pt x="34" y="18"/>
                    <a:pt x="37" y="18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368"/>
            <p:cNvSpPr>
              <a:spLocks/>
            </p:cNvSpPr>
            <p:nvPr/>
          </p:nvSpPr>
          <p:spPr bwMode="auto">
            <a:xfrm flipH="1">
              <a:off x="2452446" y="1021443"/>
              <a:ext cx="338270" cy="268213"/>
            </a:xfrm>
            <a:custGeom>
              <a:avLst/>
              <a:gdLst>
                <a:gd name="T0" fmla="*/ 105 w 157"/>
                <a:gd name="T1" fmla="*/ 0 h 132"/>
                <a:gd name="T2" fmla="*/ 56 w 157"/>
                <a:gd name="T3" fmla="*/ 0 h 132"/>
                <a:gd name="T4" fmla="*/ 0 w 157"/>
                <a:gd name="T5" fmla="*/ 47 h 132"/>
                <a:gd name="T6" fmla="*/ 15 w 157"/>
                <a:gd name="T7" fmla="*/ 69 h 132"/>
                <a:gd name="T8" fmla="*/ 35 w 157"/>
                <a:gd name="T9" fmla="*/ 49 h 132"/>
                <a:gd name="T10" fmla="*/ 35 w 157"/>
                <a:gd name="T11" fmla="*/ 132 h 132"/>
                <a:gd name="T12" fmla="*/ 79 w 157"/>
                <a:gd name="T13" fmla="*/ 132 h 132"/>
                <a:gd name="T14" fmla="*/ 122 w 157"/>
                <a:gd name="T15" fmla="*/ 132 h 132"/>
                <a:gd name="T16" fmla="*/ 122 w 157"/>
                <a:gd name="T17" fmla="*/ 49 h 132"/>
                <a:gd name="T18" fmla="*/ 142 w 157"/>
                <a:gd name="T19" fmla="*/ 69 h 132"/>
                <a:gd name="T20" fmla="*/ 157 w 157"/>
                <a:gd name="T21" fmla="*/ 47 h 132"/>
                <a:gd name="T22" fmla="*/ 105 w 157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32">
                  <a:moveTo>
                    <a:pt x="105" y="0"/>
                  </a:moveTo>
                  <a:cubicBezTo>
                    <a:pt x="97" y="14"/>
                    <a:pt x="64" y="14"/>
                    <a:pt x="56" y="0"/>
                  </a:cubicBezTo>
                  <a:cubicBezTo>
                    <a:pt x="56" y="0"/>
                    <a:pt x="8" y="27"/>
                    <a:pt x="0" y="4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29" y="54"/>
                    <a:pt x="35" y="49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79" y="132"/>
                    <a:pt x="79" y="132"/>
                    <a:pt x="79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8" y="54"/>
                    <a:pt x="142" y="69"/>
                    <a:pt x="142" y="69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49" y="27"/>
                    <a:pt x="105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369"/>
            <p:cNvSpPr>
              <a:spLocks/>
            </p:cNvSpPr>
            <p:nvPr/>
          </p:nvSpPr>
          <p:spPr bwMode="auto">
            <a:xfrm flipH="1">
              <a:off x="2570978" y="1009408"/>
              <a:ext cx="94825" cy="26650"/>
            </a:xfrm>
            <a:custGeom>
              <a:avLst/>
              <a:gdLst>
                <a:gd name="T0" fmla="*/ 22 w 44"/>
                <a:gd name="T1" fmla="*/ 13 h 13"/>
                <a:gd name="T2" fmla="*/ 44 w 44"/>
                <a:gd name="T3" fmla="*/ 4 h 13"/>
                <a:gd name="T4" fmla="*/ 43 w 44"/>
                <a:gd name="T5" fmla="*/ 1 h 13"/>
                <a:gd name="T6" fmla="*/ 40 w 44"/>
                <a:gd name="T7" fmla="*/ 2 h 13"/>
                <a:gd name="T8" fmla="*/ 22 w 44"/>
                <a:gd name="T9" fmla="*/ 8 h 13"/>
                <a:gd name="T10" fmla="*/ 5 w 44"/>
                <a:gd name="T11" fmla="*/ 2 h 13"/>
                <a:gd name="T12" fmla="*/ 2 w 44"/>
                <a:gd name="T13" fmla="*/ 1 h 13"/>
                <a:gd name="T14" fmla="*/ 1 w 44"/>
                <a:gd name="T15" fmla="*/ 4 h 13"/>
                <a:gd name="T16" fmla="*/ 22 w 4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3">
                  <a:moveTo>
                    <a:pt x="22" y="13"/>
                  </a:moveTo>
                  <a:cubicBezTo>
                    <a:pt x="32" y="13"/>
                    <a:pt x="41" y="9"/>
                    <a:pt x="44" y="4"/>
                  </a:cubicBezTo>
                  <a:cubicBezTo>
                    <a:pt x="44" y="3"/>
                    <a:pt x="44" y="1"/>
                    <a:pt x="43" y="1"/>
                  </a:cubicBezTo>
                  <a:cubicBezTo>
                    <a:pt x="42" y="0"/>
                    <a:pt x="40" y="0"/>
                    <a:pt x="40" y="2"/>
                  </a:cubicBezTo>
                  <a:cubicBezTo>
                    <a:pt x="38" y="5"/>
                    <a:pt x="31" y="8"/>
                    <a:pt x="22" y="8"/>
                  </a:cubicBezTo>
                  <a:cubicBezTo>
                    <a:pt x="13" y="8"/>
                    <a:pt x="7" y="5"/>
                    <a:pt x="5" y="2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4" y="9"/>
                    <a:pt x="12" y="13"/>
                    <a:pt x="22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370"/>
            <p:cNvSpPr>
              <a:spLocks/>
            </p:cNvSpPr>
            <p:nvPr/>
          </p:nvSpPr>
          <p:spPr bwMode="auto">
            <a:xfrm flipH="1">
              <a:off x="2864571" y="4227969"/>
              <a:ext cx="107590" cy="114335"/>
            </a:xfrm>
            <a:custGeom>
              <a:avLst/>
              <a:gdLst>
                <a:gd name="T0" fmla="*/ 32 w 50"/>
                <a:gd name="T1" fmla="*/ 0 h 56"/>
                <a:gd name="T2" fmla="*/ 13 w 50"/>
                <a:gd name="T3" fmla="*/ 15 h 56"/>
                <a:gd name="T4" fmla="*/ 6 w 50"/>
                <a:gd name="T5" fmla="*/ 17 h 56"/>
                <a:gd name="T6" fmla="*/ 6 w 50"/>
                <a:gd name="T7" fmla="*/ 17 h 56"/>
                <a:gd name="T8" fmla="*/ 13 w 50"/>
                <a:gd name="T9" fmla="*/ 51 h 56"/>
                <a:gd name="T10" fmla="*/ 44 w 50"/>
                <a:gd name="T11" fmla="*/ 35 h 56"/>
                <a:gd name="T12" fmla="*/ 37 w 50"/>
                <a:gd name="T13" fmla="*/ 2 h 56"/>
                <a:gd name="T14" fmla="*/ 32 w 5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6">
                  <a:moveTo>
                    <a:pt x="32" y="0"/>
                  </a:moveTo>
                  <a:cubicBezTo>
                    <a:pt x="28" y="7"/>
                    <a:pt x="21" y="12"/>
                    <a:pt x="13" y="15"/>
                  </a:cubicBezTo>
                  <a:cubicBezTo>
                    <a:pt x="11" y="16"/>
                    <a:pt x="9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31"/>
                    <a:pt x="3" y="46"/>
                    <a:pt x="13" y="51"/>
                  </a:cubicBezTo>
                  <a:cubicBezTo>
                    <a:pt x="24" y="56"/>
                    <a:pt x="38" y="49"/>
                    <a:pt x="44" y="35"/>
                  </a:cubicBezTo>
                  <a:cubicBezTo>
                    <a:pt x="50" y="21"/>
                    <a:pt x="47" y="6"/>
                    <a:pt x="37" y="2"/>
                  </a:cubicBezTo>
                  <a:cubicBezTo>
                    <a:pt x="35" y="1"/>
                    <a:pt x="34" y="0"/>
                    <a:pt x="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371"/>
            <p:cNvSpPr>
              <a:spLocks/>
            </p:cNvSpPr>
            <p:nvPr/>
          </p:nvSpPr>
          <p:spPr bwMode="auto">
            <a:xfrm flipH="1">
              <a:off x="2890100" y="4093862"/>
              <a:ext cx="217915" cy="162476"/>
            </a:xfrm>
            <a:custGeom>
              <a:avLst/>
              <a:gdLst>
                <a:gd name="T0" fmla="*/ 35 w 101"/>
                <a:gd name="T1" fmla="*/ 73 h 80"/>
                <a:gd name="T2" fmla="*/ 73 w 101"/>
                <a:gd name="T3" fmla="*/ 76 h 80"/>
                <a:gd name="T4" fmla="*/ 75 w 101"/>
                <a:gd name="T5" fmla="*/ 76 h 80"/>
                <a:gd name="T6" fmla="*/ 89 w 101"/>
                <a:gd name="T7" fmla="*/ 66 h 80"/>
                <a:gd name="T8" fmla="*/ 93 w 101"/>
                <a:gd name="T9" fmla="*/ 60 h 80"/>
                <a:gd name="T10" fmla="*/ 66 w 101"/>
                <a:gd name="T11" fmla="*/ 7 h 80"/>
                <a:gd name="T12" fmla="*/ 26 w 101"/>
                <a:gd name="T13" fmla="*/ 4 h 80"/>
                <a:gd name="T14" fmla="*/ 8 w 101"/>
                <a:gd name="T15" fmla="*/ 20 h 80"/>
                <a:gd name="T16" fmla="*/ 35 w 101"/>
                <a:gd name="T17" fmla="*/ 7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80">
                  <a:moveTo>
                    <a:pt x="35" y="73"/>
                  </a:moveTo>
                  <a:cubicBezTo>
                    <a:pt x="48" y="79"/>
                    <a:pt x="62" y="80"/>
                    <a:pt x="73" y="76"/>
                  </a:cubicBezTo>
                  <a:cubicBezTo>
                    <a:pt x="74" y="76"/>
                    <a:pt x="74" y="76"/>
                    <a:pt x="75" y="76"/>
                  </a:cubicBezTo>
                  <a:cubicBezTo>
                    <a:pt x="80" y="74"/>
                    <a:pt x="85" y="71"/>
                    <a:pt x="89" y="66"/>
                  </a:cubicBezTo>
                  <a:cubicBezTo>
                    <a:pt x="91" y="64"/>
                    <a:pt x="92" y="62"/>
                    <a:pt x="93" y="60"/>
                  </a:cubicBezTo>
                  <a:cubicBezTo>
                    <a:pt x="101" y="42"/>
                    <a:pt x="89" y="18"/>
                    <a:pt x="66" y="7"/>
                  </a:cubicBezTo>
                  <a:cubicBezTo>
                    <a:pt x="52" y="1"/>
                    <a:pt x="38" y="0"/>
                    <a:pt x="26" y="4"/>
                  </a:cubicBezTo>
                  <a:cubicBezTo>
                    <a:pt x="18" y="7"/>
                    <a:pt x="12" y="13"/>
                    <a:pt x="8" y="20"/>
                  </a:cubicBezTo>
                  <a:cubicBezTo>
                    <a:pt x="0" y="38"/>
                    <a:pt x="12" y="62"/>
                    <a:pt x="35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372"/>
            <p:cNvSpPr>
              <a:spLocks/>
            </p:cNvSpPr>
            <p:nvPr/>
          </p:nvSpPr>
          <p:spPr bwMode="auto">
            <a:xfrm flipH="1">
              <a:off x="2711391" y="4193582"/>
              <a:ext cx="126738" cy="89404"/>
            </a:xfrm>
            <a:custGeom>
              <a:avLst/>
              <a:gdLst>
                <a:gd name="T0" fmla="*/ 54 w 59"/>
                <a:gd name="T1" fmla="*/ 31 h 44"/>
                <a:gd name="T2" fmla="*/ 38 w 59"/>
                <a:gd name="T3" fmla="*/ 0 h 44"/>
                <a:gd name="T4" fmla="*/ 38 w 59"/>
                <a:gd name="T5" fmla="*/ 0 h 44"/>
                <a:gd name="T6" fmla="*/ 31 w 59"/>
                <a:gd name="T7" fmla="*/ 3 h 44"/>
                <a:gd name="T8" fmla="*/ 7 w 59"/>
                <a:gd name="T9" fmla="*/ 4 h 44"/>
                <a:gd name="T10" fmla="*/ 5 w 59"/>
                <a:gd name="T11" fmla="*/ 8 h 44"/>
                <a:gd name="T12" fmla="*/ 21 w 59"/>
                <a:gd name="T13" fmla="*/ 38 h 44"/>
                <a:gd name="T14" fmla="*/ 54 w 59"/>
                <a:gd name="T1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4">
                  <a:moveTo>
                    <a:pt x="54" y="31"/>
                  </a:moveTo>
                  <a:cubicBezTo>
                    <a:pt x="59" y="20"/>
                    <a:pt x="52" y="7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3" y="2"/>
                    <a:pt x="31" y="3"/>
                  </a:cubicBezTo>
                  <a:cubicBezTo>
                    <a:pt x="23" y="6"/>
                    <a:pt x="15" y="6"/>
                    <a:pt x="7" y="4"/>
                  </a:cubicBezTo>
                  <a:cubicBezTo>
                    <a:pt x="6" y="5"/>
                    <a:pt x="6" y="6"/>
                    <a:pt x="5" y="8"/>
                  </a:cubicBezTo>
                  <a:cubicBezTo>
                    <a:pt x="0" y="18"/>
                    <a:pt x="7" y="32"/>
                    <a:pt x="21" y="38"/>
                  </a:cubicBezTo>
                  <a:cubicBezTo>
                    <a:pt x="34" y="44"/>
                    <a:pt x="49" y="41"/>
                    <a:pt x="54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373"/>
            <p:cNvSpPr>
              <a:spLocks/>
            </p:cNvSpPr>
            <p:nvPr/>
          </p:nvSpPr>
          <p:spPr bwMode="auto">
            <a:xfrm flipH="1">
              <a:off x="2689509" y="4008756"/>
              <a:ext cx="189650" cy="186546"/>
            </a:xfrm>
            <a:custGeom>
              <a:avLst/>
              <a:gdLst>
                <a:gd name="T0" fmla="*/ 64 w 88"/>
                <a:gd name="T1" fmla="*/ 4 h 92"/>
                <a:gd name="T2" fmla="*/ 40 w 88"/>
                <a:gd name="T3" fmla="*/ 3 h 92"/>
                <a:gd name="T4" fmla="*/ 11 w 88"/>
                <a:gd name="T5" fmla="*/ 31 h 92"/>
                <a:gd name="T6" fmla="*/ 24 w 88"/>
                <a:gd name="T7" fmla="*/ 89 h 92"/>
                <a:gd name="T8" fmla="*/ 31 w 88"/>
                <a:gd name="T9" fmla="*/ 91 h 92"/>
                <a:gd name="T10" fmla="*/ 48 w 88"/>
                <a:gd name="T11" fmla="*/ 89 h 92"/>
                <a:gd name="T12" fmla="*/ 50 w 88"/>
                <a:gd name="T13" fmla="*/ 89 h 92"/>
                <a:gd name="T14" fmla="*/ 77 w 88"/>
                <a:gd name="T15" fmla="*/ 62 h 92"/>
                <a:gd name="T16" fmla="*/ 64 w 88"/>
                <a:gd name="T1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92">
                  <a:moveTo>
                    <a:pt x="64" y="4"/>
                  </a:moveTo>
                  <a:cubicBezTo>
                    <a:pt x="57" y="0"/>
                    <a:pt x="48" y="0"/>
                    <a:pt x="40" y="3"/>
                  </a:cubicBezTo>
                  <a:cubicBezTo>
                    <a:pt x="29" y="7"/>
                    <a:pt x="18" y="17"/>
                    <a:pt x="11" y="31"/>
                  </a:cubicBezTo>
                  <a:cubicBezTo>
                    <a:pt x="0" y="54"/>
                    <a:pt x="6" y="80"/>
                    <a:pt x="24" y="89"/>
                  </a:cubicBezTo>
                  <a:cubicBezTo>
                    <a:pt x="27" y="90"/>
                    <a:pt x="29" y="90"/>
                    <a:pt x="31" y="91"/>
                  </a:cubicBezTo>
                  <a:cubicBezTo>
                    <a:pt x="37" y="92"/>
                    <a:pt x="43" y="91"/>
                    <a:pt x="48" y="89"/>
                  </a:cubicBezTo>
                  <a:cubicBezTo>
                    <a:pt x="49" y="89"/>
                    <a:pt x="49" y="89"/>
                    <a:pt x="50" y="89"/>
                  </a:cubicBezTo>
                  <a:cubicBezTo>
                    <a:pt x="61" y="84"/>
                    <a:pt x="71" y="75"/>
                    <a:pt x="77" y="62"/>
                  </a:cubicBezTo>
                  <a:cubicBezTo>
                    <a:pt x="88" y="38"/>
                    <a:pt x="82" y="12"/>
                    <a:pt x="64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374"/>
            <p:cNvSpPr>
              <a:spLocks/>
            </p:cNvSpPr>
            <p:nvPr/>
          </p:nvSpPr>
          <p:spPr bwMode="auto">
            <a:xfrm flipH="1">
              <a:off x="2818982" y="4061195"/>
              <a:ext cx="129473" cy="238126"/>
            </a:xfrm>
            <a:custGeom>
              <a:avLst/>
              <a:gdLst>
                <a:gd name="T0" fmla="*/ 30 w 60"/>
                <a:gd name="T1" fmla="*/ 6 h 117"/>
                <a:gd name="T2" fmla="*/ 25 w 60"/>
                <a:gd name="T3" fmla="*/ 3 h 117"/>
                <a:gd name="T4" fmla="*/ 21 w 60"/>
                <a:gd name="T5" fmla="*/ 17 h 117"/>
                <a:gd name="T6" fmla="*/ 19 w 60"/>
                <a:gd name="T7" fmla="*/ 17 h 117"/>
                <a:gd name="T8" fmla="*/ 17 w 60"/>
                <a:gd name="T9" fmla="*/ 18 h 117"/>
                <a:gd name="T10" fmla="*/ 5 w 60"/>
                <a:gd name="T11" fmla="*/ 11 h 117"/>
                <a:gd name="T12" fmla="*/ 3 w 60"/>
                <a:gd name="T13" fmla="*/ 15 h 117"/>
                <a:gd name="T14" fmla="*/ 14 w 60"/>
                <a:gd name="T15" fmla="*/ 23 h 117"/>
                <a:gd name="T16" fmla="*/ 15 w 60"/>
                <a:gd name="T17" fmla="*/ 26 h 117"/>
                <a:gd name="T18" fmla="*/ 20 w 60"/>
                <a:gd name="T19" fmla="*/ 41 h 117"/>
                <a:gd name="T20" fmla="*/ 26 w 60"/>
                <a:gd name="T21" fmla="*/ 59 h 117"/>
                <a:gd name="T22" fmla="*/ 45 w 60"/>
                <a:gd name="T23" fmla="*/ 112 h 117"/>
                <a:gd name="T24" fmla="*/ 54 w 60"/>
                <a:gd name="T25" fmla="*/ 116 h 117"/>
                <a:gd name="T26" fmla="*/ 59 w 60"/>
                <a:gd name="T27" fmla="*/ 107 h 117"/>
                <a:gd name="T28" fmla="*/ 40 w 60"/>
                <a:gd name="T29" fmla="*/ 55 h 117"/>
                <a:gd name="T30" fmla="*/ 33 w 60"/>
                <a:gd name="T31" fmla="*/ 37 h 117"/>
                <a:gd name="T32" fmla="*/ 28 w 60"/>
                <a:gd name="T33" fmla="*/ 21 h 117"/>
                <a:gd name="T34" fmla="*/ 26 w 60"/>
                <a:gd name="T35" fmla="*/ 19 h 117"/>
                <a:gd name="T36" fmla="*/ 30 w 60"/>
                <a:gd name="T37" fmla="*/ 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117">
                  <a:moveTo>
                    <a:pt x="30" y="6"/>
                  </a:moveTo>
                  <a:cubicBezTo>
                    <a:pt x="31" y="3"/>
                    <a:pt x="27" y="0"/>
                    <a:pt x="25" y="3"/>
                  </a:cubicBezTo>
                  <a:cubicBezTo>
                    <a:pt x="23" y="8"/>
                    <a:pt x="22" y="12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3" y="15"/>
                    <a:pt x="10" y="12"/>
                    <a:pt x="5" y="11"/>
                  </a:cubicBezTo>
                  <a:cubicBezTo>
                    <a:pt x="2" y="9"/>
                    <a:pt x="0" y="14"/>
                    <a:pt x="3" y="15"/>
                  </a:cubicBezTo>
                  <a:cubicBezTo>
                    <a:pt x="7" y="17"/>
                    <a:pt x="11" y="20"/>
                    <a:pt x="14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7" y="116"/>
                    <a:pt x="51" y="117"/>
                    <a:pt x="54" y="116"/>
                  </a:cubicBezTo>
                  <a:cubicBezTo>
                    <a:pt x="58" y="115"/>
                    <a:pt x="60" y="111"/>
                    <a:pt x="59" y="10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19"/>
                    <a:pt x="26" y="19"/>
                  </a:cubicBezTo>
                  <a:cubicBezTo>
                    <a:pt x="26" y="14"/>
                    <a:pt x="28" y="10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375"/>
            <p:cNvSpPr>
              <a:spLocks/>
            </p:cNvSpPr>
            <p:nvPr/>
          </p:nvSpPr>
          <p:spPr bwMode="auto">
            <a:xfrm flipH="1">
              <a:off x="4348947" y="3904737"/>
              <a:ext cx="118531" cy="166774"/>
            </a:xfrm>
            <a:custGeom>
              <a:avLst/>
              <a:gdLst>
                <a:gd name="T0" fmla="*/ 130 w 130"/>
                <a:gd name="T1" fmla="*/ 35 h 194"/>
                <a:gd name="T2" fmla="*/ 99 w 130"/>
                <a:gd name="T3" fmla="*/ 35 h 194"/>
                <a:gd name="T4" fmla="*/ 116 w 130"/>
                <a:gd name="T5" fmla="*/ 0 h 194"/>
                <a:gd name="T6" fmla="*/ 73 w 130"/>
                <a:gd name="T7" fmla="*/ 0 h 194"/>
                <a:gd name="T8" fmla="*/ 68 w 130"/>
                <a:gd name="T9" fmla="*/ 0 h 194"/>
                <a:gd name="T10" fmla="*/ 49 w 130"/>
                <a:gd name="T11" fmla="*/ 0 h 194"/>
                <a:gd name="T12" fmla="*/ 9 w 130"/>
                <a:gd name="T13" fmla="*/ 83 h 194"/>
                <a:gd name="T14" fmla="*/ 45 w 130"/>
                <a:gd name="T15" fmla="*/ 83 h 194"/>
                <a:gd name="T16" fmla="*/ 0 w 130"/>
                <a:gd name="T17" fmla="*/ 194 h 194"/>
                <a:gd name="T18" fmla="*/ 130 w 130"/>
                <a:gd name="T19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94">
                  <a:moveTo>
                    <a:pt x="130" y="35"/>
                  </a:moveTo>
                  <a:lnTo>
                    <a:pt x="99" y="35"/>
                  </a:lnTo>
                  <a:lnTo>
                    <a:pt x="116" y="0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49" y="0"/>
                  </a:lnTo>
                  <a:lnTo>
                    <a:pt x="9" y="83"/>
                  </a:lnTo>
                  <a:lnTo>
                    <a:pt x="45" y="83"/>
                  </a:lnTo>
                  <a:lnTo>
                    <a:pt x="0" y="194"/>
                  </a:lnTo>
                  <a:lnTo>
                    <a:pt x="130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376"/>
            <p:cNvSpPr>
              <a:spLocks/>
            </p:cNvSpPr>
            <p:nvPr/>
          </p:nvSpPr>
          <p:spPr bwMode="auto">
            <a:xfrm flipH="1">
              <a:off x="4211268" y="3707876"/>
              <a:ext cx="323682" cy="186546"/>
            </a:xfrm>
            <a:custGeom>
              <a:avLst/>
              <a:gdLst>
                <a:gd name="T0" fmla="*/ 0 w 150"/>
                <a:gd name="T1" fmla="*/ 76 h 92"/>
                <a:gd name="T2" fmla="*/ 16 w 150"/>
                <a:gd name="T3" fmla="*/ 92 h 92"/>
                <a:gd name="T4" fmla="*/ 54 w 150"/>
                <a:gd name="T5" fmla="*/ 92 h 92"/>
                <a:gd name="T6" fmla="*/ 60 w 150"/>
                <a:gd name="T7" fmla="*/ 92 h 92"/>
                <a:gd name="T8" fmla="*/ 62 w 150"/>
                <a:gd name="T9" fmla="*/ 92 h 92"/>
                <a:gd name="T10" fmla="*/ 83 w 150"/>
                <a:gd name="T11" fmla="*/ 92 h 92"/>
                <a:gd name="T12" fmla="*/ 124 w 150"/>
                <a:gd name="T13" fmla="*/ 92 h 92"/>
                <a:gd name="T14" fmla="*/ 150 w 150"/>
                <a:gd name="T15" fmla="*/ 66 h 92"/>
                <a:gd name="T16" fmla="*/ 124 w 150"/>
                <a:gd name="T17" fmla="*/ 39 h 92"/>
                <a:gd name="T18" fmla="*/ 106 w 150"/>
                <a:gd name="T19" fmla="*/ 45 h 92"/>
                <a:gd name="T20" fmla="*/ 60 w 150"/>
                <a:gd name="T21" fmla="*/ 0 h 92"/>
                <a:gd name="T22" fmla="*/ 14 w 150"/>
                <a:gd name="T23" fmla="*/ 46 h 92"/>
                <a:gd name="T24" fmla="*/ 16 w 150"/>
                <a:gd name="T25" fmla="*/ 60 h 92"/>
                <a:gd name="T26" fmla="*/ 0 w 150"/>
                <a:gd name="T2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92">
                  <a:moveTo>
                    <a:pt x="0" y="76"/>
                  </a:moveTo>
                  <a:cubicBezTo>
                    <a:pt x="0" y="85"/>
                    <a:pt x="7" y="92"/>
                    <a:pt x="16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38" y="92"/>
                    <a:pt x="150" y="80"/>
                    <a:pt x="150" y="66"/>
                  </a:cubicBezTo>
                  <a:cubicBezTo>
                    <a:pt x="150" y="51"/>
                    <a:pt x="138" y="39"/>
                    <a:pt x="124" y="39"/>
                  </a:cubicBezTo>
                  <a:cubicBezTo>
                    <a:pt x="117" y="39"/>
                    <a:pt x="111" y="41"/>
                    <a:pt x="106" y="45"/>
                  </a:cubicBezTo>
                  <a:cubicBezTo>
                    <a:pt x="106" y="20"/>
                    <a:pt x="85" y="0"/>
                    <a:pt x="60" y="0"/>
                  </a:cubicBezTo>
                  <a:cubicBezTo>
                    <a:pt x="34" y="0"/>
                    <a:pt x="14" y="21"/>
                    <a:pt x="14" y="46"/>
                  </a:cubicBezTo>
                  <a:cubicBezTo>
                    <a:pt x="14" y="51"/>
                    <a:pt x="14" y="55"/>
                    <a:pt x="16" y="60"/>
                  </a:cubicBezTo>
                  <a:cubicBezTo>
                    <a:pt x="7" y="60"/>
                    <a:pt x="0" y="67"/>
                    <a:pt x="0" y="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377"/>
            <p:cNvSpPr>
              <a:spLocks/>
            </p:cNvSpPr>
            <p:nvPr/>
          </p:nvSpPr>
          <p:spPr bwMode="auto">
            <a:xfrm flipH="1">
              <a:off x="2018439" y="3174887"/>
              <a:ext cx="372918" cy="174511"/>
            </a:xfrm>
            <a:custGeom>
              <a:avLst/>
              <a:gdLst>
                <a:gd name="T0" fmla="*/ 149 w 173"/>
                <a:gd name="T1" fmla="*/ 61 h 86"/>
                <a:gd name="T2" fmla="*/ 173 w 173"/>
                <a:gd name="T3" fmla="*/ 31 h 86"/>
                <a:gd name="T4" fmla="*/ 149 w 173"/>
                <a:gd name="T5" fmla="*/ 1 h 86"/>
                <a:gd name="T6" fmla="*/ 149 w 173"/>
                <a:gd name="T7" fmla="*/ 15 h 86"/>
                <a:gd name="T8" fmla="*/ 160 w 173"/>
                <a:gd name="T9" fmla="*/ 31 h 86"/>
                <a:gd name="T10" fmla="*/ 149 w 173"/>
                <a:gd name="T11" fmla="*/ 47 h 86"/>
                <a:gd name="T12" fmla="*/ 149 w 173"/>
                <a:gd name="T13" fmla="*/ 61 h 86"/>
                <a:gd name="T14" fmla="*/ 73 w 173"/>
                <a:gd name="T15" fmla="*/ 86 h 86"/>
                <a:gd name="T16" fmla="*/ 130 w 173"/>
                <a:gd name="T17" fmla="*/ 59 h 86"/>
                <a:gd name="T18" fmla="*/ 143 w 173"/>
                <a:gd name="T19" fmla="*/ 61 h 86"/>
                <a:gd name="T20" fmla="*/ 149 w 173"/>
                <a:gd name="T21" fmla="*/ 61 h 86"/>
                <a:gd name="T22" fmla="*/ 149 w 173"/>
                <a:gd name="T23" fmla="*/ 47 h 86"/>
                <a:gd name="T24" fmla="*/ 143 w 173"/>
                <a:gd name="T25" fmla="*/ 48 h 86"/>
                <a:gd name="T26" fmla="*/ 137 w 173"/>
                <a:gd name="T27" fmla="*/ 47 h 86"/>
                <a:gd name="T28" fmla="*/ 145 w 173"/>
                <a:gd name="T29" fmla="*/ 14 h 86"/>
                <a:gd name="T30" fmla="*/ 145 w 173"/>
                <a:gd name="T31" fmla="*/ 14 h 86"/>
                <a:gd name="T32" fmla="*/ 145 w 173"/>
                <a:gd name="T33" fmla="*/ 14 h 86"/>
                <a:gd name="T34" fmla="*/ 149 w 173"/>
                <a:gd name="T35" fmla="*/ 15 h 86"/>
                <a:gd name="T36" fmla="*/ 149 w 173"/>
                <a:gd name="T37" fmla="*/ 1 h 86"/>
                <a:gd name="T38" fmla="*/ 144 w 173"/>
                <a:gd name="T39" fmla="*/ 0 h 86"/>
                <a:gd name="T40" fmla="*/ 144 w 173"/>
                <a:gd name="T41" fmla="*/ 0 h 86"/>
                <a:gd name="T42" fmla="*/ 2 w 173"/>
                <a:gd name="T43" fmla="*/ 0 h 86"/>
                <a:gd name="T44" fmla="*/ 0 w 173"/>
                <a:gd name="T45" fmla="*/ 14 h 86"/>
                <a:gd name="T46" fmla="*/ 73 w 173"/>
                <a:gd name="T4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86">
                  <a:moveTo>
                    <a:pt x="149" y="61"/>
                  </a:moveTo>
                  <a:cubicBezTo>
                    <a:pt x="163" y="58"/>
                    <a:pt x="173" y="46"/>
                    <a:pt x="173" y="31"/>
                  </a:cubicBezTo>
                  <a:cubicBezTo>
                    <a:pt x="173" y="16"/>
                    <a:pt x="163" y="4"/>
                    <a:pt x="149" y="1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55" y="17"/>
                    <a:pt x="160" y="23"/>
                    <a:pt x="160" y="31"/>
                  </a:cubicBezTo>
                  <a:cubicBezTo>
                    <a:pt x="160" y="38"/>
                    <a:pt x="155" y="45"/>
                    <a:pt x="149" y="47"/>
                  </a:cubicBezTo>
                  <a:lnTo>
                    <a:pt x="149" y="61"/>
                  </a:lnTo>
                  <a:close/>
                  <a:moveTo>
                    <a:pt x="73" y="86"/>
                  </a:moveTo>
                  <a:cubicBezTo>
                    <a:pt x="96" y="86"/>
                    <a:pt x="117" y="75"/>
                    <a:pt x="130" y="59"/>
                  </a:cubicBezTo>
                  <a:cubicBezTo>
                    <a:pt x="134" y="60"/>
                    <a:pt x="138" y="61"/>
                    <a:pt x="143" y="61"/>
                  </a:cubicBezTo>
                  <a:cubicBezTo>
                    <a:pt x="145" y="61"/>
                    <a:pt x="147" y="61"/>
                    <a:pt x="149" y="61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7" y="48"/>
                    <a:pt x="145" y="48"/>
                    <a:pt x="143" y="48"/>
                  </a:cubicBezTo>
                  <a:cubicBezTo>
                    <a:pt x="141" y="48"/>
                    <a:pt x="139" y="48"/>
                    <a:pt x="137" y="47"/>
                  </a:cubicBezTo>
                  <a:cubicBezTo>
                    <a:pt x="142" y="37"/>
                    <a:pt x="145" y="26"/>
                    <a:pt x="145" y="14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6" y="14"/>
                    <a:pt x="148" y="14"/>
                    <a:pt x="149" y="15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47" y="1"/>
                    <a:pt x="146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54"/>
                    <a:pt x="33" y="86"/>
                    <a:pt x="73" y="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Rectangle 378"/>
            <p:cNvSpPr>
              <a:spLocks/>
            </p:cNvSpPr>
            <p:nvPr/>
          </p:nvSpPr>
          <p:spPr bwMode="auto">
            <a:xfrm flipH="1">
              <a:off x="2053087" y="3365732"/>
              <a:ext cx="338270" cy="266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379"/>
            <p:cNvSpPr>
              <a:spLocks/>
            </p:cNvSpPr>
            <p:nvPr/>
          </p:nvSpPr>
          <p:spPr bwMode="auto">
            <a:xfrm flipH="1">
              <a:off x="2253679" y="3020149"/>
              <a:ext cx="60177" cy="144423"/>
            </a:xfrm>
            <a:custGeom>
              <a:avLst/>
              <a:gdLst>
                <a:gd name="T0" fmla="*/ 10 w 28"/>
                <a:gd name="T1" fmla="*/ 54 h 71"/>
                <a:gd name="T2" fmla="*/ 14 w 28"/>
                <a:gd name="T3" fmla="*/ 68 h 71"/>
                <a:gd name="T4" fmla="*/ 26 w 28"/>
                <a:gd name="T5" fmla="*/ 44 h 71"/>
                <a:gd name="T6" fmla="*/ 19 w 28"/>
                <a:gd name="T7" fmla="*/ 29 h 71"/>
                <a:gd name="T8" fmla="*/ 18 w 28"/>
                <a:gd name="T9" fmla="*/ 18 h 71"/>
                <a:gd name="T10" fmla="*/ 11 w 28"/>
                <a:gd name="T11" fmla="*/ 5 h 71"/>
                <a:gd name="T12" fmla="*/ 3 w 28"/>
                <a:gd name="T13" fmla="*/ 30 h 71"/>
                <a:gd name="T14" fmla="*/ 10 w 28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1">
                  <a:moveTo>
                    <a:pt x="10" y="54"/>
                  </a:moveTo>
                  <a:cubicBezTo>
                    <a:pt x="1" y="57"/>
                    <a:pt x="5" y="71"/>
                    <a:pt x="14" y="68"/>
                  </a:cubicBezTo>
                  <a:cubicBezTo>
                    <a:pt x="25" y="65"/>
                    <a:pt x="28" y="54"/>
                    <a:pt x="26" y="44"/>
                  </a:cubicBezTo>
                  <a:cubicBezTo>
                    <a:pt x="24" y="38"/>
                    <a:pt x="21" y="34"/>
                    <a:pt x="19" y="29"/>
                  </a:cubicBezTo>
                  <a:cubicBezTo>
                    <a:pt x="17" y="26"/>
                    <a:pt x="15" y="20"/>
                    <a:pt x="18" y="18"/>
                  </a:cubicBezTo>
                  <a:cubicBezTo>
                    <a:pt x="26" y="13"/>
                    <a:pt x="19" y="0"/>
                    <a:pt x="11" y="5"/>
                  </a:cubicBezTo>
                  <a:cubicBezTo>
                    <a:pt x="2" y="11"/>
                    <a:pt x="0" y="21"/>
                    <a:pt x="3" y="30"/>
                  </a:cubicBezTo>
                  <a:cubicBezTo>
                    <a:pt x="4" y="34"/>
                    <a:pt x="17" y="52"/>
                    <a:pt x="1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380"/>
            <p:cNvSpPr>
              <a:spLocks/>
            </p:cNvSpPr>
            <p:nvPr/>
          </p:nvSpPr>
          <p:spPr bwMode="auto">
            <a:xfrm flipH="1">
              <a:off x="2165236" y="3020149"/>
              <a:ext cx="60177" cy="144423"/>
            </a:xfrm>
            <a:custGeom>
              <a:avLst/>
              <a:gdLst>
                <a:gd name="T0" fmla="*/ 10 w 28"/>
                <a:gd name="T1" fmla="*/ 54 h 71"/>
                <a:gd name="T2" fmla="*/ 14 w 28"/>
                <a:gd name="T3" fmla="*/ 68 h 71"/>
                <a:gd name="T4" fmla="*/ 25 w 28"/>
                <a:gd name="T5" fmla="*/ 44 h 71"/>
                <a:gd name="T6" fmla="*/ 18 w 28"/>
                <a:gd name="T7" fmla="*/ 29 h 71"/>
                <a:gd name="T8" fmla="*/ 18 w 28"/>
                <a:gd name="T9" fmla="*/ 18 h 71"/>
                <a:gd name="T10" fmla="*/ 10 w 28"/>
                <a:gd name="T11" fmla="*/ 5 h 71"/>
                <a:gd name="T12" fmla="*/ 3 w 28"/>
                <a:gd name="T13" fmla="*/ 30 h 71"/>
                <a:gd name="T14" fmla="*/ 10 w 28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1">
                  <a:moveTo>
                    <a:pt x="10" y="54"/>
                  </a:moveTo>
                  <a:cubicBezTo>
                    <a:pt x="1" y="57"/>
                    <a:pt x="5" y="71"/>
                    <a:pt x="14" y="68"/>
                  </a:cubicBezTo>
                  <a:cubicBezTo>
                    <a:pt x="24" y="65"/>
                    <a:pt x="28" y="54"/>
                    <a:pt x="25" y="44"/>
                  </a:cubicBezTo>
                  <a:cubicBezTo>
                    <a:pt x="24" y="38"/>
                    <a:pt x="21" y="34"/>
                    <a:pt x="18" y="29"/>
                  </a:cubicBezTo>
                  <a:cubicBezTo>
                    <a:pt x="17" y="26"/>
                    <a:pt x="14" y="20"/>
                    <a:pt x="18" y="18"/>
                  </a:cubicBezTo>
                  <a:cubicBezTo>
                    <a:pt x="26" y="13"/>
                    <a:pt x="19" y="0"/>
                    <a:pt x="10" y="5"/>
                  </a:cubicBezTo>
                  <a:cubicBezTo>
                    <a:pt x="2" y="11"/>
                    <a:pt x="0" y="21"/>
                    <a:pt x="3" y="30"/>
                  </a:cubicBezTo>
                  <a:cubicBezTo>
                    <a:pt x="4" y="34"/>
                    <a:pt x="16" y="52"/>
                    <a:pt x="1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381"/>
            <p:cNvSpPr>
              <a:spLocks/>
            </p:cNvSpPr>
            <p:nvPr/>
          </p:nvSpPr>
          <p:spPr bwMode="auto">
            <a:xfrm flipH="1">
              <a:off x="3554787" y="3988124"/>
              <a:ext cx="153179" cy="233827"/>
            </a:xfrm>
            <a:custGeom>
              <a:avLst/>
              <a:gdLst>
                <a:gd name="T0" fmla="*/ 168 w 168"/>
                <a:gd name="T1" fmla="*/ 158 h 272"/>
                <a:gd name="T2" fmla="*/ 168 w 168"/>
                <a:gd name="T3" fmla="*/ 0 h 272"/>
                <a:gd name="T4" fmla="*/ 85 w 168"/>
                <a:gd name="T5" fmla="*/ 0 h 272"/>
                <a:gd name="T6" fmla="*/ 0 w 168"/>
                <a:gd name="T7" fmla="*/ 218 h 272"/>
                <a:gd name="T8" fmla="*/ 123 w 168"/>
                <a:gd name="T9" fmla="*/ 272 h 272"/>
                <a:gd name="T10" fmla="*/ 168 w 168"/>
                <a:gd name="T11" fmla="*/ 15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272">
                  <a:moveTo>
                    <a:pt x="168" y="158"/>
                  </a:moveTo>
                  <a:lnTo>
                    <a:pt x="168" y="0"/>
                  </a:lnTo>
                  <a:lnTo>
                    <a:pt x="85" y="0"/>
                  </a:lnTo>
                  <a:lnTo>
                    <a:pt x="0" y="218"/>
                  </a:lnTo>
                  <a:lnTo>
                    <a:pt x="123" y="272"/>
                  </a:lnTo>
                  <a:lnTo>
                    <a:pt x="168" y="1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382"/>
            <p:cNvSpPr>
              <a:spLocks/>
            </p:cNvSpPr>
            <p:nvPr/>
          </p:nvSpPr>
          <p:spPr bwMode="auto">
            <a:xfrm flipH="1">
              <a:off x="3518316" y="3988124"/>
              <a:ext cx="28265" cy="73071"/>
            </a:xfrm>
            <a:custGeom>
              <a:avLst/>
              <a:gdLst>
                <a:gd name="T0" fmla="*/ 0 w 13"/>
                <a:gd name="T1" fmla="*/ 36 h 36"/>
                <a:gd name="T2" fmla="*/ 13 w 13"/>
                <a:gd name="T3" fmla="*/ 2 h 36"/>
                <a:gd name="T4" fmla="*/ 13 w 13"/>
                <a:gd name="T5" fmla="*/ 0 h 36"/>
                <a:gd name="T6" fmla="*/ 0 w 13"/>
                <a:gd name="T7" fmla="*/ 0 h 36"/>
                <a:gd name="T8" fmla="*/ 0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0" y="36"/>
                  </a:moveTo>
                  <a:cubicBezTo>
                    <a:pt x="12" y="30"/>
                    <a:pt x="13" y="14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383"/>
            <p:cNvSpPr>
              <a:spLocks/>
            </p:cNvSpPr>
            <p:nvPr/>
          </p:nvSpPr>
          <p:spPr bwMode="auto">
            <a:xfrm flipH="1">
              <a:off x="3393403" y="3988124"/>
              <a:ext cx="153179" cy="233827"/>
            </a:xfrm>
            <a:custGeom>
              <a:avLst/>
              <a:gdLst>
                <a:gd name="T0" fmla="*/ 17 w 71"/>
                <a:gd name="T1" fmla="*/ 0 h 115"/>
                <a:gd name="T2" fmla="*/ 17 w 71"/>
                <a:gd name="T3" fmla="*/ 2 h 115"/>
                <a:gd name="T4" fmla="*/ 0 w 71"/>
                <a:gd name="T5" fmla="*/ 41 h 115"/>
                <a:gd name="T6" fmla="*/ 0 w 71"/>
                <a:gd name="T7" fmla="*/ 67 h 115"/>
                <a:gd name="T8" fmla="*/ 20 w 71"/>
                <a:gd name="T9" fmla="*/ 115 h 115"/>
                <a:gd name="T10" fmla="*/ 71 w 71"/>
                <a:gd name="T11" fmla="*/ 92 h 115"/>
                <a:gd name="T12" fmla="*/ 35 w 71"/>
                <a:gd name="T13" fmla="*/ 0 h 115"/>
                <a:gd name="T14" fmla="*/ 17 w 71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5">
                  <a:moveTo>
                    <a:pt x="17" y="0"/>
                  </a:moveTo>
                  <a:cubicBezTo>
                    <a:pt x="17" y="1"/>
                    <a:pt x="17" y="1"/>
                    <a:pt x="17" y="2"/>
                  </a:cubicBezTo>
                  <a:cubicBezTo>
                    <a:pt x="17" y="16"/>
                    <a:pt x="15" y="34"/>
                    <a:pt x="0" y="4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384"/>
            <p:cNvSpPr>
              <a:spLocks/>
            </p:cNvSpPr>
            <p:nvPr/>
          </p:nvSpPr>
          <p:spPr bwMode="auto">
            <a:xfrm flipH="1">
              <a:off x="3470904" y="3961474"/>
              <a:ext cx="159562" cy="20632"/>
            </a:xfrm>
            <a:custGeom>
              <a:avLst/>
              <a:gdLst>
                <a:gd name="T0" fmla="*/ 175 w 175"/>
                <a:gd name="T1" fmla="*/ 0 h 24"/>
                <a:gd name="T2" fmla="*/ 0 w 175"/>
                <a:gd name="T3" fmla="*/ 0 h 24"/>
                <a:gd name="T4" fmla="*/ 0 w 175"/>
                <a:gd name="T5" fmla="*/ 24 h 24"/>
                <a:gd name="T6" fmla="*/ 83 w 175"/>
                <a:gd name="T7" fmla="*/ 24 h 24"/>
                <a:gd name="T8" fmla="*/ 92 w 175"/>
                <a:gd name="T9" fmla="*/ 24 h 24"/>
                <a:gd name="T10" fmla="*/ 175 w 175"/>
                <a:gd name="T11" fmla="*/ 24 h 24"/>
                <a:gd name="T12" fmla="*/ 175 w 17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24">
                  <a:moveTo>
                    <a:pt x="175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83" y="24"/>
                  </a:lnTo>
                  <a:lnTo>
                    <a:pt x="92" y="24"/>
                  </a:lnTo>
                  <a:lnTo>
                    <a:pt x="175" y="2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125"/>
            <p:cNvSpPr>
              <a:spLocks/>
            </p:cNvSpPr>
            <p:nvPr/>
          </p:nvSpPr>
          <p:spPr bwMode="auto">
            <a:xfrm flipH="1">
              <a:off x="3059692" y="3273747"/>
              <a:ext cx="258945" cy="333547"/>
            </a:xfrm>
            <a:custGeom>
              <a:avLst/>
              <a:gdLst>
                <a:gd name="T0" fmla="*/ 65 w 120"/>
                <a:gd name="T1" fmla="*/ 31 h 164"/>
                <a:gd name="T2" fmla="*/ 65 w 120"/>
                <a:gd name="T3" fmla="*/ 31 h 164"/>
                <a:gd name="T4" fmla="*/ 65 w 120"/>
                <a:gd name="T5" fmla="*/ 131 h 164"/>
                <a:gd name="T6" fmla="*/ 44 w 120"/>
                <a:gd name="T7" fmla="*/ 153 h 164"/>
                <a:gd name="T8" fmla="*/ 15 w 120"/>
                <a:gd name="T9" fmla="*/ 137 h 164"/>
                <a:gd name="T10" fmla="*/ 20 w 120"/>
                <a:gd name="T11" fmla="*/ 137 h 164"/>
                <a:gd name="T12" fmla="*/ 20 w 120"/>
                <a:gd name="T13" fmla="*/ 129 h 164"/>
                <a:gd name="T14" fmla="*/ 0 w 120"/>
                <a:gd name="T15" fmla="*/ 129 h 164"/>
                <a:gd name="T16" fmla="*/ 0 w 120"/>
                <a:gd name="T17" fmla="*/ 137 h 164"/>
                <a:gd name="T18" fmla="*/ 6 w 120"/>
                <a:gd name="T19" fmla="*/ 137 h 164"/>
                <a:gd name="T20" fmla="*/ 41 w 120"/>
                <a:gd name="T21" fmla="*/ 163 h 164"/>
                <a:gd name="T22" fmla="*/ 75 w 120"/>
                <a:gd name="T23" fmla="*/ 129 h 164"/>
                <a:gd name="T24" fmla="*/ 74 w 120"/>
                <a:gd name="T25" fmla="*/ 31 h 164"/>
                <a:gd name="T26" fmla="*/ 92 w 120"/>
                <a:gd name="T27" fmla="*/ 10 h 164"/>
                <a:gd name="T28" fmla="*/ 110 w 120"/>
                <a:gd name="T29" fmla="*/ 32 h 164"/>
                <a:gd name="T30" fmla="*/ 110 w 120"/>
                <a:gd name="T31" fmla="*/ 142 h 164"/>
                <a:gd name="T32" fmla="*/ 120 w 120"/>
                <a:gd name="T33" fmla="*/ 142 h 164"/>
                <a:gd name="T34" fmla="*/ 119 w 120"/>
                <a:gd name="T35" fmla="*/ 30 h 164"/>
                <a:gd name="T36" fmla="*/ 93 w 120"/>
                <a:gd name="T37" fmla="*/ 1 h 164"/>
                <a:gd name="T38" fmla="*/ 65 w 120"/>
                <a:gd name="T39" fmla="*/ 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64">
                  <a:moveTo>
                    <a:pt x="65" y="31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130"/>
                    <a:pt x="65" y="131"/>
                  </a:cubicBezTo>
                  <a:cubicBezTo>
                    <a:pt x="65" y="142"/>
                    <a:pt x="55" y="150"/>
                    <a:pt x="44" y="153"/>
                  </a:cubicBezTo>
                  <a:cubicBezTo>
                    <a:pt x="34" y="156"/>
                    <a:pt x="13" y="151"/>
                    <a:pt x="15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5" y="155"/>
                    <a:pt x="25" y="164"/>
                    <a:pt x="41" y="163"/>
                  </a:cubicBezTo>
                  <a:cubicBezTo>
                    <a:pt x="59" y="162"/>
                    <a:pt x="75" y="146"/>
                    <a:pt x="75" y="129"/>
                  </a:cubicBezTo>
                  <a:cubicBezTo>
                    <a:pt x="75" y="127"/>
                    <a:pt x="74" y="32"/>
                    <a:pt x="74" y="31"/>
                  </a:cubicBezTo>
                  <a:cubicBezTo>
                    <a:pt x="74" y="21"/>
                    <a:pt x="80" y="10"/>
                    <a:pt x="92" y="10"/>
                  </a:cubicBezTo>
                  <a:cubicBezTo>
                    <a:pt x="104" y="10"/>
                    <a:pt x="110" y="21"/>
                    <a:pt x="110" y="32"/>
                  </a:cubicBezTo>
                  <a:cubicBezTo>
                    <a:pt x="110" y="33"/>
                    <a:pt x="110" y="142"/>
                    <a:pt x="110" y="142"/>
                  </a:cubicBezTo>
                  <a:cubicBezTo>
                    <a:pt x="110" y="148"/>
                    <a:pt x="120" y="148"/>
                    <a:pt x="120" y="142"/>
                  </a:cubicBezTo>
                  <a:cubicBezTo>
                    <a:pt x="120" y="142"/>
                    <a:pt x="120" y="31"/>
                    <a:pt x="119" y="30"/>
                  </a:cubicBezTo>
                  <a:cubicBezTo>
                    <a:pt x="119" y="15"/>
                    <a:pt x="108" y="2"/>
                    <a:pt x="93" y="1"/>
                  </a:cubicBezTo>
                  <a:cubicBezTo>
                    <a:pt x="76" y="0"/>
                    <a:pt x="65" y="15"/>
                    <a:pt x="65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126"/>
            <p:cNvSpPr>
              <a:spLocks/>
            </p:cNvSpPr>
            <p:nvPr/>
          </p:nvSpPr>
          <p:spPr bwMode="auto">
            <a:xfrm flipH="1">
              <a:off x="3242959" y="3353695"/>
              <a:ext cx="107590" cy="172792"/>
            </a:xfrm>
            <a:custGeom>
              <a:avLst/>
              <a:gdLst>
                <a:gd name="T0" fmla="*/ 15 w 50"/>
                <a:gd name="T1" fmla="*/ 85 h 85"/>
                <a:gd name="T2" fmla="*/ 35 w 50"/>
                <a:gd name="T3" fmla="*/ 85 h 85"/>
                <a:gd name="T4" fmla="*/ 41 w 50"/>
                <a:gd name="T5" fmla="*/ 85 h 85"/>
                <a:gd name="T6" fmla="*/ 50 w 50"/>
                <a:gd name="T7" fmla="*/ 0 h 85"/>
                <a:gd name="T8" fmla="*/ 25 w 50"/>
                <a:gd name="T9" fmla="*/ 7 h 85"/>
                <a:gd name="T10" fmla="*/ 0 w 50"/>
                <a:gd name="T11" fmla="*/ 0 h 85"/>
                <a:gd name="T12" fmla="*/ 8 w 50"/>
                <a:gd name="T13" fmla="*/ 85 h 85"/>
                <a:gd name="T14" fmla="*/ 15 w 5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85">
                  <a:moveTo>
                    <a:pt x="15" y="85"/>
                  </a:moveTo>
                  <a:cubicBezTo>
                    <a:pt x="35" y="85"/>
                    <a:pt x="35" y="85"/>
                    <a:pt x="35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3" y="4"/>
                    <a:pt x="34" y="7"/>
                    <a:pt x="25" y="7"/>
                  </a:cubicBezTo>
                  <a:cubicBezTo>
                    <a:pt x="16" y="7"/>
                    <a:pt x="7" y="4"/>
                    <a:pt x="0" y="0"/>
                  </a:cubicBezTo>
                  <a:cubicBezTo>
                    <a:pt x="8" y="85"/>
                    <a:pt x="8" y="85"/>
                    <a:pt x="8" y="85"/>
                  </a:cubicBezTo>
                  <a:lnTo>
                    <a:pt x="15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127"/>
            <p:cNvSpPr>
              <a:spLocks/>
            </p:cNvSpPr>
            <p:nvPr/>
          </p:nvSpPr>
          <p:spPr bwMode="auto">
            <a:xfrm flipH="1">
              <a:off x="3230194" y="3243659"/>
              <a:ext cx="135855" cy="113475"/>
            </a:xfrm>
            <a:custGeom>
              <a:avLst/>
              <a:gdLst>
                <a:gd name="T0" fmla="*/ 0 w 63"/>
                <a:gd name="T1" fmla="*/ 32 h 56"/>
                <a:gd name="T2" fmla="*/ 3 w 63"/>
                <a:gd name="T3" fmla="*/ 44 h 56"/>
                <a:gd name="T4" fmla="*/ 5 w 63"/>
                <a:gd name="T5" fmla="*/ 46 h 56"/>
                <a:gd name="T6" fmla="*/ 7 w 63"/>
                <a:gd name="T7" fmla="*/ 48 h 56"/>
                <a:gd name="T8" fmla="*/ 7 w 63"/>
                <a:gd name="T9" fmla="*/ 48 h 56"/>
                <a:gd name="T10" fmla="*/ 7 w 63"/>
                <a:gd name="T11" fmla="*/ 49 h 56"/>
                <a:gd name="T12" fmla="*/ 31 w 63"/>
                <a:gd name="T13" fmla="*/ 56 h 56"/>
                <a:gd name="T14" fmla="*/ 32 w 63"/>
                <a:gd name="T15" fmla="*/ 56 h 56"/>
                <a:gd name="T16" fmla="*/ 32 w 63"/>
                <a:gd name="T17" fmla="*/ 56 h 56"/>
                <a:gd name="T18" fmla="*/ 56 w 63"/>
                <a:gd name="T19" fmla="*/ 49 h 56"/>
                <a:gd name="T20" fmla="*/ 57 w 63"/>
                <a:gd name="T21" fmla="*/ 48 h 56"/>
                <a:gd name="T22" fmla="*/ 57 w 63"/>
                <a:gd name="T23" fmla="*/ 48 h 56"/>
                <a:gd name="T24" fmla="*/ 59 w 63"/>
                <a:gd name="T25" fmla="*/ 46 h 56"/>
                <a:gd name="T26" fmla="*/ 60 w 63"/>
                <a:gd name="T27" fmla="*/ 44 h 56"/>
                <a:gd name="T28" fmla="*/ 63 w 63"/>
                <a:gd name="T29" fmla="*/ 32 h 56"/>
                <a:gd name="T30" fmla="*/ 32 w 63"/>
                <a:gd name="T31" fmla="*/ 0 h 56"/>
                <a:gd name="T32" fmla="*/ 0 w 63"/>
                <a:gd name="T33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56">
                  <a:moveTo>
                    <a:pt x="0" y="32"/>
                  </a:moveTo>
                  <a:cubicBezTo>
                    <a:pt x="0" y="36"/>
                    <a:pt x="1" y="40"/>
                    <a:pt x="3" y="44"/>
                  </a:cubicBezTo>
                  <a:cubicBezTo>
                    <a:pt x="4" y="45"/>
                    <a:pt x="4" y="45"/>
                    <a:pt x="5" y="46"/>
                  </a:cubicBezTo>
                  <a:cubicBezTo>
                    <a:pt x="6" y="47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14" y="53"/>
                    <a:pt x="22" y="56"/>
                    <a:pt x="31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1" y="56"/>
                    <a:pt x="50" y="53"/>
                    <a:pt x="56" y="49"/>
                  </a:cubicBezTo>
                  <a:cubicBezTo>
                    <a:pt x="57" y="49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48"/>
                    <a:pt x="58" y="47"/>
                    <a:pt x="59" y="46"/>
                  </a:cubicBezTo>
                  <a:cubicBezTo>
                    <a:pt x="59" y="45"/>
                    <a:pt x="60" y="45"/>
                    <a:pt x="60" y="44"/>
                  </a:cubicBezTo>
                  <a:cubicBezTo>
                    <a:pt x="62" y="40"/>
                    <a:pt x="63" y="36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128"/>
            <p:cNvSpPr>
              <a:spLocks/>
            </p:cNvSpPr>
            <p:nvPr/>
          </p:nvSpPr>
          <p:spPr bwMode="auto">
            <a:xfrm flipH="1">
              <a:off x="3383373" y="1681660"/>
              <a:ext cx="254387" cy="270793"/>
            </a:xfrm>
            <a:custGeom>
              <a:avLst/>
              <a:gdLst>
                <a:gd name="T0" fmla="*/ 260 w 279"/>
                <a:gd name="T1" fmla="*/ 315 h 315"/>
                <a:gd name="T2" fmla="*/ 260 w 279"/>
                <a:gd name="T3" fmla="*/ 0 h 315"/>
                <a:gd name="T4" fmla="*/ 244 w 279"/>
                <a:gd name="T5" fmla="*/ 36 h 315"/>
                <a:gd name="T6" fmla="*/ 244 w 279"/>
                <a:gd name="T7" fmla="*/ 64 h 315"/>
                <a:gd name="T8" fmla="*/ 260 w 279"/>
                <a:gd name="T9" fmla="*/ 119 h 315"/>
                <a:gd name="T10" fmla="*/ 260 w 279"/>
                <a:gd name="T11" fmla="*/ 142 h 315"/>
                <a:gd name="T12" fmla="*/ 244 w 279"/>
                <a:gd name="T13" fmla="*/ 197 h 315"/>
                <a:gd name="T14" fmla="*/ 244 w 279"/>
                <a:gd name="T15" fmla="*/ 225 h 315"/>
                <a:gd name="T16" fmla="*/ 260 w 279"/>
                <a:gd name="T17" fmla="*/ 279 h 315"/>
                <a:gd name="T18" fmla="*/ 140 w 279"/>
                <a:gd name="T19" fmla="*/ 230 h 315"/>
                <a:gd name="T20" fmla="*/ 227 w 279"/>
                <a:gd name="T21" fmla="*/ 315 h 315"/>
                <a:gd name="T22" fmla="*/ 244 w 279"/>
                <a:gd name="T23" fmla="*/ 279 h 315"/>
                <a:gd name="T24" fmla="*/ 227 w 279"/>
                <a:gd name="T25" fmla="*/ 249 h 315"/>
                <a:gd name="T26" fmla="*/ 227 w 279"/>
                <a:gd name="T27" fmla="*/ 225 h 315"/>
                <a:gd name="T28" fmla="*/ 244 w 279"/>
                <a:gd name="T29" fmla="*/ 197 h 315"/>
                <a:gd name="T30" fmla="*/ 227 w 279"/>
                <a:gd name="T31" fmla="*/ 142 h 315"/>
                <a:gd name="T32" fmla="*/ 244 w 279"/>
                <a:gd name="T33" fmla="*/ 119 h 315"/>
                <a:gd name="T34" fmla="*/ 227 w 279"/>
                <a:gd name="T35" fmla="*/ 88 h 315"/>
                <a:gd name="T36" fmla="*/ 227 w 279"/>
                <a:gd name="T37" fmla="*/ 64 h 315"/>
                <a:gd name="T38" fmla="*/ 244 w 279"/>
                <a:gd name="T39" fmla="*/ 36 h 315"/>
                <a:gd name="T40" fmla="*/ 227 w 279"/>
                <a:gd name="T41" fmla="*/ 0 h 315"/>
                <a:gd name="T42" fmla="*/ 140 w 279"/>
                <a:gd name="T43" fmla="*/ 83 h 315"/>
                <a:gd name="T44" fmla="*/ 206 w 279"/>
                <a:gd name="T45" fmla="*/ 114 h 315"/>
                <a:gd name="T46" fmla="*/ 140 w 279"/>
                <a:gd name="T47" fmla="*/ 230 h 315"/>
                <a:gd name="T48" fmla="*/ 36 w 279"/>
                <a:gd name="T49" fmla="*/ 12 h 315"/>
                <a:gd name="T50" fmla="*/ 52 w 279"/>
                <a:gd name="T51" fmla="*/ 64 h 315"/>
                <a:gd name="T52" fmla="*/ 36 w 279"/>
                <a:gd name="T53" fmla="*/ 88 h 315"/>
                <a:gd name="T54" fmla="*/ 52 w 279"/>
                <a:gd name="T55" fmla="*/ 119 h 315"/>
                <a:gd name="T56" fmla="*/ 52 w 279"/>
                <a:gd name="T57" fmla="*/ 142 h 315"/>
                <a:gd name="T58" fmla="*/ 36 w 279"/>
                <a:gd name="T59" fmla="*/ 171 h 315"/>
                <a:gd name="T60" fmla="*/ 52 w 279"/>
                <a:gd name="T61" fmla="*/ 225 h 315"/>
                <a:gd name="T62" fmla="*/ 36 w 279"/>
                <a:gd name="T63" fmla="*/ 249 h 315"/>
                <a:gd name="T64" fmla="*/ 52 w 279"/>
                <a:gd name="T65" fmla="*/ 279 h 315"/>
                <a:gd name="T66" fmla="*/ 52 w 279"/>
                <a:gd name="T67" fmla="*/ 303 h 315"/>
                <a:gd name="T68" fmla="*/ 74 w 279"/>
                <a:gd name="T69" fmla="*/ 230 h 315"/>
                <a:gd name="T70" fmla="*/ 74 w 279"/>
                <a:gd name="T71" fmla="*/ 199 h 315"/>
                <a:gd name="T72" fmla="*/ 140 w 279"/>
                <a:gd name="T73" fmla="*/ 83 h 315"/>
                <a:gd name="T74" fmla="*/ 52 w 279"/>
                <a:gd name="T75" fmla="*/ 0 h 315"/>
                <a:gd name="T76" fmla="*/ 21 w 279"/>
                <a:gd name="T77" fmla="*/ 0 h 315"/>
                <a:gd name="T78" fmla="*/ 21 w 279"/>
                <a:gd name="T79" fmla="*/ 315 h 315"/>
                <a:gd name="T80" fmla="*/ 36 w 279"/>
                <a:gd name="T81" fmla="*/ 279 h 315"/>
                <a:gd name="T82" fmla="*/ 36 w 279"/>
                <a:gd name="T83" fmla="*/ 249 h 315"/>
                <a:gd name="T84" fmla="*/ 21 w 279"/>
                <a:gd name="T85" fmla="*/ 197 h 315"/>
                <a:gd name="T86" fmla="*/ 21 w 279"/>
                <a:gd name="T87" fmla="*/ 171 h 315"/>
                <a:gd name="T88" fmla="*/ 36 w 279"/>
                <a:gd name="T89" fmla="*/ 119 h 315"/>
                <a:gd name="T90" fmla="*/ 36 w 279"/>
                <a:gd name="T91" fmla="*/ 88 h 315"/>
                <a:gd name="T92" fmla="*/ 21 w 279"/>
                <a:gd name="T93" fmla="*/ 36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15">
                  <a:moveTo>
                    <a:pt x="244" y="303"/>
                  </a:moveTo>
                  <a:lnTo>
                    <a:pt x="260" y="303"/>
                  </a:lnTo>
                  <a:lnTo>
                    <a:pt x="260" y="315"/>
                  </a:lnTo>
                  <a:lnTo>
                    <a:pt x="279" y="315"/>
                  </a:lnTo>
                  <a:lnTo>
                    <a:pt x="279" y="0"/>
                  </a:lnTo>
                  <a:lnTo>
                    <a:pt x="260" y="0"/>
                  </a:lnTo>
                  <a:lnTo>
                    <a:pt x="260" y="12"/>
                  </a:lnTo>
                  <a:lnTo>
                    <a:pt x="244" y="12"/>
                  </a:lnTo>
                  <a:lnTo>
                    <a:pt x="244" y="36"/>
                  </a:lnTo>
                  <a:lnTo>
                    <a:pt x="260" y="36"/>
                  </a:lnTo>
                  <a:lnTo>
                    <a:pt x="260" y="64"/>
                  </a:lnTo>
                  <a:lnTo>
                    <a:pt x="244" y="64"/>
                  </a:lnTo>
                  <a:lnTo>
                    <a:pt x="244" y="88"/>
                  </a:lnTo>
                  <a:lnTo>
                    <a:pt x="260" y="88"/>
                  </a:lnTo>
                  <a:lnTo>
                    <a:pt x="260" y="119"/>
                  </a:lnTo>
                  <a:lnTo>
                    <a:pt x="244" y="119"/>
                  </a:lnTo>
                  <a:lnTo>
                    <a:pt x="244" y="142"/>
                  </a:lnTo>
                  <a:lnTo>
                    <a:pt x="260" y="142"/>
                  </a:lnTo>
                  <a:lnTo>
                    <a:pt x="260" y="171"/>
                  </a:lnTo>
                  <a:lnTo>
                    <a:pt x="244" y="171"/>
                  </a:lnTo>
                  <a:lnTo>
                    <a:pt x="244" y="197"/>
                  </a:lnTo>
                  <a:lnTo>
                    <a:pt x="260" y="197"/>
                  </a:lnTo>
                  <a:lnTo>
                    <a:pt x="260" y="225"/>
                  </a:lnTo>
                  <a:lnTo>
                    <a:pt x="244" y="225"/>
                  </a:lnTo>
                  <a:lnTo>
                    <a:pt x="244" y="249"/>
                  </a:lnTo>
                  <a:lnTo>
                    <a:pt x="260" y="249"/>
                  </a:lnTo>
                  <a:lnTo>
                    <a:pt x="260" y="279"/>
                  </a:lnTo>
                  <a:lnTo>
                    <a:pt x="244" y="279"/>
                  </a:lnTo>
                  <a:lnTo>
                    <a:pt x="244" y="303"/>
                  </a:lnTo>
                  <a:close/>
                  <a:moveTo>
                    <a:pt x="140" y="230"/>
                  </a:moveTo>
                  <a:lnTo>
                    <a:pt x="206" y="230"/>
                  </a:lnTo>
                  <a:lnTo>
                    <a:pt x="206" y="315"/>
                  </a:lnTo>
                  <a:lnTo>
                    <a:pt x="227" y="315"/>
                  </a:lnTo>
                  <a:lnTo>
                    <a:pt x="227" y="303"/>
                  </a:lnTo>
                  <a:lnTo>
                    <a:pt x="244" y="303"/>
                  </a:lnTo>
                  <a:lnTo>
                    <a:pt x="244" y="279"/>
                  </a:lnTo>
                  <a:lnTo>
                    <a:pt x="227" y="279"/>
                  </a:lnTo>
                  <a:lnTo>
                    <a:pt x="227" y="249"/>
                  </a:lnTo>
                  <a:lnTo>
                    <a:pt x="227" y="249"/>
                  </a:lnTo>
                  <a:lnTo>
                    <a:pt x="244" y="249"/>
                  </a:lnTo>
                  <a:lnTo>
                    <a:pt x="244" y="225"/>
                  </a:lnTo>
                  <a:lnTo>
                    <a:pt x="227" y="225"/>
                  </a:lnTo>
                  <a:lnTo>
                    <a:pt x="227" y="197"/>
                  </a:lnTo>
                  <a:lnTo>
                    <a:pt x="227" y="197"/>
                  </a:lnTo>
                  <a:lnTo>
                    <a:pt x="244" y="197"/>
                  </a:lnTo>
                  <a:lnTo>
                    <a:pt x="244" y="171"/>
                  </a:lnTo>
                  <a:lnTo>
                    <a:pt x="227" y="171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44" y="142"/>
                  </a:lnTo>
                  <a:lnTo>
                    <a:pt x="244" y="119"/>
                  </a:lnTo>
                  <a:lnTo>
                    <a:pt x="227" y="119"/>
                  </a:lnTo>
                  <a:lnTo>
                    <a:pt x="227" y="88"/>
                  </a:lnTo>
                  <a:lnTo>
                    <a:pt x="227" y="88"/>
                  </a:lnTo>
                  <a:lnTo>
                    <a:pt x="244" y="88"/>
                  </a:lnTo>
                  <a:lnTo>
                    <a:pt x="244" y="64"/>
                  </a:lnTo>
                  <a:lnTo>
                    <a:pt x="227" y="64"/>
                  </a:lnTo>
                  <a:lnTo>
                    <a:pt x="227" y="36"/>
                  </a:lnTo>
                  <a:lnTo>
                    <a:pt x="227" y="36"/>
                  </a:lnTo>
                  <a:lnTo>
                    <a:pt x="244" y="36"/>
                  </a:lnTo>
                  <a:lnTo>
                    <a:pt x="244" y="12"/>
                  </a:lnTo>
                  <a:lnTo>
                    <a:pt x="227" y="12"/>
                  </a:lnTo>
                  <a:lnTo>
                    <a:pt x="227" y="0"/>
                  </a:lnTo>
                  <a:lnTo>
                    <a:pt x="206" y="0"/>
                  </a:lnTo>
                  <a:lnTo>
                    <a:pt x="206" y="83"/>
                  </a:lnTo>
                  <a:lnTo>
                    <a:pt x="140" y="83"/>
                  </a:lnTo>
                  <a:lnTo>
                    <a:pt x="140" y="114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99"/>
                  </a:lnTo>
                  <a:lnTo>
                    <a:pt x="140" y="199"/>
                  </a:lnTo>
                  <a:lnTo>
                    <a:pt x="140" y="230"/>
                  </a:lnTo>
                  <a:close/>
                  <a:moveTo>
                    <a:pt x="52" y="0"/>
                  </a:moveTo>
                  <a:lnTo>
                    <a:pt x="52" y="12"/>
                  </a:lnTo>
                  <a:lnTo>
                    <a:pt x="36" y="12"/>
                  </a:lnTo>
                  <a:lnTo>
                    <a:pt x="36" y="36"/>
                  </a:lnTo>
                  <a:lnTo>
                    <a:pt x="52" y="36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36" y="64"/>
                  </a:lnTo>
                  <a:lnTo>
                    <a:pt x="36" y="88"/>
                  </a:lnTo>
                  <a:lnTo>
                    <a:pt x="52" y="88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36" y="119"/>
                  </a:lnTo>
                  <a:lnTo>
                    <a:pt x="36" y="142"/>
                  </a:lnTo>
                  <a:lnTo>
                    <a:pt x="52" y="142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36" y="171"/>
                  </a:lnTo>
                  <a:lnTo>
                    <a:pt x="36" y="197"/>
                  </a:lnTo>
                  <a:lnTo>
                    <a:pt x="52" y="197"/>
                  </a:lnTo>
                  <a:lnTo>
                    <a:pt x="52" y="225"/>
                  </a:lnTo>
                  <a:lnTo>
                    <a:pt x="52" y="225"/>
                  </a:lnTo>
                  <a:lnTo>
                    <a:pt x="36" y="225"/>
                  </a:lnTo>
                  <a:lnTo>
                    <a:pt x="36" y="249"/>
                  </a:lnTo>
                  <a:lnTo>
                    <a:pt x="52" y="249"/>
                  </a:lnTo>
                  <a:lnTo>
                    <a:pt x="52" y="279"/>
                  </a:lnTo>
                  <a:lnTo>
                    <a:pt x="52" y="279"/>
                  </a:lnTo>
                  <a:lnTo>
                    <a:pt x="36" y="279"/>
                  </a:lnTo>
                  <a:lnTo>
                    <a:pt x="36" y="303"/>
                  </a:lnTo>
                  <a:lnTo>
                    <a:pt x="52" y="303"/>
                  </a:lnTo>
                  <a:lnTo>
                    <a:pt x="52" y="315"/>
                  </a:lnTo>
                  <a:lnTo>
                    <a:pt x="74" y="315"/>
                  </a:lnTo>
                  <a:lnTo>
                    <a:pt x="74" y="230"/>
                  </a:lnTo>
                  <a:lnTo>
                    <a:pt x="140" y="230"/>
                  </a:lnTo>
                  <a:lnTo>
                    <a:pt x="140" y="199"/>
                  </a:lnTo>
                  <a:lnTo>
                    <a:pt x="74" y="199"/>
                  </a:lnTo>
                  <a:lnTo>
                    <a:pt x="74" y="114"/>
                  </a:lnTo>
                  <a:lnTo>
                    <a:pt x="140" y="114"/>
                  </a:lnTo>
                  <a:lnTo>
                    <a:pt x="140" y="83"/>
                  </a:lnTo>
                  <a:lnTo>
                    <a:pt x="74" y="83"/>
                  </a:lnTo>
                  <a:lnTo>
                    <a:pt x="74" y="0"/>
                  </a:lnTo>
                  <a:lnTo>
                    <a:pt x="52" y="0"/>
                  </a:lnTo>
                  <a:close/>
                  <a:moveTo>
                    <a:pt x="36" y="12"/>
                  </a:moveTo>
                  <a:lnTo>
                    <a:pt x="21" y="1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315"/>
                  </a:lnTo>
                  <a:lnTo>
                    <a:pt x="21" y="315"/>
                  </a:lnTo>
                  <a:lnTo>
                    <a:pt x="21" y="303"/>
                  </a:lnTo>
                  <a:lnTo>
                    <a:pt x="36" y="303"/>
                  </a:lnTo>
                  <a:lnTo>
                    <a:pt x="36" y="279"/>
                  </a:lnTo>
                  <a:lnTo>
                    <a:pt x="21" y="279"/>
                  </a:lnTo>
                  <a:lnTo>
                    <a:pt x="21" y="249"/>
                  </a:lnTo>
                  <a:lnTo>
                    <a:pt x="36" y="249"/>
                  </a:lnTo>
                  <a:lnTo>
                    <a:pt x="36" y="225"/>
                  </a:lnTo>
                  <a:lnTo>
                    <a:pt x="21" y="225"/>
                  </a:lnTo>
                  <a:lnTo>
                    <a:pt x="21" y="197"/>
                  </a:lnTo>
                  <a:lnTo>
                    <a:pt x="36" y="197"/>
                  </a:lnTo>
                  <a:lnTo>
                    <a:pt x="36" y="171"/>
                  </a:lnTo>
                  <a:lnTo>
                    <a:pt x="21" y="171"/>
                  </a:lnTo>
                  <a:lnTo>
                    <a:pt x="21" y="142"/>
                  </a:lnTo>
                  <a:lnTo>
                    <a:pt x="36" y="142"/>
                  </a:lnTo>
                  <a:lnTo>
                    <a:pt x="36" y="119"/>
                  </a:lnTo>
                  <a:lnTo>
                    <a:pt x="21" y="119"/>
                  </a:lnTo>
                  <a:lnTo>
                    <a:pt x="21" y="88"/>
                  </a:lnTo>
                  <a:lnTo>
                    <a:pt x="36" y="88"/>
                  </a:lnTo>
                  <a:lnTo>
                    <a:pt x="36" y="64"/>
                  </a:lnTo>
                  <a:lnTo>
                    <a:pt x="21" y="64"/>
                  </a:lnTo>
                  <a:lnTo>
                    <a:pt x="21" y="36"/>
                  </a:lnTo>
                  <a:lnTo>
                    <a:pt x="36" y="36"/>
                  </a:lnTo>
                  <a:lnTo>
                    <a:pt x="36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129"/>
            <p:cNvSpPr>
              <a:spLocks/>
            </p:cNvSpPr>
            <p:nvPr/>
          </p:nvSpPr>
          <p:spPr bwMode="auto">
            <a:xfrm flipH="1">
              <a:off x="1180515" y="5809740"/>
              <a:ext cx="58354" cy="68773"/>
            </a:xfrm>
            <a:custGeom>
              <a:avLst/>
              <a:gdLst>
                <a:gd name="T0" fmla="*/ 64 w 64"/>
                <a:gd name="T1" fmla="*/ 0 h 80"/>
                <a:gd name="T2" fmla="*/ 0 w 64"/>
                <a:gd name="T3" fmla="*/ 0 h 80"/>
                <a:gd name="T4" fmla="*/ 0 w 64"/>
                <a:gd name="T5" fmla="*/ 28 h 80"/>
                <a:gd name="T6" fmla="*/ 64 w 64"/>
                <a:gd name="T7" fmla="*/ 80 h 80"/>
                <a:gd name="T8" fmla="*/ 64 w 6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64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64" y="8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130"/>
            <p:cNvSpPr>
              <a:spLocks/>
            </p:cNvSpPr>
            <p:nvPr/>
          </p:nvSpPr>
          <p:spPr bwMode="auto">
            <a:xfrm flipH="1">
              <a:off x="1180515" y="5868196"/>
              <a:ext cx="238886" cy="220073"/>
            </a:xfrm>
            <a:custGeom>
              <a:avLst/>
              <a:gdLst>
                <a:gd name="T0" fmla="*/ 262 w 262"/>
                <a:gd name="T1" fmla="*/ 135 h 256"/>
                <a:gd name="T2" fmla="*/ 262 w 262"/>
                <a:gd name="T3" fmla="*/ 107 h 256"/>
                <a:gd name="T4" fmla="*/ 198 w 262"/>
                <a:gd name="T5" fmla="*/ 55 h 256"/>
                <a:gd name="T6" fmla="*/ 130 w 262"/>
                <a:gd name="T7" fmla="*/ 0 h 256"/>
                <a:gd name="T8" fmla="*/ 0 w 262"/>
                <a:gd name="T9" fmla="*/ 107 h 256"/>
                <a:gd name="T10" fmla="*/ 0 w 262"/>
                <a:gd name="T11" fmla="*/ 256 h 256"/>
                <a:gd name="T12" fmla="*/ 83 w 262"/>
                <a:gd name="T13" fmla="*/ 256 h 256"/>
                <a:gd name="T14" fmla="*/ 83 w 262"/>
                <a:gd name="T15" fmla="*/ 109 h 256"/>
                <a:gd name="T16" fmla="*/ 180 w 262"/>
                <a:gd name="T17" fmla="*/ 109 h 256"/>
                <a:gd name="T18" fmla="*/ 180 w 262"/>
                <a:gd name="T19" fmla="*/ 256 h 256"/>
                <a:gd name="T20" fmla="*/ 262 w 262"/>
                <a:gd name="T21" fmla="*/ 256 h 256"/>
                <a:gd name="T22" fmla="*/ 262 w 262"/>
                <a:gd name="T23" fmla="*/ 13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2" h="256">
                  <a:moveTo>
                    <a:pt x="262" y="135"/>
                  </a:moveTo>
                  <a:lnTo>
                    <a:pt x="262" y="107"/>
                  </a:lnTo>
                  <a:lnTo>
                    <a:pt x="198" y="55"/>
                  </a:lnTo>
                  <a:lnTo>
                    <a:pt x="130" y="0"/>
                  </a:lnTo>
                  <a:lnTo>
                    <a:pt x="0" y="107"/>
                  </a:lnTo>
                  <a:lnTo>
                    <a:pt x="0" y="256"/>
                  </a:lnTo>
                  <a:lnTo>
                    <a:pt x="83" y="256"/>
                  </a:lnTo>
                  <a:lnTo>
                    <a:pt x="83" y="109"/>
                  </a:lnTo>
                  <a:lnTo>
                    <a:pt x="180" y="109"/>
                  </a:lnTo>
                  <a:lnTo>
                    <a:pt x="180" y="256"/>
                  </a:lnTo>
                  <a:lnTo>
                    <a:pt x="262" y="256"/>
                  </a:lnTo>
                  <a:lnTo>
                    <a:pt x="262" y="1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31"/>
            <p:cNvSpPr>
              <a:spLocks/>
            </p:cNvSpPr>
            <p:nvPr/>
          </p:nvSpPr>
          <p:spPr bwMode="auto">
            <a:xfrm flipH="1">
              <a:off x="1122162" y="5797704"/>
              <a:ext cx="355594" cy="172792"/>
            </a:xfrm>
            <a:custGeom>
              <a:avLst/>
              <a:gdLst>
                <a:gd name="T0" fmla="*/ 64 w 390"/>
                <a:gd name="T1" fmla="*/ 177 h 201"/>
                <a:gd name="T2" fmla="*/ 194 w 390"/>
                <a:gd name="T3" fmla="*/ 68 h 201"/>
                <a:gd name="T4" fmla="*/ 262 w 390"/>
                <a:gd name="T5" fmla="*/ 123 h 201"/>
                <a:gd name="T6" fmla="*/ 326 w 390"/>
                <a:gd name="T7" fmla="*/ 177 h 201"/>
                <a:gd name="T8" fmla="*/ 357 w 390"/>
                <a:gd name="T9" fmla="*/ 201 h 201"/>
                <a:gd name="T10" fmla="*/ 390 w 390"/>
                <a:gd name="T11" fmla="*/ 158 h 201"/>
                <a:gd name="T12" fmla="*/ 326 w 390"/>
                <a:gd name="T13" fmla="*/ 108 h 201"/>
                <a:gd name="T14" fmla="*/ 262 w 390"/>
                <a:gd name="T15" fmla="*/ 56 h 201"/>
                <a:gd name="T16" fmla="*/ 194 w 390"/>
                <a:gd name="T17" fmla="*/ 0 h 201"/>
                <a:gd name="T18" fmla="*/ 0 w 390"/>
                <a:gd name="T19" fmla="*/ 158 h 201"/>
                <a:gd name="T20" fmla="*/ 33 w 390"/>
                <a:gd name="T21" fmla="*/ 201 h 201"/>
                <a:gd name="T22" fmla="*/ 64 w 390"/>
                <a:gd name="T23" fmla="*/ 17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01">
                  <a:moveTo>
                    <a:pt x="64" y="177"/>
                  </a:moveTo>
                  <a:lnTo>
                    <a:pt x="194" y="68"/>
                  </a:lnTo>
                  <a:lnTo>
                    <a:pt x="262" y="123"/>
                  </a:lnTo>
                  <a:lnTo>
                    <a:pt x="326" y="177"/>
                  </a:lnTo>
                  <a:lnTo>
                    <a:pt x="357" y="201"/>
                  </a:lnTo>
                  <a:lnTo>
                    <a:pt x="390" y="158"/>
                  </a:lnTo>
                  <a:lnTo>
                    <a:pt x="326" y="108"/>
                  </a:lnTo>
                  <a:lnTo>
                    <a:pt x="262" y="56"/>
                  </a:lnTo>
                  <a:lnTo>
                    <a:pt x="194" y="0"/>
                  </a:lnTo>
                  <a:lnTo>
                    <a:pt x="0" y="158"/>
                  </a:lnTo>
                  <a:lnTo>
                    <a:pt x="33" y="201"/>
                  </a:lnTo>
                  <a:lnTo>
                    <a:pt x="64" y="1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132"/>
            <p:cNvSpPr>
              <a:spLocks/>
            </p:cNvSpPr>
            <p:nvPr/>
          </p:nvSpPr>
          <p:spPr bwMode="auto">
            <a:xfrm flipH="1">
              <a:off x="2405946" y="5939548"/>
              <a:ext cx="90266" cy="169353"/>
            </a:xfrm>
            <a:custGeom>
              <a:avLst/>
              <a:gdLst>
                <a:gd name="T0" fmla="*/ 0 w 99"/>
                <a:gd name="T1" fmla="*/ 197 h 197"/>
                <a:gd name="T2" fmla="*/ 99 w 99"/>
                <a:gd name="T3" fmla="*/ 78 h 197"/>
                <a:gd name="T4" fmla="*/ 0 w 99"/>
                <a:gd name="T5" fmla="*/ 0 h 197"/>
                <a:gd name="T6" fmla="*/ 0 w 99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7">
                  <a:moveTo>
                    <a:pt x="0" y="197"/>
                  </a:moveTo>
                  <a:lnTo>
                    <a:pt x="99" y="78"/>
                  </a:lnTo>
                  <a:lnTo>
                    <a:pt x="0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133"/>
            <p:cNvSpPr>
              <a:spLocks/>
            </p:cNvSpPr>
            <p:nvPr/>
          </p:nvSpPr>
          <p:spPr bwMode="auto">
            <a:xfrm flipH="1">
              <a:off x="2189854" y="5939548"/>
              <a:ext cx="90266" cy="169353"/>
            </a:xfrm>
            <a:custGeom>
              <a:avLst/>
              <a:gdLst>
                <a:gd name="T0" fmla="*/ 99 w 99"/>
                <a:gd name="T1" fmla="*/ 197 h 197"/>
                <a:gd name="T2" fmla="*/ 99 w 99"/>
                <a:gd name="T3" fmla="*/ 0 h 197"/>
                <a:gd name="T4" fmla="*/ 0 w 99"/>
                <a:gd name="T5" fmla="*/ 78 h 197"/>
                <a:gd name="T6" fmla="*/ 99 w 99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7">
                  <a:moveTo>
                    <a:pt x="99" y="197"/>
                  </a:moveTo>
                  <a:lnTo>
                    <a:pt x="99" y="0"/>
                  </a:lnTo>
                  <a:lnTo>
                    <a:pt x="0" y="78"/>
                  </a:lnTo>
                  <a:lnTo>
                    <a:pt x="99" y="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34"/>
            <p:cNvSpPr>
              <a:spLocks/>
            </p:cNvSpPr>
            <p:nvPr/>
          </p:nvSpPr>
          <p:spPr bwMode="auto">
            <a:xfrm flipH="1">
              <a:off x="2189855" y="6114919"/>
              <a:ext cx="0" cy="1719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135"/>
            <p:cNvSpPr>
              <a:spLocks/>
            </p:cNvSpPr>
            <p:nvPr/>
          </p:nvSpPr>
          <p:spPr bwMode="auto">
            <a:xfrm flipH="1">
              <a:off x="2494389" y="6114919"/>
              <a:ext cx="1824" cy="1719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136"/>
            <p:cNvSpPr>
              <a:spLocks/>
            </p:cNvSpPr>
            <p:nvPr/>
          </p:nvSpPr>
          <p:spPr bwMode="auto">
            <a:xfrm flipH="1">
              <a:off x="2194414" y="6012619"/>
              <a:ext cx="295416" cy="104019"/>
            </a:xfrm>
            <a:custGeom>
              <a:avLst/>
              <a:gdLst>
                <a:gd name="T0" fmla="*/ 324 w 324"/>
                <a:gd name="T1" fmla="*/ 121 h 121"/>
                <a:gd name="T2" fmla="*/ 322 w 324"/>
                <a:gd name="T3" fmla="*/ 119 h 121"/>
                <a:gd name="T4" fmla="*/ 222 w 324"/>
                <a:gd name="T5" fmla="*/ 0 h 121"/>
                <a:gd name="T6" fmla="*/ 161 w 324"/>
                <a:gd name="T7" fmla="*/ 50 h 121"/>
                <a:gd name="T8" fmla="*/ 99 w 324"/>
                <a:gd name="T9" fmla="*/ 0 h 121"/>
                <a:gd name="T10" fmla="*/ 0 w 324"/>
                <a:gd name="T11" fmla="*/ 119 h 121"/>
                <a:gd name="T12" fmla="*/ 0 w 324"/>
                <a:gd name="T13" fmla="*/ 121 h 121"/>
                <a:gd name="T14" fmla="*/ 324 w 324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21">
                  <a:moveTo>
                    <a:pt x="324" y="121"/>
                  </a:moveTo>
                  <a:lnTo>
                    <a:pt x="322" y="119"/>
                  </a:lnTo>
                  <a:lnTo>
                    <a:pt x="222" y="0"/>
                  </a:lnTo>
                  <a:lnTo>
                    <a:pt x="161" y="50"/>
                  </a:lnTo>
                  <a:lnTo>
                    <a:pt x="99" y="0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324" y="1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37"/>
            <p:cNvSpPr>
              <a:spLocks/>
            </p:cNvSpPr>
            <p:nvPr/>
          </p:nvSpPr>
          <p:spPr bwMode="auto">
            <a:xfrm flipH="1">
              <a:off x="2196237" y="5933530"/>
              <a:ext cx="293593" cy="111756"/>
            </a:xfrm>
            <a:custGeom>
              <a:avLst/>
              <a:gdLst>
                <a:gd name="T0" fmla="*/ 97 w 322"/>
                <a:gd name="T1" fmla="*/ 78 h 130"/>
                <a:gd name="T2" fmla="*/ 102 w 322"/>
                <a:gd name="T3" fmla="*/ 81 h 130"/>
                <a:gd name="T4" fmla="*/ 107 w 322"/>
                <a:gd name="T5" fmla="*/ 85 h 130"/>
                <a:gd name="T6" fmla="*/ 161 w 322"/>
                <a:gd name="T7" fmla="*/ 130 h 130"/>
                <a:gd name="T8" fmla="*/ 218 w 322"/>
                <a:gd name="T9" fmla="*/ 85 h 130"/>
                <a:gd name="T10" fmla="*/ 220 w 322"/>
                <a:gd name="T11" fmla="*/ 81 h 130"/>
                <a:gd name="T12" fmla="*/ 225 w 322"/>
                <a:gd name="T13" fmla="*/ 78 h 130"/>
                <a:gd name="T14" fmla="*/ 322 w 322"/>
                <a:gd name="T15" fmla="*/ 0 h 130"/>
                <a:gd name="T16" fmla="*/ 0 w 322"/>
                <a:gd name="T17" fmla="*/ 0 h 130"/>
                <a:gd name="T18" fmla="*/ 97 w 322"/>
                <a:gd name="T19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130">
                  <a:moveTo>
                    <a:pt x="97" y="78"/>
                  </a:moveTo>
                  <a:lnTo>
                    <a:pt x="102" y="81"/>
                  </a:lnTo>
                  <a:lnTo>
                    <a:pt x="107" y="85"/>
                  </a:lnTo>
                  <a:lnTo>
                    <a:pt x="161" y="130"/>
                  </a:lnTo>
                  <a:lnTo>
                    <a:pt x="218" y="85"/>
                  </a:lnTo>
                  <a:lnTo>
                    <a:pt x="220" y="81"/>
                  </a:lnTo>
                  <a:lnTo>
                    <a:pt x="225" y="78"/>
                  </a:lnTo>
                  <a:lnTo>
                    <a:pt x="322" y="0"/>
                  </a:lnTo>
                  <a:lnTo>
                    <a:pt x="0" y="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138"/>
            <p:cNvSpPr>
              <a:spLocks/>
            </p:cNvSpPr>
            <p:nvPr/>
          </p:nvSpPr>
          <p:spPr bwMode="auto">
            <a:xfrm flipH="1">
              <a:off x="1630934" y="1882820"/>
              <a:ext cx="315475" cy="183108"/>
            </a:xfrm>
            <a:custGeom>
              <a:avLst/>
              <a:gdLst>
                <a:gd name="T0" fmla="*/ 146 w 146"/>
                <a:gd name="T1" fmla="*/ 74 h 90"/>
                <a:gd name="T2" fmla="*/ 130 w 146"/>
                <a:gd name="T3" fmla="*/ 58 h 90"/>
                <a:gd name="T4" fmla="*/ 132 w 146"/>
                <a:gd name="T5" fmla="*/ 45 h 90"/>
                <a:gd name="T6" fmla="*/ 87 w 146"/>
                <a:gd name="T7" fmla="*/ 0 h 90"/>
                <a:gd name="T8" fmla="*/ 43 w 146"/>
                <a:gd name="T9" fmla="*/ 44 h 90"/>
                <a:gd name="T10" fmla="*/ 26 w 146"/>
                <a:gd name="T11" fmla="*/ 38 h 90"/>
                <a:gd name="T12" fmla="*/ 0 w 146"/>
                <a:gd name="T13" fmla="*/ 64 h 90"/>
                <a:gd name="T14" fmla="*/ 26 w 146"/>
                <a:gd name="T15" fmla="*/ 90 h 90"/>
                <a:gd name="T16" fmla="*/ 85 w 146"/>
                <a:gd name="T17" fmla="*/ 90 h 90"/>
                <a:gd name="T18" fmla="*/ 87 w 146"/>
                <a:gd name="T19" fmla="*/ 90 h 90"/>
                <a:gd name="T20" fmla="*/ 130 w 146"/>
                <a:gd name="T21" fmla="*/ 90 h 90"/>
                <a:gd name="T22" fmla="*/ 146 w 146"/>
                <a:gd name="T23" fmla="*/ 7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90">
                  <a:moveTo>
                    <a:pt x="146" y="74"/>
                  </a:moveTo>
                  <a:cubicBezTo>
                    <a:pt x="146" y="65"/>
                    <a:pt x="139" y="58"/>
                    <a:pt x="130" y="58"/>
                  </a:cubicBezTo>
                  <a:cubicBezTo>
                    <a:pt x="132" y="54"/>
                    <a:pt x="132" y="50"/>
                    <a:pt x="132" y="45"/>
                  </a:cubicBezTo>
                  <a:cubicBezTo>
                    <a:pt x="132" y="20"/>
                    <a:pt x="112" y="0"/>
                    <a:pt x="87" y="0"/>
                  </a:cubicBezTo>
                  <a:cubicBezTo>
                    <a:pt x="63" y="0"/>
                    <a:pt x="43" y="20"/>
                    <a:pt x="43" y="44"/>
                  </a:cubicBezTo>
                  <a:cubicBezTo>
                    <a:pt x="38" y="40"/>
                    <a:pt x="32" y="38"/>
                    <a:pt x="26" y="38"/>
                  </a:cubicBezTo>
                  <a:cubicBezTo>
                    <a:pt x="12" y="38"/>
                    <a:pt x="0" y="50"/>
                    <a:pt x="0" y="64"/>
                  </a:cubicBezTo>
                  <a:cubicBezTo>
                    <a:pt x="0" y="78"/>
                    <a:pt x="12" y="90"/>
                    <a:pt x="26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9" y="90"/>
                    <a:pt x="146" y="83"/>
                    <a:pt x="146" y="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Rectangle 139"/>
            <p:cNvSpPr>
              <a:spLocks/>
            </p:cNvSpPr>
            <p:nvPr/>
          </p:nvSpPr>
          <p:spPr bwMode="auto">
            <a:xfrm flipH="1">
              <a:off x="1875291" y="2082261"/>
              <a:ext cx="25530" cy="575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Rectangle 140"/>
            <p:cNvSpPr>
              <a:spLocks/>
            </p:cNvSpPr>
            <p:nvPr/>
          </p:nvSpPr>
          <p:spPr bwMode="auto">
            <a:xfrm flipH="1">
              <a:off x="1807819" y="2113209"/>
              <a:ext cx="28265" cy="567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Rectangle 141"/>
            <p:cNvSpPr>
              <a:spLocks/>
            </p:cNvSpPr>
            <p:nvPr/>
          </p:nvSpPr>
          <p:spPr bwMode="auto">
            <a:xfrm flipH="1">
              <a:off x="1743083" y="2082261"/>
              <a:ext cx="26442" cy="575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Rectangle 142"/>
            <p:cNvSpPr>
              <a:spLocks/>
            </p:cNvSpPr>
            <p:nvPr/>
          </p:nvSpPr>
          <p:spPr bwMode="auto">
            <a:xfrm flipH="1">
              <a:off x="1676523" y="2113209"/>
              <a:ext cx="28265" cy="567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43"/>
            <p:cNvSpPr>
              <a:spLocks/>
            </p:cNvSpPr>
            <p:nvPr/>
          </p:nvSpPr>
          <p:spPr bwMode="auto">
            <a:xfrm flipH="1">
              <a:off x="1471373" y="2737321"/>
              <a:ext cx="269887" cy="209757"/>
            </a:xfrm>
            <a:custGeom>
              <a:avLst/>
              <a:gdLst>
                <a:gd name="T0" fmla="*/ 241 w 296"/>
                <a:gd name="T1" fmla="*/ 0 h 244"/>
                <a:gd name="T2" fmla="*/ 107 w 296"/>
                <a:gd name="T3" fmla="*/ 137 h 244"/>
                <a:gd name="T4" fmla="*/ 55 w 296"/>
                <a:gd name="T5" fmla="*/ 85 h 244"/>
                <a:gd name="T6" fmla="*/ 0 w 296"/>
                <a:gd name="T7" fmla="*/ 139 h 244"/>
                <a:gd name="T8" fmla="*/ 52 w 296"/>
                <a:gd name="T9" fmla="*/ 189 h 244"/>
                <a:gd name="T10" fmla="*/ 107 w 296"/>
                <a:gd name="T11" fmla="*/ 244 h 244"/>
                <a:gd name="T12" fmla="*/ 159 w 296"/>
                <a:gd name="T13" fmla="*/ 189 h 244"/>
                <a:gd name="T14" fmla="*/ 296 w 296"/>
                <a:gd name="T15" fmla="*/ 54 h 244"/>
                <a:gd name="T16" fmla="*/ 241 w 296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44">
                  <a:moveTo>
                    <a:pt x="241" y="0"/>
                  </a:moveTo>
                  <a:lnTo>
                    <a:pt x="107" y="137"/>
                  </a:lnTo>
                  <a:lnTo>
                    <a:pt x="55" y="85"/>
                  </a:lnTo>
                  <a:lnTo>
                    <a:pt x="0" y="139"/>
                  </a:lnTo>
                  <a:lnTo>
                    <a:pt x="52" y="189"/>
                  </a:lnTo>
                  <a:lnTo>
                    <a:pt x="107" y="244"/>
                  </a:lnTo>
                  <a:lnTo>
                    <a:pt x="159" y="189"/>
                  </a:lnTo>
                  <a:lnTo>
                    <a:pt x="296" y="5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144"/>
            <p:cNvSpPr>
              <a:spLocks/>
            </p:cNvSpPr>
            <p:nvPr/>
          </p:nvSpPr>
          <p:spPr bwMode="auto">
            <a:xfrm flipH="1">
              <a:off x="3699760" y="2838760"/>
              <a:ext cx="321858" cy="71352"/>
            </a:xfrm>
            <a:custGeom>
              <a:avLst/>
              <a:gdLst>
                <a:gd name="T0" fmla="*/ 353 w 353"/>
                <a:gd name="T1" fmla="*/ 0 h 83"/>
                <a:gd name="T2" fmla="*/ 322 w 353"/>
                <a:gd name="T3" fmla="*/ 0 h 83"/>
                <a:gd name="T4" fmla="*/ 322 w 353"/>
                <a:gd name="T5" fmla="*/ 52 h 83"/>
                <a:gd name="T6" fmla="*/ 33 w 353"/>
                <a:gd name="T7" fmla="*/ 52 h 83"/>
                <a:gd name="T8" fmla="*/ 33 w 353"/>
                <a:gd name="T9" fmla="*/ 0 h 83"/>
                <a:gd name="T10" fmla="*/ 0 w 353"/>
                <a:gd name="T11" fmla="*/ 0 h 83"/>
                <a:gd name="T12" fmla="*/ 0 w 353"/>
                <a:gd name="T13" fmla="*/ 83 h 83"/>
                <a:gd name="T14" fmla="*/ 353 w 353"/>
                <a:gd name="T15" fmla="*/ 83 h 83"/>
                <a:gd name="T16" fmla="*/ 353 w 35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83">
                  <a:moveTo>
                    <a:pt x="353" y="0"/>
                  </a:moveTo>
                  <a:lnTo>
                    <a:pt x="322" y="0"/>
                  </a:lnTo>
                  <a:lnTo>
                    <a:pt x="322" y="52"/>
                  </a:lnTo>
                  <a:lnTo>
                    <a:pt x="33" y="52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83"/>
                  </a:lnTo>
                  <a:lnTo>
                    <a:pt x="353" y="83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145"/>
            <p:cNvSpPr>
              <a:spLocks/>
            </p:cNvSpPr>
            <p:nvPr/>
          </p:nvSpPr>
          <p:spPr bwMode="auto">
            <a:xfrm flipH="1">
              <a:off x="3738967" y="2622986"/>
              <a:ext cx="237063" cy="238126"/>
            </a:xfrm>
            <a:custGeom>
              <a:avLst/>
              <a:gdLst>
                <a:gd name="T0" fmla="*/ 45 w 260"/>
                <a:gd name="T1" fmla="*/ 116 h 277"/>
                <a:gd name="T2" fmla="*/ 0 w 260"/>
                <a:gd name="T3" fmla="*/ 116 h 277"/>
                <a:gd name="T4" fmla="*/ 130 w 260"/>
                <a:gd name="T5" fmla="*/ 277 h 277"/>
                <a:gd name="T6" fmla="*/ 260 w 260"/>
                <a:gd name="T7" fmla="*/ 116 h 277"/>
                <a:gd name="T8" fmla="*/ 215 w 260"/>
                <a:gd name="T9" fmla="*/ 116 h 277"/>
                <a:gd name="T10" fmla="*/ 215 w 260"/>
                <a:gd name="T11" fmla="*/ 0 h 277"/>
                <a:gd name="T12" fmla="*/ 45 w 260"/>
                <a:gd name="T13" fmla="*/ 0 h 277"/>
                <a:gd name="T14" fmla="*/ 45 w 260"/>
                <a:gd name="T15" fmla="*/ 1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77">
                  <a:moveTo>
                    <a:pt x="45" y="116"/>
                  </a:moveTo>
                  <a:lnTo>
                    <a:pt x="0" y="116"/>
                  </a:lnTo>
                  <a:lnTo>
                    <a:pt x="130" y="277"/>
                  </a:lnTo>
                  <a:lnTo>
                    <a:pt x="260" y="116"/>
                  </a:lnTo>
                  <a:lnTo>
                    <a:pt x="215" y="116"/>
                  </a:lnTo>
                  <a:lnTo>
                    <a:pt x="215" y="0"/>
                  </a:lnTo>
                  <a:lnTo>
                    <a:pt x="45" y="0"/>
                  </a:lnTo>
                  <a:lnTo>
                    <a:pt x="45" y="1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146"/>
            <p:cNvSpPr>
              <a:spLocks/>
            </p:cNvSpPr>
            <p:nvPr/>
          </p:nvSpPr>
          <p:spPr bwMode="auto">
            <a:xfrm flipH="1">
              <a:off x="2425093" y="3672629"/>
              <a:ext cx="325505" cy="306898"/>
            </a:xfrm>
            <a:custGeom>
              <a:avLst/>
              <a:gdLst>
                <a:gd name="T0" fmla="*/ 76 w 151"/>
                <a:gd name="T1" fmla="*/ 151 h 151"/>
                <a:gd name="T2" fmla="*/ 151 w 151"/>
                <a:gd name="T3" fmla="*/ 75 h 151"/>
                <a:gd name="T4" fmla="*/ 76 w 151"/>
                <a:gd name="T5" fmla="*/ 0 h 151"/>
                <a:gd name="T6" fmla="*/ 76 w 151"/>
                <a:gd name="T7" fmla="*/ 8 h 151"/>
                <a:gd name="T8" fmla="*/ 82 w 151"/>
                <a:gd name="T9" fmla="*/ 8 h 151"/>
                <a:gd name="T10" fmla="*/ 82 w 151"/>
                <a:gd name="T11" fmla="*/ 75 h 151"/>
                <a:gd name="T12" fmla="*/ 76 w 151"/>
                <a:gd name="T13" fmla="*/ 75 h 151"/>
                <a:gd name="T14" fmla="*/ 76 w 151"/>
                <a:gd name="T15" fmla="*/ 123 h 151"/>
                <a:gd name="T16" fmla="*/ 124 w 151"/>
                <a:gd name="T17" fmla="*/ 75 h 151"/>
                <a:gd name="T18" fmla="*/ 98 w 151"/>
                <a:gd name="T19" fmla="*/ 32 h 151"/>
                <a:gd name="T20" fmla="*/ 103 w 151"/>
                <a:gd name="T21" fmla="*/ 21 h 151"/>
                <a:gd name="T22" fmla="*/ 136 w 151"/>
                <a:gd name="T23" fmla="*/ 75 h 151"/>
                <a:gd name="T24" fmla="*/ 76 w 151"/>
                <a:gd name="T25" fmla="*/ 135 h 151"/>
                <a:gd name="T26" fmla="*/ 76 w 151"/>
                <a:gd name="T27" fmla="*/ 151 h 151"/>
                <a:gd name="T28" fmla="*/ 76 w 151"/>
                <a:gd name="T29" fmla="*/ 135 h 151"/>
                <a:gd name="T30" fmla="*/ 76 w 151"/>
                <a:gd name="T31" fmla="*/ 135 h 151"/>
                <a:gd name="T32" fmla="*/ 76 w 151"/>
                <a:gd name="T33" fmla="*/ 0 h 151"/>
                <a:gd name="T34" fmla="*/ 0 w 151"/>
                <a:gd name="T35" fmla="*/ 75 h 151"/>
                <a:gd name="T36" fmla="*/ 76 w 151"/>
                <a:gd name="T37" fmla="*/ 151 h 151"/>
                <a:gd name="T38" fmla="*/ 76 w 151"/>
                <a:gd name="T39" fmla="*/ 135 h 151"/>
                <a:gd name="T40" fmla="*/ 76 w 151"/>
                <a:gd name="T41" fmla="*/ 135 h 151"/>
                <a:gd name="T42" fmla="*/ 15 w 151"/>
                <a:gd name="T43" fmla="*/ 75 h 151"/>
                <a:gd name="T44" fmla="*/ 49 w 151"/>
                <a:gd name="T45" fmla="*/ 21 h 151"/>
                <a:gd name="T46" fmla="*/ 54 w 151"/>
                <a:gd name="T47" fmla="*/ 32 h 151"/>
                <a:gd name="T48" fmla="*/ 28 w 151"/>
                <a:gd name="T49" fmla="*/ 75 h 151"/>
                <a:gd name="T50" fmla="*/ 76 w 151"/>
                <a:gd name="T51" fmla="*/ 123 h 151"/>
                <a:gd name="T52" fmla="*/ 76 w 151"/>
                <a:gd name="T53" fmla="*/ 75 h 151"/>
                <a:gd name="T54" fmla="*/ 70 w 151"/>
                <a:gd name="T55" fmla="*/ 75 h 151"/>
                <a:gd name="T56" fmla="*/ 70 w 151"/>
                <a:gd name="T57" fmla="*/ 8 h 151"/>
                <a:gd name="T58" fmla="*/ 70 w 151"/>
                <a:gd name="T59" fmla="*/ 8 h 151"/>
                <a:gd name="T60" fmla="*/ 76 w 151"/>
                <a:gd name="T61" fmla="*/ 8 h 151"/>
                <a:gd name="T62" fmla="*/ 76 w 151"/>
                <a:gd name="T6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1">
                  <a:moveTo>
                    <a:pt x="76" y="151"/>
                  </a:moveTo>
                  <a:cubicBezTo>
                    <a:pt x="118" y="151"/>
                    <a:pt x="151" y="117"/>
                    <a:pt x="151" y="75"/>
                  </a:cubicBezTo>
                  <a:cubicBezTo>
                    <a:pt x="151" y="33"/>
                    <a:pt x="118" y="0"/>
                    <a:pt x="76" y="0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102" y="123"/>
                    <a:pt x="124" y="101"/>
                    <a:pt x="124" y="75"/>
                  </a:cubicBezTo>
                  <a:cubicBezTo>
                    <a:pt x="124" y="57"/>
                    <a:pt x="114" y="41"/>
                    <a:pt x="98" y="32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24" y="32"/>
                    <a:pt x="136" y="52"/>
                    <a:pt x="136" y="75"/>
                  </a:cubicBezTo>
                  <a:cubicBezTo>
                    <a:pt x="136" y="108"/>
                    <a:pt x="109" y="135"/>
                    <a:pt x="76" y="135"/>
                  </a:cubicBezTo>
                  <a:cubicBezTo>
                    <a:pt x="76" y="151"/>
                    <a:pt x="76" y="151"/>
                    <a:pt x="76" y="151"/>
                  </a:cubicBezTo>
                  <a:close/>
                  <a:moveTo>
                    <a:pt x="76" y="135"/>
                  </a:moveTo>
                  <a:cubicBezTo>
                    <a:pt x="76" y="135"/>
                    <a:pt x="76" y="135"/>
                    <a:pt x="76" y="135"/>
                  </a:cubicBezTo>
                  <a:moveTo>
                    <a:pt x="76" y="0"/>
                  </a:move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43" y="135"/>
                    <a:pt x="15" y="108"/>
                    <a:pt x="15" y="75"/>
                  </a:cubicBezTo>
                  <a:cubicBezTo>
                    <a:pt x="15" y="52"/>
                    <a:pt x="28" y="32"/>
                    <a:pt x="49" y="21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38" y="41"/>
                    <a:pt x="28" y="57"/>
                    <a:pt x="28" y="75"/>
                  </a:cubicBezTo>
                  <a:cubicBezTo>
                    <a:pt x="28" y="101"/>
                    <a:pt x="49" y="123"/>
                    <a:pt x="76" y="123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6" y="8"/>
                    <a:pt x="76" y="8"/>
                    <a:pt x="76" y="8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Oval 147"/>
            <p:cNvSpPr>
              <a:spLocks/>
            </p:cNvSpPr>
            <p:nvPr/>
          </p:nvSpPr>
          <p:spPr bwMode="auto">
            <a:xfrm flipH="1">
              <a:off x="2485271" y="5207979"/>
              <a:ext cx="94825" cy="894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148"/>
            <p:cNvSpPr>
              <a:spLocks/>
            </p:cNvSpPr>
            <p:nvPr/>
          </p:nvSpPr>
          <p:spPr bwMode="auto">
            <a:xfrm flipH="1">
              <a:off x="2444241" y="5164996"/>
              <a:ext cx="179621" cy="248442"/>
            </a:xfrm>
            <a:custGeom>
              <a:avLst/>
              <a:gdLst>
                <a:gd name="T0" fmla="*/ 83 w 83"/>
                <a:gd name="T1" fmla="*/ 0 h 122"/>
                <a:gd name="T2" fmla="*/ 42 w 83"/>
                <a:gd name="T3" fmla="*/ 0 h 122"/>
                <a:gd name="T4" fmla="*/ 42 w 83"/>
                <a:gd name="T5" fmla="*/ 10 h 122"/>
                <a:gd name="T6" fmla="*/ 42 w 83"/>
                <a:gd name="T7" fmla="*/ 10 h 122"/>
                <a:gd name="T8" fmla="*/ 74 w 83"/>
                <a:gd name="T9" fmla="*/ 43 h 122"/>
                <a:gd name="T10" fmla="*/ 42 w 83"/>
                <a:gd name="T11" fmla="*/ 75 h 122"/>
                <a:gd name="T12" fmla="*/ 42 w 83"/>
                <a:gd name="T13" fmla="*/ 75 h 122"/>
                <a:gd name="T14" fmla="*/ 42 w 83"/>
                <a:gd name="T15" fmla="*/ 75 h 122"/>
                <a:gd name="T16" fmla="*/ 42 w 83"/>
                <a:gd name="T17" fmla="*/ 89 h 122"/>
                <a:gd name="T18" fmla="*/ 42 w 83"/>
                <a:gd name="T19" fmla="*/ 89 h 122"/>
                <a:gd name="T20" fmla="*/ 53 w 83"/>
                <a:gd name="T21" fmla="*/ 100 h 122"/>
                <a:gd name="T22" fmla="*/ 42 w 83"/>
                <a:gd name="T23" fmla="*/ 111 h 122"/>
                <a:gd name="T24" fmla="*/ 42 w 83"/>
                <a:gd name="T25" fmla="*/ 111 h 122"/>
                <a:gd name="T26" fmla="*/ 42 w 83"/>
                <a:gd name="T27" fmla="*/ 111 h 122"/>
                <a:gd name="T28" fmla="*/ 42 w 83"/>
                <a:gd name="T29" fmla="*/ 122 h 122"/>
                <a:gd name="T30" fmla="*/ 83 w 83"/>
                <a:gd name="T31" fmla="*/ 122 h 122"/>
                <a:gd name="T32" fmla="*/ 83 w 83"/>
                <a:gd name="T33" fmla="*/ 0 h 122"/>
                <a:gd name="T34" fmla="*/ 42 w 83"/>
                <a:gd name="T35" fmla="*/ 0 h 122"/>
                <a:gd name="T36" fmla="*/ 0 w 83"/>
                <a:gd name="T37" fmla="*/ 0 h 122"/>
                <a:gd name="T38" fmla="*/ 0 w 83"/>
                <a:gd name="T39" fmla="*/ 122 h 122"/>
                <a:gd name="T40" fmla="*/ 42 w 83"/>
                <a:gd name="T41" fmla="*/ 122 h 122"/>
                <a:gd name="T42" fmla="*/ 42 w 83"/>
                <a:gd name="T43" fmla="*/ 111 h 122"/>
                <a:gd name="T44" fmla="*/ 31 w 83"/>
                <a:gd name="T45" fmla="*/ 100 h 122"/>
                <a:gd name="T46" fmla="*/ 42 w 83"/>
                <a:gd name="T47" fmla="*/ 89 h 122"/>
                <a:gd name="T48" fmla="*/ 42 w 83"/>
                <a:gd name="T49" fmla="*/ 75 h 122"/>
                <a:gd name="T50" fmla="*/ 10 w 83"/>
                <a:gd name="T51" fmla="*/ 43 h 122"/>
                <a:gd name="T52" fmla="*/ 42 w 83"/>
                <a:gd name="T53" fmla="*/ 10 h 122"/>
                <a:gd name="T54" fmla="*/ 42 w 83"/>
                <a:gd name="T5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" h="122">
                  <a:moveTo>
                    <a:pt x="8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60" y="10"/>
                    <a:pt x="74" y="25"/>
                    <a:pt x="74" y="43"/>
                  </a:cubicBezTo>
                  <a:cubicBezTo>
                    <a:pt x="74" y="60"/>
                    <a:pt x="6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8" y="89"/>
                    <a:pt x="53" y="94"/>
                    <a:pt x="53" y="100"/>
                  </a:cubicBezTo>
                  <a:cubicBezTo>
                    <a:pt x="53" y="106"/>
                    <a:pt x="48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83" y="122"/>
                    <a:pt x="83" y="122"/>
                    <a:pt x="83" y="122"/>
                  </a:cubicBezTo>
                  <a:lnTo>
                    <a:pt x="83" y="0"/>
                  </a:lnTo>
                  <a:close/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6" y="111"/>
                    <a:pt x="31" y="106"/>
                    <a:pt x="31" y="100"/>
                  </a:cubicBezTo>
                  <a:cubicBezTo>
                    <a:pt x="31" y="94"/>
                    <a:pt x="36" y="89"/>
                    <a:pt x="42" y="89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24" y="75"/>
                    <a:pt x="10" y="60"/>
                    <a:pt x="10" y="43"/>
                  </a:cubicBezTo>
                  <a:cubicBezTo>
                    <a:pt x="10" y="25"/>
                    <a:pt x="24" y="10"/>
                    <a:pt x="42" y="1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149"/>
            <p:cNvSpPr>
              <a:spLocks/>
            </p:cNvSpPr>
            <p:nvPr/>
          </p:nvSpPr>
          <p:spPr bwMode="auto">
            <a:xfrm flipH="1">
              <a:off x="2770658" y="5138347"/>
              <a:ext cx="36471" cy="16334"/>
            </a:xfrm>
            <a:custGeom>
              <a:avLst/>
              <a:gdLst>
                <a:gd name="T0" fmla="*/ 17 w 17"/>
                <a:gd name="T1" fmla="*/ 6 h 8"/>
                <a:gd name="T2" fmla="*/ 10 w 17"/>
                <a:gd name="T3" fmla="*/ 0 h 8"/>
                <a:gd name="T4" fmla="*/ 7 w 17"/>
                <a:gd name="T5" fmla="*/ 0 h 8"/>
                <a:gd name="T6" fmla="*/ 0 w 17"/>
                <a:gd name="T7" fmla="*/ 6 h 8"/>
                <a:gd name="T8" fmla="*/ 0 w 17"/>
                <a:gd name="T9" fmla="*/ 8 h 8"/>
                <a:gd name="T10" fmla="*/ 16 w 17"/>
                <a:gd name="T11" fmla="*/ 8 h 8"/>
                <a:gd name="T12" fmla="*/ 17 w 17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6"/>
                  </a:move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7"/>
                    <a:pt x="17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150"/>
            <p:cNvSpPr>
              <a:spLocks/>
            </p:cNvSpPr>
            <p:nvPr/>
          </p:nvSpPr>
          <p:spPr bwMode="auto">
            <a:xfrm flipH="1">
              <a:off x="2649392" y="5164996"/>
              <a:ext cx="178709" cy="248442"/>
            </a:xfrm>
            <a:custGeom>
              <a:avLst/>
              <a:gdLst>
                <a:gd name="T0" fmla="*/ 42 w 83"/>
                <a:gd name="T1" fmla="*/ 122 h 122"/>
                <a:gd name="T2" fmla="*/ 83 w 83"/>
                <a:gd name="T3" fmla="*/ 122 h 122"/>
                <a:gd name="T4" fmla="*/ 83 w 83"/>
                <a:gd name="T5" fmla="*/ 0 h 122"/>
                <a:gd name="T6" fmla="*/ 42 w 83"/>
                <a:gd name="T7" fmla="*/ 0 h 122"/>
                <a:gd name="T8" fmla="*/ 42 w 83"/>
                <a:gd name="T9" fmla="*/ 10 h 122"/>
                <a:gd name="T10" fmla="*/ 42 w 83"/>
                <a:gd name="T11" fmla="*/ 10 h 122"/>
                <a:gd name="T12" fmla="*/ 42 w 83"/>
                <a:gd name="T13" fmla="*/ 10 h 122"/>
                <a:gd name="T14" fmla="*/ 74 w 83"/>
                <a:gd name="T15" fmla="*/ 43 h 122"/>
                <a:gd name="T16" fmla="*/ 42 w 83"/>
                <a:gd name="T17" fmla="*/ 75 h 122"/>
                <a:gd name="T18" fmla="*/ 42 w 83"/>
                <a:gd name="T19" fmla="*/ 75 h 122"/>
                <a:gd name="T20" fmla="*/ 42 w 83"/>
                <a:gd name="T21" fmla="*/ 89 h 122"/>
                <a:gd name="T22" fmla="*/ 42 w 83"/>
                <a:gd name="T23" fmla="*/ 89 h 122"/>
                <a:gd name="T24" fmla="*/ 53 w 83"/>
                <a:gd name="T25" fmla="*/ 100 h 122"/>
                <a:gd name="T26" fmla="*/ 42 w 83"/>
                <a:gd name="T27" fmla="*/ 111 h 122"/>
                <a:gd name="T28" fmla="*/ 42 w 83"/>
                <a:gd name="T29" fmla="*/ 111 h 122"/>
                <a:gd name="T30" fmla="*/ 42 w 83"/>
                <a:gd name="T31" fmla="*/ 111 h 122"/>
                <a:gd name="T32" fmla="*/ 42 w 83"/>
                <a:gd name="T33" fmla="*/ 122 h 122"/>
                <a:gd name="T34" fmla="*/ 0 w 83"/>
                <a:gd name="T35" fmla="*/ 122 h 122"/>
                <a:gd name="T36" fmla="*/ 42 w 83"/>
                <a:gd name="T37" fmla="*/ 122 h 122"/>
                <a:gd name="T38" fmla="*/ 42 w 83"/>
                <a:gd name="T39" fmla="*/ 111 h 122"/>
                <a:gd name="T40" fmla="*/ 31 w 83"/>
                <a:gd name="T41" fmla="*/ 100 h 122"/>
                <a:gd name="T42" fmla="*/ 42 w 83"/>
                <a:gd name="T43" fmla="*/ 89 h 122"/>
                <a:gd name="T44" fmla="*/ 42 w 83"/>
                <a:gd name="T45" fmla="*/ 75 h 122"/>
                <a:gd name="T46" fmla="*/ 9 w 83"/>
                <a:gd name="T47" fmla="*/ 43 h 122"/>
                <a:gd name="T48" fmla="*/ 42 w 83"/>
                <a:gd name="T49" fmla="*/ 10 h 122"/>
                <a:gd name="T50" fmla="*/ 42 w 83"/>
                <a:gd name="T51" fmla="*/ 0 h 122"/>
                <a:gd name="T52" fmla="*/ 20 w 83"/>
                <a:gd name="T53" fmla="*/ 0 h 122"/>
                <a:gd name="T54" fmla="*/ 16 w 83"/>
                <a:gd name="T55" fmla="*/ 0 h 122"/>
                <a:gd name="T56" fmla="*/ 0 w 83"/>
                <a:gd name="T57" fmla="*/ 0 h 122"/>
                <a:gd name="T58" fmla="*/ 0 w 83"/>
                <a:gd name="T5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122">
                  <a:moveTo>
                    <a:pt x="42" y="122"/>
                  </a:moveTo>
                  <a:cubicBezTo>
                    <a:pt x="83" y="122"/>
                    <a:pt x="83" y="122"/>
                    <a:pt x="83" y="12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60" y="10"/>
                    <a:pt x="74" y="25"/>
                    <a:pt x="74" y="43"/>
                  </a:cubicBezTo>
                  <a:cubicBezTo>
                    <a:pt x="74" y="60"/>
                    <a:pt x="6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8" y="89"/>
                    <a:pt x="53" y="94"/>
                    <a:pt x="53" y="100"/>
                  </a:cubicBezTo>
                  <a:cubicBezTo>
                    <a:pt x="53" y="106"/>
                    <a:pt x="48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lnTo>
                    <a:pt x="42" y="122"/>
                  </a:lnTo>
                  <a:close/>
                  <a:moveTo>
                    <a:pt x="0" y="122"/>
                  </a:moveTo>
                  <a:cubicBezTo>
                    <a:pt x="42" y="122"/>
                    <a:pt x="42" y="122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6" y="111"/>
                    <a:pt x="31" y="106"/>
                    <a:pt x="31" y="100"/>
                  </a:cubicBezTo>
                  <a:cubicBezTo>
                    <a:pt x="31" y="94"/>
                    <a:pt x="36" y="89"/>
                    <a:pt x="42" y="89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24" y="75"/>
                    <a:pt x="9" y="60"/>
                    <a:pt x="9" y="43"/>
                  </a:cubicBezTo>
                  <a:cubicBezTo>
                    <a:pt x="9" y="25"/>
                    <a:pt x="24" y="10"/>
                    <a:pt x="42" y="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Oval 151"/>
            <p:cNvSpPr>
              <a:spLocks/>
            </p:cNvSpPr>
            <p:nvPr/>
          </p:nvSpPr>
          <p:spPr bwMode="auto">
            <a:xfrm flipH="1">
              <a:off x="2690421" y="5207979"/>
              <a:ext cx="94825" cy="894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52"/>
            <p:cNvSpPr>
              <a:spLocks/>
            </p:cNvSpPr>
            <p:nvPr/>
          </p:nvSpPr>
          <p:spPr bwMode="auto">
            <a:xfrm flipH="1">
              <a:off x="3811909" y="3857456"/>
              <a:ext cx="323682" cy="284547"/>
            </a:xfrm>
            <a:custGeom>
              <a:avLst/>
              <a:gdLst>
                <a:gd name="T0" fmla="*/ 141 w 150"/>
                <a:gd name="T1" fmla="*/ 140 h 140"/>
                <a:gd name="T2" fmla="*/ 141 w 150"/>
                <a:gd name="T3" fmla="*/ 129 h 140"/>
                <a:gd name="T4" fmla="*/ 150 w 150"/>
                <a:gd name="T5" fmla="*/ 22 h 140"/>
                <a:gd name="T6" fmla="*/ 131 w 150"/>
                <a:gd name="T7" fmla="*/ 38 h 140"/>
                <a:gd name="T8" fmla="*/ 131 w 150"/>
                <a:gd name="T9" fmla="*/ 55 h 140"/>
                <a:gd name="T10" fmla="*/ 131 w 150"/>
                <a:gd name="T11" fmla="*/ 67 h 140"/>
                <a:gd name="T12" fmla="*/ 131 w 150"/>
                <a:gd name="T13" fmla="*/ 84 h 140"/>
                <a:gd name="T14" fmla="*/ 65 w 150"/>
                <a:gd name="T15" fmla="*/ 7 h 140"/>
                <a:gd name="T16" fmla="*/ 63 w 150"/>
                <a:gd name="T17" fmla="*/ 9 h 140"/>
                <a:gd name="T18" fmla="*/ 63 w 150"/>
                <a:gd name="T19" fmla="*/ 129 h 140"/>
                <a:gd name="T20" fmla="*/ 122 w 150"/>
                <a:gd name="T21" fmla="*/ 129 h 140"/>
                <a:gd name="T22" fmla="*/ 131 w 150"/>
                <a:gd name="T23" fmla="*/ 140 h 140"/>
                <a:gd name="T24" fmla="*/ 123 w 150"/>
                <a:gd name="T25" fmla="*/ 75 h 140"/>
                <a:gd name="T26" fmla="*/ 131 w 150"/>
                <a:gd name="T27" fmla="*/ 55 h 140"/>
                <a:gd name="T28" fmla="*/ 123 w 150"/>
                <a:gd name="T29" fmla="*/ 47 h 140"/>
                <a:gd name="T30" fmla="*/ 131 w 150"/>
                <a:gd name="T31" fmla="*/ 22 h 140"/>
                <a:gd name="T32" fmla="*/ 63 w 150"/>
                <a:gd name="T33" fmla="*/ 35 h 140"/>
                <a:gd name="T34" fmla="*/ 108 w 150"/>
                <a:gd name="T35" fmla="*/ 115 h 140"/>
                <a:gd name="T36" fmla="*/ 63 w 150"/>
                <a:gd name="T37" fmla="*/ 115 h 140"/>
                <a:gd name="T38" fmla="*/ 131 w 150"/>
                <a:gd name="T39" fmla="*/ 67 h 140"/>
                <a:gd name="T40" fmla="*/ 63 w 150"/>
                <a:gd name="T41" fmla="*/ 5 h 140"/>
                <a:gd name="T42" fmla="*/ 33 w 150"/>
                <a:gd name="T43" fmla="*/ 20 h 140"/>
                <a:gd name="T44" fmla="*/ 0 w 150"/>
                <a:gd name="T45" fmla="*/ 7 h 140"/>
                <a:gd name="T46" fmla="*/ 20 w 150"/>
                <a:gd name="T47" fmla="*/ 22 h 140"/>
                <a:gd name="T48" fmla="*/ 3 w 150"/>
                <a:gd name="T49" fmla="*/ 129 h 140"/>
                <a:gd name="T50" fmla="*/ 14 w 150"/>
                <a:gd name="T51" fmla="*/ 129 h 140"/>
                <a:gd name="T52" fmla="*/ 33 w 150"/>
                <a:gd name="T53" fmla="*/ 140 h 140"/>
                <a:gd name="T54" fmla="*/ 33 w 150"/>
                <a:gd name="T55" fmla="*/ 129 h 140"/>
                <a:gd name="T56" fmla="*/ 63 w 150"/>
                <a:gd name="T57" fmla="*/ 115 h 140"/>
                <a:gd name="T58" fmla="*/ 17 w 150"/>
                <a:gd name="T59" fmla="*/ 35 h 140"/>
                <a:gd name="T60" fmla="*/ 63 w 150"/>
                <a:gd name="T61" fmla="*/ 22 h 140"/>
                <a:gd name="T62" fmla="*/ 46 w 150"/>
                <a:gd name="T63" fmla="*/ 21 h 140"/>
                <a:gd name="T64" fmla="*/ 63 w 150"/>
                <a:gd name="T65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" h="140">
                  <a:moveTo>
                    <a:pt x="131" y="140"/>
                  </a:moveTo>
                  <a:cubicBezTo>
                    <a:pt x="141" y="140"/>
                    <a:pt x="141" y="140"/>
                    <a:pt x="141" y="140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6" y="38"/>
                    <a:pt x="140" y="42"/>
                    <a:pt x="140" y="47"/>
                  </a:cubicBezTo>
                  <a:cubicBezTo>
                    <a:pt x="140" y="51"/>
                    <a:pt x="136" y="55"/>
                    <a:pt x="131" y="55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6" y="67"/>
                    <a:pt x="140" y="71"/>
                    <a:pt x="140" y="75"/>
                  </a:cubicBezTo>
                  <a:cubicBezTo>
                    <a:pt x="140" y="80"/>
                    <a:pt x="136" y="84"/>
                    <a:pt x="131" y="84"/>
                  </a:cubicBezTo>
                  <a:lnTo>
                    <a:pt x="131" y="140"/>
                  </a:lnTo>
                  <a:close/>
                  <a:moveTo>
                    <a:pt x="65" y="7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5" y="7"/>
                    <a:pt x="65" y="7"/>
                    <a:pt x="65" y="7"/>
                  </a:cubicBezTo>
                  <a:close/>
                  <a:moveTo>
                    <a:pt x="63" y="129"/>
                  </a:moveTo>
                  <a:cubicBezTo>
                    <a:pt x="122" y="129"/>
                    <a:pt x="122" y="129"/>
                    <a:pt x="122" y="129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27" y="84"/>
                    <a:pt x="123" y="80"/>
                    <a:pt x="123" y="75"/>
                  </a:cubicBezTo>
                  <a:cubicBezTo>
                    <a:pt x="123" y="71"/>
                    <a:pt x="127" y="67"/>
                    <a:pt x="131" y="67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27" y="55"/>
                    <a:pt x="123" y="51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2"/>
                    <a:pt x="127" y="38"/>
                    <a:pt x="131" y="3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29"/>
                    <a:pt x="63" y="129"/>
                    <a:pt x="63" y="129"/>
                  </a:cubicBezTo>
                  <a:close/>
                  <a:moveTo>
                    <a:pt x="131" y="67"/>
                  </a:moveTo>
                  <a:cubicBezTo>
                    <a:pt x="131" y="67"/>
                    <a:pt x="131" y="67"/>
                    <a:pt x="131" y="67"/>
                  </a:cubicBezTo>
                  <a:moveTo>
                    <a:pt x="63" y="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63" y="9"/>
                    <a:pt x="63" y="9"/>
                    <a:pt x="63" y="9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153"/>
            <p:cNvSpPr>
              <a:spLocks/>
            </p:cNvSpPr>
            <p:nvPr/>
          </p:nvSpPr>
          <p:spPr bwMode="auto">
            <a:xfrm flipH="1">
              <a:off x="3784556" y="1520904"/>
              <a:ext cx="34648" cy="30948"/>
            </a:xfrm>
            <a:custGeom>
              <a:avLst/>
              <a:gdLst>
                <a:gd name="T0" fmla="*/ 0 w 16"/>
                <a:gd name="T1" fmla="*/ 8 h 15"/>
                <a:gd name="T2" fmla="*/ 3 w 16"/>
                <a:gd name="T3" fmla="*/ 10 h 15"/>
                <a:gd name="T4" fmla="*/ 11 w 16"/>
                <a:gd name="T5" fmla="*/ 15 h 15"/>
                <a:gd name="T6" fmla="*/ 16 w 16"/>
                <a:gd name="T7" fmla="*/ 6 h 15"/>
                <a:gd name="T8" fmla="*/ 4 w 16"/>
                <a:gd name="T9" fmla="*/ 0 h 15"/>
                <a:gd name="T10" fmla="*/ 0 w 16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1" y="8"/>
                    <a:pt x="2" y="9"/>
                    <a:pt x="3" y="10"/>
                  </a:cubicBezTo>
                  <a:cubicBezTo>
                    <a:pt x="6" y="11"/>
                    <a:pt x="9" y="13"/>
                    <a:pt x="11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154"/>
            <p:cNvSpPr>
              <a:spLocks/>
            </p:cNvSpPr>
            <p:nvPr/>
          </p:nvSpPr>
          <p:spPr bwMode="auto">
            <a:xfrm flipH="1">
              <a:off x="3887587" y="1700573"/>
              <a:ext cx="179621" cy="123791"/>
            </a:xfrm>
            <a:custGeom>
              <a:avLst/>
              <a:gdLst>
                <a:gd name="T0" fmla="*/ 21 w 83"/>
                <a:gd name="T1" fmla="*/ 58 h 61"/>
                <a:gd name="T2" fmla="*/ 36 w 83"/>
                <a:gd name="T3" fmla="*/ 61 h 61"/>
                <a:gd name="T4" fmla="*/ 45 w 83"/>
                <a:gd name="T5" fmla="*/ 60 h 61"/>
                <a:gd name="T6" fmla="*/ 64 w 83"/>
                <a:gd name="T7" fmla="*/ 45 h 61"/>
                <a:gd name="T8" fmla="*/ 83 w 83"/>
                <a:gd name="T9" fmla="*/ 9 h 61"/>
                <a:gd name="T10" fmla="*/ 76 w 83"/>
                <a:gd name="T11" fmla="*/ 2 h 61"/>
                <a:gd name="T12" fmla="*/ 72 w 83"/>
                <a:gd name="T13" fmla="*/ 0 h 61"/>
                <a:gd name="T14" fmla="*/ 52 w 83"/>
                <a:gd name="T15" fmla="*/ 38 h 61"/>
                <a:gd name="T16" fmla="*/ 27 w 83"/>
                <a:gd name="T17" fmla="*/ 46 h 61"/>
                <a:gd name="T18" fmla="*/ 20 w 83"/>
                <a:gd name="T19" fmla="*/ 21 h 61"/>
                <a:gd name="T20" fmla="*/ 8 w 83"/>
                <a:gd name="T21" fmla="*/ 15 h 61"/>
                <a:gd name="T22" fmla="*/ 21 w 83"/>
                <a:gd name="T23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61">
                  <a:moveTo>
                    <a:pt x="21" y="58"/>
                  </a:moveTo>
                  <a:cubicBezTo>
                    <a:pt x="26" y="60"/>
                    <a:pt x="31" y="61"/>
                    <a:pt x="36" y="61"/>
                  </a:cubicBezTo>
                  <a:cubicBezTo>
                    <a:pt x="39" y="61"/>
                    <a:pt x="42" y="61"/>
                    <a:pt x="45" y="60"/>
                  </a:cubicBezTo>
                  <a:cubicBezTo>
                    <a:pt x="53" y="57"/>
                    <a:pt x="60" y="52"/>
                    <a:pt x="64" y="4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1" y="6"/>
                    <a:pt x="79" y="3"/>
                    <a:pt x="76" y="2"/>
                  </a:cubicBezTo>
                  <a:cubicBezTo>
                    <a:pt x="74" y="1"/>
                    <a:pt x="73" y="1"/>
                    <a:pt x="72" y="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47"/>
                    <a:pt x="36" y="51"/>
                    <a:pt x="27" y="46"/>
                  </a:cubicBezTo>
                  <a:cubicBezTo>
                    <a:pt x="19" y="41"/>
                    <a:pt x="15" y="30"/>
                    <a:pt x="20" y="2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0" y="30"/>
                    <a:pt x="6" y="50"/>
                    <a:pt x="21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155"/>
            <p:cNvSpPr>
              <a:spLocks/>
            </p:cNvSpPr>
            <p:nvPr/>
          </p:nvSpPr>
          <p:spPr bwMode="auto">
            <a:xfrm flipH="1">
              <a:off x="3721643" y="1533799"/>
              <a:ext cx="310917" cy="245862"/>
            </a:xfrm>
            <a:custGeom>
              <a:avLst/>
              <a:gdLst>
                <a:gd name="T0" fmla="*/ 108 w 144"/>
                <a:gd name="T1" fmla="*/ 13 h 121"/>
                <a:gd name="T2" fmla="*/ 100 w 144"/>
                <a:gd name="T3" fmla="*/ 7 h 121"/>
                <a:gd name="T4" fmla="*/ 97 w 144"/>
                <a:gd name="T5" fmla="*/ 6 h 121"/>
                <a:gd name="T6" fmla="*/ 68 w 144"/>
                <a:gd name="T7" fmla="*/ 0 h 121"/>
                <a:gd name="T8" fmla="*/ 8 w 144"/>
                <a:gd name="T9" fmla="*/ 36 h 121"/>
                <a:gd name="T10" fmla="*/ 1 w 144"/>
                <a:gd name="T11" fmla="*/ 61 h 121"/>
                <a:gd name="T12" fmla="*/ 0 w 144"/>
                <a:gd name="T13" fmla="*/ 65 h 121"/>
                <a:gd name="T14" fmla="*/ 1 w 144"/>
                <a:gd name="T15" fmla="*/ 67 h 121"/>
                <a:gd name="T16" fmla="*/ 3 w 144"/>
                <a:gd name="T17" fmla="*/ 66 h 121"/>
                <a:gd name="T18" fmla="*/ 6 w 144"/>
                <a:gd name="T19" fmla="*/ 63 h 121"/>
                <a:gd name="T20" fmla="*/ 18 w 144"/>
                <a:gd name="T21" fmla="*/ 59 h 121"/>
                <a:gd name="T22" fmla="*/ 27 w 144"/>
                <a:gd name="T23" fmla="*/ 61 h 121"/>
                <a:gd name="T24" fmla="*/ 37 w 144"/>
                <a:gd name="T25" fmla="*/ 79 h 121"/>
                <a:gd name="T26" fmla="*/ 37 w 144"/>
                <a:gd name="T27" fmla="*/ 83 h 121"/>
                <a:gd name="T28" fmla="*/ 41 w 144"/>
                <a:gd name="T29" fmla="*/ 81 h 121"/>
                <a:gd name="T30" fmla="*/ 52 w 144"/>
                <a:gd name="T31" fmla="*/ 77 h 121"/>
                <a:gd name="T32" fmla="*/ 58 w 144"/>
                <a:gd name="T33" fmla="*/ 78 h 121"/>
                <a:gd name="T34" fmla="*/ 62 w 144"/>
                <a:gd name="T35" fmla="*/ 80 h 121"/>
                <a:gd name="T36" fmla="*/ 69 w 144"/>
                <a:gd name="T37" fmla="*/ 87 h 121"/>
                <a:gd name="T38" fmla="*/ 72 w 144"/>
                <a:gd name="T39" fmla="*/ 98 h 121"/>
                <a:gd name="T40" fmla="*/ 72 w 144"/>
                <a:gd name="T41" fmla="*/ 102 h 121"/>
                <a:gd name="T42" fmla="*/ 75 w 144"/>
                <a:gd name="T43" fmla="*/ 100 h 121"/>
                <a:gd name="T44" fmla="*/ 87 w 144"/>
                <a:gd name="T45" fmla="*/ 96 h 121"/>
                <a:gd name="T46" fmla="*/ 96 w 144"/>
                <a:gd name="T47" fmla="*/ 98 h 121"/>
                <a:gd name="T48" fmla="*/ 107 w 144"/>
                <a:gd name="T49" fmla="*/ 116 h 121"/>
                <a:gd name="T50" fmla="*/ 108 w 144"/>
                <a:gd name="T51" fmla="*/ 121 h 121"/>
                <a:gd name="T52" fmla="*/ 111 w 144"/>
                <a:gd name="T53" fmla="*/ 119 h 121"/>
                <a:gd name="T54" fmla="*/ 128 w 144"/>
                <a:gd name="T55" fmla="*/ 99 h 121"/>
                <a:gd name="T56" fmla="*/ 108 w 144"/>
                <a:gd name="T57" fmla="*/ 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121">
                  <a:moveTo>
                    <a:pt x="108" y="13"/>
                  </a:moveTo>
                  <a:cubicBezTo>
                    <a:pt x="106" y="11"/>
                    <a:pt x="103" y="9"/>
                    <a:pt x="100" y="7"/>
                  </a:cubicBezTo>
                  <a:cubicBezTo>
                    <a:pt x="99" y="7"/>
                    <a:pt x="98" y="6"/>
                    <a:pt x="97" y="6"/>
                  </a:cubicBezTo>
                  <a:cubicBezTo>
                    <a:pt x="88" y="2"/>
                    <a:pt x="78" y="0"/>
                    <a:pt x="68" y="0"/>
                  </a:cubicBezTo>
                  <a:cubicBezTo>
                    <a:pt x="44" y="0"/>
                    <a:pt x="20" y="13"/>
                    <a:pt x="8" y="36"/>
                  </a:cubicBezTo>
                  <a:cubicBezTo>
                    <a:pt x="4" y="44"/>
                    <a:pt x="2" y="52"/>
                    <a:pt x="1" y="61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7"/>
                    <a:pt x="2" y="67"/>
                    <a:pt x="3" y="66"/>
                  </a:cubicBezTo>
                  <a:cubicBezTo>
                    <a:pt x="4" y="65"/>
                    <a:pt x="5" y="64"/>
                    <a:pt x="6" y="63"/>
                  </a:cubicBezTo>
                  <a:cubicBezTo>
                    <a:pt x="10" y="60"/>
                    <a:pt x="14" y="59"/>
                    <a:pt x="18" y="59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34" y="65"/>
                    <a:pt x="37" y="72"/>
                    <a:pt x="37" y="79"/>
                  </a:cubicBezTo>
                  <a:cubicBezTo>
                    <a:pt x="37" y="82"/>
                    <a:pt x="37" y="83"/>
                    <a:pt x="37" y="83"/>
                  </a:cubicBezTo>
                  <a:cubicBezTo>
                    <a:pt x="38" y="83"/>
                    <a:pt x="39" y="82"/>
                    <a:pt x="41" y="81"/>
                  </a:cubicBezTo>
                  <a:cubicBezTo>
                    <a:pt x="44" y="79"/>
                    <a:pt x="48" y="77"/>
                    <a:pt x="52" y="77"/>
                  </a:cubicBezTo>
                  <a:cubicBezTo>
                    <a:pt x="54" y="77"/>
                    <a:pt x="56" y="78"/>
                    <a:pt x="58" y="78"/>
                  </a:cubicBezTo>
                  <a:cubicBezTo>
                    <a:pt x="59" y="79"/>
                    <a:pt x="61" y="79"/>
                    <a:pt x="62" y="80"/>
                  </a:cubicBezTo>
                  <a:cubicBezTo>
                    <a:pt x="65" y="81"/>
                    <a:pt x="67" y="84"/>
                    <a:pt x="69" y="87"/>
                  </a:cubicBezTo>
                  <a:cubicBezTo>
                    <a:pt x="71" y="90"/>
                    <a:pt x="72" y="94"/>
                    <a:pt x="72" y="98"/>
                  </a:cubicBezTo>
                  <a:cubicBezTo>
                    <a:pt x="72" y="100"/>
                    <a:pt x="72" y="102"/>
                    <a:pt x="72" y="102"/>
                  </a:cubicBezTo>
                  <a:cubicBezTo>
                    <a:pt x="73" y="102"/>
                    <a:pt x="74" y="101"/>
                    <a:pt x="75" y="100"/>
                  </a:cubicBezTo>
                  <a:cubicBezTo>
                    <a:pt x="79" y="97"/>
                    <a:pt x="83" y="96"/>
                    <a:pt x="87" y="96"/>
                  </a:cubicBezTo>
                  <a:cubicBezTo>
                    <a:pt x="90" y="96"/>
                    <a:pt x="93" y="97"/>
                    <a:pt x="96" y="98"/>
                  </a:cubicBezTo>
                  <a:cubicBezTo>
                    <a:pt x="103" y="102"/>
                    <a:pt x="107" y="109"/>
                    <a:pt x="107" y="116"/>
                  </a:cubicBezTo>
                  <a:cubicBezTo>
                    <a:pt x="107" y="119"/>
                    <a:pt x="107" y="121"/>
                    <a:pt x="108" y="121"/>
                  </a:cubicBezTo>
                  <a:cubicBezTo>
                    <a:pt x="109" y="121"/>
                    <a:pt x="110" y="120"/>
                    <a:pt x="111" y="119"/>
                  </a:cubicBezTo>
                  <a:cubicBezTo>
                    <a:pt x="118" y="114"/>
                    <a:pt x="124" y="107"/>
                    <a:pt x="128" y="99"/>
                  </a:cubicBezTo>
                  <a:cubicBezTo>
                    <a:pt x="144" y="69"/>
                    <a:pt x="135" y="32"/>
                    <a:pt x="108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156"/>
            <p:cNvSpPr>
              <a:spLocks/>
            </p:cNvSpPr>
            <p:nvPr/>
          </p:nvSpPr>
          <p:spPr bwMode="auto">
            <a:xfrm flipH="1">
              <a:off x="3154516" y="5014556"/>
              <a:ext cx="334623" cy="305179"/>
            </a:xfrm>
            <a:custGeom>
              <a:avLst/>
              <a:gdLst>
                <a:gd name="T0" fmla="*/ 64 w 155"/>
                <a:gd name="T1" fmla="*/ 117 h 150"/>
                <a:gd name="T2" fmla="*/ 94 w 155"/>
                <a:gd name="T3" fmla="*/ 108 h 150"/>
                <a:gd name="T4" fmla="*/ 136 w 155"/>
                <a:gd name="T5" fmla="*/ 150 h 150"/>
                <a:gd name="T6" fmla="*/ 155 w 155"/>
                <a:gd name="T7" fmla="*/ 131 h 150"/>
                <a:gd name="T8" fmla="*/ 113 w 155"/>
                <a:gd name="T9" fmla="*/ 89 h 150"/>
                <a:gd name="T10" fmla="*/ 105 w 155"/>
                <a:gd name="T11" fmla="*/ 17 h 150"/>
                <a:gd name="T12" fmla="*/ 64 w 155"/>
                <a:gd name="T13" fmla="*/ 0 h 150"/>
                <a:gd name="T14" fmla="*/ 64 w 155"/>
                <a:gd name="T15" fmla="*/ 23 h 150"/>
                <a:gd name="T16" fmla="*/ 75 w 155"/>
                <a:gd name="T17" fmla="*/ 23 h 150"/>
                <a:gd name="T18" fmla="*/ 75 w 155"/>
                <a:gd name="T19" fmla="*/ 47 h 150"/>
                <a:gd name="T20" fmla="*/ 99 w 155"/>
                <a:gd name="T21" fmla="*/ 47 h 150"/>
                <a:gd name="T22" fmla="*/ 99 w 155"/>
                <a:gd name="T23" fmla="*/ 70 h 150"/>
                <a:gd name="T24" fmla="*/ 75 w 155"/>
                <a:gd name="T25" fmla="*/ 70 h 150"/>
                <a:gd name="T26" fmla="*/ 75 w 155"/>
                <a:gd name="T27" fmla="*/ 94 h 150"/>
                <a:gd name="T28" fmla="*/ 64 w 155"/>
                <a:gd name="T29" fmla="*/ 94 h 150"/>
                <a:gd name="T30" fmla="*/ 64 w 155"/>
                <a:gd name="T31" fmla="*/ 117 h 150"/>
                <a:gd name="T32" fmla="*/ 22 w 155"/>
                <a:gd name="T33" fmla="*/ 100 h 150"/>
                <a:gd name="T34" fmla="*/ 64 w 155"/>
                <a:gd name="T35" fmla="*/ 117 h 150"/>
                <a:gd name="T36" fmla="*/ 64 w 155"/>
                <a:gd name="T37" fmla="*/ 94 h 150"/>
                <a:gd name="T38" fmla="*/ 53 w 155"/>
                <a:gd name="T39" fmla="*/ 94 h 150"/>
                <a:gd name="T40" fmla="*/ 53 w 155"/>
                <a:gd name="T41" fmla="*/ 70 h 150"/>
                <a:gd name="T42" fmla="*/ 28 w 155"/>
                <a:gd name="T43" fmla="*/ 70 h 150"/>
                <a:gd name="T44" fmla="*/ 28 w 155"/>
                <a:gd name="T45" fmla="*/ 47 h 150"/>
                <a:gd name="T46" fmla="*/ 28 w 155"/>
                <a:gd name="T47" fmla="*/ 47 h 150"/>
                <a:gd name="T48" fmla="*/ 53 w 155"/>
                <a:gd name="T49" fmla="*/ 47 h 150"/>
                <a:gd name="T50" fmla="*/ 53 w 155"/>
                <a:gd name="T51" fmla="*/ 23 h 150"/>
                <a:gd name="T52" fmla="*/ 64 w 155"/>
                <a:gd name="T53" fmla="*/ 23 h 150"/>
                <a:gd name="T54" fmla="*/ 64 w 155"/>
                <a:gd name="T55" fmla="*/ 0 h 150"/>
                <a:gd name="T56" fmla="*/ 22 w 155"/>
                <a:gd name="T57" fmla="*/ 17 h 150"/>
                <a:gd name="T58" fmla="*/ 22 w 155"/>
                <a:gd name="T59" fmla="*/ 10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50">
                  <a:moveTo>
                    <a:pt x="64" y="117"/>
                  </a:moveTo>
                  <a:cubicBezTo>
                    <a:pt x="74" y="117"/>
                    <a:pt x="85" y="114"/>
                    <a:pt x="94" y="108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27" y="67"/>
                    <a:pt x="124" y="37"/>
                    <a:pt x="105" y="17"/>
                  </a:cubicBezTo>
                  <a:cubicBezTo>
                    <a:pt x="94" y="6"/>
                    <a:pt x="79" y="0"/>
                    <a:pt x="64" y="0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7"/>
                  </a:lnTo>
                  <a:close/>
                  <a:moveTo>
                    <a:pt x="22" y="100"/>
                  </a:moveTo>
                  <a:cubicBezTo>
                    <a:pt x="34" y="111"/>
                    <a:pt x="49" y="117"/>
                    <a:pt x="64" y="11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0"/>
                    <a:pt x="34" y="6"/>
                    <a:pt x="22" y="17"/>
                  </a:cubicBezTo>
                  <a:cubicBezTo>
                    <a:pt x="0" y="40"/>
                    <a:pt x="0" y="77"/>
                    <a:pt x="22" y="1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157"/>
            <p:cNvSpPr>
              <a:spLocks/>
            </p:cNvSpPr>
            <p:nvPr/>
          </p:nvSpPr>
          <p:spPr bwMode="auto">
            <a:xfrm flipH="1">
              <a:off x="4192121" y="4289004"/>
              <a:ext cx="88443" cy="105738"/>
            </a:xfrm>
            <a:custGeom>
              <a:avLst/>
              <a:gdLst>
                <a:gd name="T0" fmla="*/ 0 w 41"/>
                <a:gd name="T1" fmla="*/ 0 h 52"/>
                <a:gd name="T2" fmla="*/ 16 w 41"/>
                <a:gd name="T3" fmla="*/ 52 h 52"/>
                <a:gd name="T4" fmla="*/ 41 w 41"/>
                <a:gd name="T5" fmla="*/ 0 h 52"/>
                <a:gd name="T6" fmla="*/ 0 w 4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2">
                  <a:moveTo>
                    <a:pt x="0" y="0"/>
                  </a:moveTo>
                  <a:cubicBezTo>
                    <a:pt x="1" y="21"/>
                    <a:pt x="7" y="39"/>
                    <a:pt x="16" y="52"/>
                  </a:cubicBezTo>
                  <a:cubicBezTo>
                    <a:pt x="30" y="39"/>
                    <a:pt x="39" y="21"/>
                    <a:pt x="4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158"/>
            <p:cNvSpPr>
              <a:spLocks/>
            </p:cNvSpPr>
            <p:nvPr/>
          </p:nvSpPr>
          <p:spPr bwMode="auto">
            <a:xfrm flipH="1">
              <a:off x="4192121" y="4158336"/>
              <a:ext cx="88443" cy="104019"/>
            </a:xfrm>
            <a:custGeom>
              <a:avLst/>
              <a:gdLst>
                <a:gd name="T0" fmla="*/ 16 w 41"/>
                <a:gd name="T1" fmla="*/ 0 h 51"/>
                <a:gd name="T2" fmla="*/ 0 w 41"/>
                <a:gd name="T3" fmla="*/ 51 h 51"/>
                <a:gd name="T4" fmla="*/ 41 w 41"/>
                <a:gd name="T5" fmla="*/ 51 h 51"/>
                <a:gd name="T6" fmla="*/ 16 w 4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1">
                  <a:moveTo>
                    <a:pt x="16" y="0"/>
                  </a:moveTo>
                  <a:cubicBezTo>
                    <a:pt x="7" y="12"/>
                    <a:pt x="1" y="30"/>
                    <a:pt x="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31"/>
                    <a:pt x="30" y="13"/>
                    <a:pt x="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159"/>
            <p:cNvSpPr>
              <a:spLocks/>
            </p:cNvSpPr>
            <p:nvPr/>
          </p:nvSpPr>
          <p:spPr bwMode="auto">
            <a:xfrm flipH="1">
              <a:off x="4269622" y="4116213"/>
              <a:ext cx="77501" cy="146142"/>
            </a:xfrm>
            <a:custGeom>
              <a:avLst/>
              <a:gdLst>
                <a:gd name="T0" fmla="*/ 0 w 36"/>
                <a:gd name="T1" fmla="*/ 0 h 72"/>
                <a:gd name="T2" fmla="*/ 0 w 36"/>
                <a:gd name="T3" fmla="*/ 72 h 72"/>
                <a:gd name="T4" fmla="*/ 18 w 36"/>
                <a:gd name="T5" fmla="*/ 72 h 72"/>
                <a:gd name="T6" fmla="*/ 36 w 36"/>
                <a:gd name="T7" fmla="*/ 12 h 72"/>
                <a:gd name="T8" fmla="*/ 0 w 36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48"/>
                    <a:pt x="26" y="27"/>
                    <a:pt x="36" y="12"/>
                  </a:cubicBezTo>
                  <a:cubicBezTo>
                    <a:pt x="26" y="6"/>
                    <a:pt x="13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160"/>
            <p:cNvSpPr>
              <a:spLocks/>
            </p:cNvSpPr>
            <p:nvPr/>
          </p:nvSpPr>
          <p:spPr bwMode="auto">
            <a:xfrm flipH="1">
              <a:off x="4375389" y="4289004"/>
              <a:ext cx="80237" cy="146142"/>
            </a:xfrm>
            <a:custGeom>
              <a:avLst/>
              <a:gdLst>
                <a:gd name="T0" fmla="*/ 37 w 37"/>
                <a:gd name="T1" fmla="*/ 72 h 72"/>
                <a:gd name="T2" fmla="*/ 37 w 37"/>
                <a:gd name="T3" fmla="*/ 0 h 72"/>
                <a:gd name="T4" fmla="*/ 18 w 37"/>
                <a:gd name="T5" fmla="*/ 0 h 72"/>
                <a:gd name="T6" fmla="*/ 0 w 37"/>
                <a:gd name="T7" fmla="*/ 59 h 72"/>
                <a:gd name="T8" fmla="*/ 37 w 37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2">
                  <a:moveTo>
                    <a:pt x="37" y="7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4"/>
                    <a:pt x="10" y="45"/>
                    <a:pt x="0" y="59"/>
                  </a:cubicBezTo>
                  <a:cubicBezTo>
                    <a:pt x="11" y="67"/>
                    <a:pt x="23" y="71"/>
                    <a:pt x="37" y="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161"/>
            <p:cNvSpPr>
              <a:spLocks/>
            </p:cNvSpPr>
            <p:nvPr/>
          </p:nvSpPr>
          <p:spPr bwMode="auto">
            <a:xfrm flipH="1">
              <a:off x="4375389" y="4116213"/>
              <a:ext cx="80237" cy="146142"/>
            </a:xfrm>
            <a:custGeom>
              <a:avLst/>
              <a:gdLst>
                <a:gd name="T0" fmla="*/ 18 w 37"/>
                <a:gd name="T1" fmla="*/ 72 h 72"/>
                <a:gd name="T2" fmla="*/ 37 w 37"/>
                <a:gd name="T3" fmla="*/ 72 h 72"/>
                <a:gd name="T4" fmla="*/ 37 w 37"/>
                <a:gd name="T5" fmla="*/ 0 h 72"/>
                <a:gd name="T6" fmla="*/ 0 w 37"/>
                <a:gd name="T7" fmla="*/ 13 h 72"/>
                <a:gd name="T8" fmla="*/ 18 w 37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2">
                  <a:moveTo>
                    <a:pt x="18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3" y="1"/>
                    <a:pt x="11" y="6"/>
                    <a:pt x="0" y="13"/>
                  </a:cubicBezTo>
                  <a:cubicBezTo>
                    <a:pt x="10" y="28"/>
                    <a:pt x="17" y="48"/>
                    <a:pt x="18" y="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162"/>
            <p:cNvSpPr>
              <a:spLocks/>
            </p:cNvSpPr>
            <p:nvPr/>
          </p:nvSpPr>
          <p:spPr bwMode="auto">
            <a:xfrm flipH="1">
              <a:off x="4444684" y="4289004"/>
              <a:ext cx="85707" cy="103159"/>
            </a:xfrm>
            <a:custGeom>
              <a:avLst/>
              <a:gdLst>
                <a:gd name="T0" fmla="*/ 25 w 40"/>
                <a:gd name="T1" fmla="*/ 51 h 51"/>
                <a:gd name="T2" fmla="*/ 40 w 40"/>
                <a:gd name="T3" fmla="*/ 0 h 51"/>
                <a:gd name="T4" fmla="*/ 0 w 40"/>
                <a:gd name="T5" fmla="*/ 0 h 51"/>
                <a:gd name="T6" fmla="*/ 25 w 40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25" y="51"/>
                  </a:moveTo>
                  <a:cubicBezTo>
                    <a:pt x="33" y="38"/>
                    <a:pt x="39" y="2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"/>
                    <a:pt x="11" y="38"/>
                    <a:pt x="25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163"/>
            <p:cNvSpPr>
              <a:spLocks/>
            </p:cNvSpPr>
            <p:nvPr/>
          </p:nvSpPr>
          <p:spPr bwMode="auto">
            <a:xfrm flipH="1">
              <a:off x="4444684" y="4158336"/>
              <a:ext cx="85707" cy="104019"/>
            </a:xfrm>
            <a:custGeom>
              <a:avLst/>
              <a:gdLst>
                <a:gd name="T0" fmla="*/ 25 w 40"/>
                <a:gd name="T1" fmla="*/ 0 h 51"/>
                <a:gd name="T2" fmla="*/ 0 w 40"/>
                <a:gd name="T3" fmla="*/ 51 h 51"/>
                <a:gd name="T4" fmla="*/ 40 w 40"/>
                <a:gd name="T5" fmla="*/ 51 h 51"/>
                <a:gd name="T6" fmla="*/ 25 w 40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25" y="0"/>
                  </a:moveTo>
                  <a:cubicBezTo>
                    <a:pt x="11" y="13"/>
                    <a:pt x="1" y="31"/>
                    <a:pt x="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31"/>
                    <a:pt x="33" y="13"/>
                    <a:pt x="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164"/>
            <p:cNvSpPr>
              <a:spLocks/>
            </p:cNvSpPr>
            <p:nvPr/>
          </p:nvSpPr>
          <p:spPr bwMode="auto">
            <a:xfrm flipH="1">
              <a:off x="4269622" y="4289004"/>
              <a:ext cx="77501" cy="146142"/>
            </a:xfrm>
            <a:custGeom>
              <a:avLst/>
              <a:gdLst>
                <a:gd name="T0" fmla="*/ 0 w 36"/>
                <a:gd name="T1" fmla="*/ 72 h 72"/>
                <a:gd name="T2" fmla="*/ 36 w 36"/>
                <a:gd name="T3" fmla="*/ 60 h 72"/>
                <a:gd name="T4" fmla="*/ 18 w 36"/>
                <a:gd name="T5" fmla="*/ 0 h 72"/>
                <a:gd name="T6" fmla="*/ 0 w 36"/>
                <a:gd name="T7" fmla="*/ 0 h 72"/>
                <a:gd name="T8" fmla="*/ 0 w 3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2">
                  <a:moveTo>
                    <a:pt x="0" y="72"/>
                  </a:moveTo>
                  <a:cubicBezTo>
                    <a:pt x="13" y="71"/>
                    <a:pt x="26" y="67"/>
                    <a:pt x="36" y="60"/>
                  </a:cubicBezTo>
                  <a:cubicBezTo>
                    <a:pt x="26" y="45"/>
                    <a:pt x="19" y="2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165"/>
            <p:cNvSpPr>
              <a:spLocks/>
            </p:cNvSpPr>
            <p:nvPr/>
          </p:nvSpPr>
          <p:spPr bwMode="auto">
            <a:xfrm flipH="1">
              <a:off x="1682905" y="4467813"/>
              <a:ext cx="334623" cy="385987"/>
            </a:xfrm>
            <a:custGeom>
              <a:avLst/>
              <a:gdLst>
                <a:gd name="T0" fmla="*/ 108 w 155"/>
                <a:gd name="T1" fmla="*/ 175 h 190"/>
                <a:gd name="T2" fmla="*/ 155 w 155"/>
                <a:gd name="T3" fmla="*/ 190 h 190"/>
                <a:gd name="T4" fmla="*/ 108 w 155"/>
                <a:gd name="T5" fmla="*/ 109 h 190"/>
                <a:gd name="T6" fmla="*/ 98 w 155"/>
                <a:gd name="T7" fmla="*/ 92 h 190"/>
                <a:gd name="T8" fmla="*/ 89 w 155"/>
                <a:gd name="T9" fmla="*/ 132 h 190"/>
                <a:gd name="T10" fmla="*/ 93 w 155"/>
                <a:gd name="T11" fmla="*/ 144 h 190"/>
                <a:gd name="T12" fmla="*/ 89 w 155"/>
                <a:gd name="T13" fmla="*/ 140 h 190"/>
                <a:gd name="T14" fmla="*/ 96 w 155"/>
                <a:gd name="T15" fmla="*/ 161 h 190"/>
                <a:gd name="T16" fmla="*/ 89 w 155"/>
                <a:gd name="T17" fmla="*/ 175 h 190"/>
                <a:gd name="T18" fmla="*/ 89 w 155"/>
                <a:gd name="T19" fmla="*/ 175 h 190"/>
                <a:gd name="T20" fmla="*/ 77 w 155"/>
                <a:gd name="T21" fmla="*/ 161 h 190"/>
                <a:gd name="T22" fmla="*/ 89 w 155"/>
                <a:gd name="T23" fmla="*/ 50 h 190"/>
                <a:gd name="T24" fmla="*/ 82 w 155"/>
                <a:gd name="T25" fmla="*/ 28 h 190"/>
                <a:gd name="T26" fmla="*/ 77 w 155"/>
                <a:gd name="T27" fmla="*/ 56 h 190"/>
                <a:gd name="T28" fmla="*/ 77 w 155"/>
                <a:gd name="T29" fmla="*/ 92 h 190"/>
                <a:gd name="T30" fmla="*/ 85 w 155"/>
                <a:gd name="T31" fmla="*/ 109 h 190"/>
                <a:gd name="T32" fmla="*/ 77 w 155"/>
                <a:gd name="T33" fmla="*/ 129 h 190"/>
                <a:gd name="T34" fmla="*/ 89 w 155"/>
                <a:gd name="T35" fmla="*/ 154 h 190"/>
                <a:gd name="T36" fmla="*/ 84 w 155"/>
                <a:gd name="T37" fmla="*/ 136 h 190"/>
                <a:gd name="T38" fmla="*/ 89 w 155"/>
                <a:gd name="T39" fmla="*/ 50 h 190"/>
                <a:gd name="T40" fmla="*/ 77 w 155"/>
                <a:gd name="T41" fmla="*/ 175 h 190"/>
                <a:gd name="T42" fmla="*/ 77 w 155"/>
                <a:gd name="T43" fmla="*/ 161 h 190"/>
                <a:gd name="T44" fmla="*/ 77 w 155"/>
                <a:gd name="T45" fmla="*/ 161 h 190"/>
                <a:gd name="T46" fmla="*/ 66 w 155"/>
                <a:gd name="T47" fmla="*/ 175 h 190"/>
                <a:gd name="T48" fmla="*/ 77 w 155"/>
                <a:gd name="T49" fmla="*/ 0 h 190"/>
                <a:gd name="T50" fmla="*/ 70 w 155"/>
                <a:gd name="T51" fmla="*/ 28 h 190"/>
                <a:gd name="T52" fmla="*/ 66 w 155"/>
                <a:gd name="T53" fmla="*/ 132 h 190"/>
                <a:gd name="T54" fmla="*/ 66 w 155"/>
                <a:gd name="T55" fmla="*/ 140 h 190"/>
                <a:gd name="T56" fmla="*/ 77 w 155"/>
                <a:gd name="T57" fmla="*/ 143 h 190"/>
                <a:gd name="T58" fmla="*/ 77 w 155"/>
                <a:gd name="T59" fmla="*/ 129 h 190"/>
                <a:gd name="T60" fmla="*/ 68 w 155"/>
                <a:gd name="T61" fmla="*/ 119 h 190"/>
                <a:gd name="T62" fmla="*/ 77 w 155"/>
                <a:gd name="T63" fmla="*/ 109 h 190"/>
                <a:gd name="T64" fmla="*/ 77 w 155"/>
                <a:gd name="T65" fmla="*/ 109 h 190"/>
                <a:gd name="T66" fmla="*/ 77 w 155"/>
                <a:gd name="T67" fmla="*/ 92 h 190"/>
                <a:gd name="T68" fmla="*/ 77 w 155"/>
                <a:gd name="T69" fmla="*/ 56 h 190"/>
                <a:gd name="T70" fmla="*/ 77 w 155"/>
                <a:gd name="T71" fmla="*/ 56 h 190"/>
                <a:gd name="T72" fmla="*/ 0 w 155"/>
                <a:gd name="T73" fmla="*/ 190 h 190"/>
                <a:gd name="T74" fmla="*/ 47 w 155"/>
                <a:gd name="T75" fmla="*/ 175 h 190"/>
                <a:gd name="T76" fmla="*/ 66 w 155"/>
                <a:gd name="T77" fmla="*/ 161 h 190"/>
                <a:gd name="T78" fmla="*/ 66 w 155"/>
                <a:gd name="T79" fmla="*/ 154 h 190"/>
                <a:gd name="T80" fmla="*/ 62 w 155"/>
                <a:gd name="T81" fmla="*/ 144 h 190"/>
                <a:gd name="T82" fmla="*/ 65 w 155"/>
                <a:gd name="T83" fmla="*/ 131 h 190"/>
                <a:gd name="T84" fmla="*/ 66 w 155"/>
                <a:gd name="T85" fmla="*/ 50 h 190"/>
                <a:gd name="T86" fmla="*/ 47 w 155"/>
                <a:gd name="T87" fmla="*/ 92 h 190"/>
                <a:gd name="T88" fmla="*/ 52 w 155"/>
                <a:gd name="T89" fmla="*/ 10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" h="190">
                  <a:moveTo>
                    <a:pt x="89" y="175"/>
                  </a:moveTo>
                  <a:cubicBezTo>
                    <a:pt x="108" y="175"/>
                    <a:pt x="108" y="175"/>
                    <a:pt x="108" y="175"/>
                  </a:cubicBezTo>
                  <a:cubicBezTo>
                    <a:pt x="124" y="190"/>
                    <a:pt x="124" y="190"/>
                    <a:pt x="124" y="190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30" y="177"/>
                    <a:pt x="114" y="142"/>
                    <a:pt x="103" y="109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4" y="77"/>
                    <a:pt x="91" y="62"/>
                    <a:pt x="89" y="50"/>
                  </a:cubicBezTo>
                  <a:cubicBezTo>
                    <a:pt x="89" y="132"/>
                    <a:pt x="89" y="132"/>
                    <a:pt x="89" y="132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90" y="135"/>
                    <a:pt x="92" y="140"/>
                    <a:pt x="93" y="144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6" y="161"/>
                    <a:pt x="96" y="161"/>
                    <a:pt x="96" y="161"/>
                  </a:cubicBezTo>
                  <a:cubicBezTo>
                    <a:pt x="89" y="161"/>
                    <a:pt x="89" y="161"/>
                    <a:pt x="89" y="161"/>
                  </a:cubicBezTo>
                  <a:lnTo>
                    <a:pt x="89" y="175"/>
                  </a:lnTo>
                  <a:close/>
                  <a:moveTo>
                    <a:pt x="77" y="175"/>
                  </a:moveTo>
                  <a:cubicBezTo>
                    <a:pt x="89" y="175"/>
                    <a:pt x="89" y="175"/>
                    <a:pt x="89" y="175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75"/>
                    <a:pt x="77" y="175"/>
                    <a:pt x="77" y="175"/>
                  </a:cubicBezTo>
                  <a:close/>
                  <a:moveTo>
                    <a:pt x="89" y="50"/>
                  </a:moveTo>
                  <a:cubicBezTo>
                    <a:pt x="86" y="37"/>
                    <a:pt x="85" y="28"/>
                    <a:pt x="85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9" y="84"/>
                    <a:pt x="81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5" y="109"/>
                    <a:pt x="85" y="113"/>
                    <a:pt x="87" y="119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9" y="132"/>
                    <a:pt x="89" y="132"/>
                    <a:pt x="89" y="132"/>
                  </a:cubicBezTo>
                  <a:lnTo>
                    <a:pt x="89" y="50"/>
                  </a:lnTo>
                  <a:close/>
                  <a:moveTo>
                    <a:pt x="66" y="175"/>
                  </a:moveTo>
                  <a:cubicBezTo>
                    <a:pt x="77" y="175"/>
                    <a:pt x="77" y="175"/>
                    <a:pt x="77" y="175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6" y="175"/>
                    <a:pt x="66" y="175"/>
                    <a:pt x="66" y="175"/>
                  </a:cubicBezTo>
                  <a:close/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69" y="37"/>
                    <a:pt x="66" y="50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13"/>
                    <a:pt x="70" y="109"/>
                    <a:pt x="70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6" y="84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lnTo>
                    <a:pt x="77" y="0"/>
                  </a:lnTo>
                  <a:close/>
                  <a:moveTo>
                    <a:pt x="0" y="190"/>
                  </a:moveTo>
                  <a:cubicBezTo>
                    <a:pt x="31" y="190"/>
                    <a:pt x="31" y="190"/>
                    <a:pt x="31" y="190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3" y="140"/>
                    <a:pt x="64" y="135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62"/>
                    <a:pt x="61" y="77"/>
                    <a:pt x="5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1" y="142"/>
                    <a:pt x="25" y="177"/>
                    <a:pt x="0" y="1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166"/>
            <p:cNvSpPr>
              <a:spLocks/>
            </p:cNvSpPr>
            <p:nvPr/>
          </p:nvSpPr>
          <p:spPr bwMode="auto">
            <a:xfrm flipH="1">
              <a:off x="1236134" y="2415808"/>
              <a:ext cx="134032" cy="361916"/>
            </a:xfrm>
            <a:custGeom>
              <a:avLst/>
              <a:gdLst>
                <a:gd name="T0" fmla="*/ 8 w 62"/>
                <a:gd name="T1" fmla="*/ 21 h 178"/>
                <a:gd name="T2" fmla="*/ 1 w 62"/>
                <a:gd name="T3" fmla="*/ 43 h 178"/>
                <a:gd name="T4" fmla="*/ 6 w 62"/>
                <a:gd name="T5" fmla="*/ 62 h 178"/>
                <a:gd name="T6" fmla="*/ 23 w 62"/>
                <a:gd name="T7" fmla="*/ 82 h 178"/>
                <a:gd name="T8" fmla="*/ 23 w 62"/>
                <a:gd name="T9" fmla="*/ 178 h 178"/>
                <a:gd name="T10" fmla="*/ 40 w 62"/>
                <a:gd name="T11" fmla="*/ 178 h 178"/>
                <a:gd name="T12" fmla="*/ 40 w 62"/>
                <a:gd name="T13" fmla="*/ 82 h 178"/>
                <a:gd name="T14" fmla="*/ 57 w 62"/>
                <a:gd name="T15" fmla="*/ 62 h 178"/>
                <a:gd name="T16" fmla="*/ 61 w 62"/>
                <a:gd name="T17" fmla="*/ 43 h 178"/>
                <a:gd name="T18" fmla="*/ 55 w 62"/>
                <a:gd name="T19" fmla="*/ 21 h 178"/>
                <a:gd name="T20" fmla="*/ 41 w 62"/>
                <a:gd name="T21" fmla="*/ 1 h 178"/>
                <a:gd name="T22" fmla="*/ 46 w 62"/>
                <a:gd name="T23" fmla="*/ 42 h 178"/>
                <a:gd name="T24" fmla="*/ 40 w 62"/>
                <a:gd name="T25" fmla="*/ 42 h 178"/>
                <a:gd name="T26" fmla="*/ 36 w 62"/>
                <a:gd name="T27" fmla="*/ 0 h 178"/>
                <a:gd name="T28" fmla="*/ 31 w 62"/>
                <a:gd name="T29" fmla="*/ 0 h 178"/>
                <a:gd name="T30" fmla="*/ 27 w 62"/>
                <a:gd name="T31" fmla="*/ 0 h 178"/>
                <a:gd name="T32" fmla="*/ 22 w 62"/>
                <a:gd name="T33" fmla="*/ 42 h 178"/>
                <a:gd name="T34" fmla="*/ 17 w 62"/>
                <a:gd name="T35" fmla="*/ 42 h 178"/>
                <a:gd name="T36" fmla="*/ 21 w 62"/>
                <a:gd name="T37" fmla="*/ 1 h 178"/>
                <a:gd name="T38" fmla="*/ 8 w 62"/>
                <a:gd name="T39" fmla="*/ 2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78">
                  <a:moveTo>
                    <a:pt x="8" y="21"/>
                  </a:moveTo>
                  <a:cubicBezTo>
                    <a:pt x="5" y="29"/>
                    <a:pt x="2" y="36"/>
                    <a:pt x="1" y="43"/>
                  </a:cubicBezTo>
                  <a:cubicBezTo>
                    <a:pt x="0" y="51"/>
                    <a:pt x="2" y="56"/>
                    <a:pt x="6" y="62"/>
                  </a:cubicBezTo>
                  <a:cubicBezTo>
                    <a:pt x="9" y="68"/>
                    <a:pt x="15" y="77"/>
                    <a:pt x="23" y="82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47" y="78"/>
                    <a:pt x="53" y="68"/>
                    <a:pt x="57" y="62"/>
                  </a:cubicBezTo>
                  <a:cubicBezTo>
                    <a:pt x="60" y="56"/>
                    <a:pt x="62" y="51"/>
                    <a:pt x="61" y="43"/>
                  </a:cubicBezTo>
                  <a:cubicBezTo>
                    <a:pt x="60" y="36"/>
                    <a:pt x="57" y="29"/>
                    <a:pt x="55" y="21"/>
                  </a:cubicBezTo>
                  <a:cubicBezTo>
                    <a:pt x="53" y="16"/>
                    <a:pt x="49" y="2"/>
                    <a:pt x="41" y="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2"/>
                    <a:pt x="10" y="16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167"/>
            <p:cNvSpPr>
              <a:spLocks/>
            </p:cNvSpPr>
            <p:nvPr/>
          </p:nvSpPr>
          <p:spPr bwMode="auto">
            <a:xfrm flipH="1">
              <a:off x="1054690" y="2409791"/>
              <a:ext cx="140414" cy="367934"/>
            </a:xfrm>
            <a:custGeom>
              <a:avLst/>
              <a:gdLst>
                <a:gd name="T0" fmla="*/ 41 w 65"/>
                <a:gd name="T1" fmla="*/ 181 h 181"/>
                <a:gd name="T2" fmla="*/ 41 w 65"/>
                <a:gd name="T3" fmla="*/ 86 h 181"/>
                <a:gd name="T4" fmla="*/ 65 w 65"/>
                <a:gd name="T5" fmla="*/ 48 h 181"/>
                <a:gd name="T6" fmla="*/ 33 w 65"/>
                <a:gd name="T7" fmla="*/ 0 h 181"/>
                <a:gd name="T8" fmla="*/ 0 w 65"/>
                <a:gd name="T9" fmla="*/ 48 h 181"/>
                <a:gd name="T10" fmla="*/ 24 w 65"/>
                <a:gd name="T11" fmla="*/ 86 h 181"/>
                <a:gd name="T12" fmla="*/ 24 w 65"/>
                <a:gd name="T13" fmla="*/ 181 h 181"/>
                <a:gd name="T14" fmla="*/ 41 w 65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81">
                  <a:moveTo>
                    <a:pt x="41" y="181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55" y="82"/>
                    <a:pt x="65" y="66"/>
                    <a:pt x="65" y="48"/>
                  </a:cubicBezTo>
                  <a:cubicBezTo>
                    <a:pt x="65" y="26"/>
                    <a:pt x="51" y="0"/>
                    <a:pt x="33" y="0"/>
                  </a:cubicBezTo>
                  <a:cubicBezTo>
                    <a:pt x="15" y="0"/>
                    <a:pt x="0" y="26"/>
                    <a:pt x="0" y="48"/>
                  </a:cubicBezTo>
                  <a:cubicBezTo>
                    <a:pt x="0" y="66"/>
                    <a:pt x="10" y="82"/>
                    <a:pt x="24" y="86"/>
                  </a:cubicBezTo>
                  <a:cubicBezTo>
                    <a:pt x="24" y="181"/>
                    <a:pt x="24" y="181"/>
                    <a:pt x="24" y="181"/>
                  </a:cubicBezTo>
                  <a:lnTo>
                    <a:pt x="41" y="1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168"/>
            <p:cNvSpPr>
              <a:spLocks/>
            </p:cNvSpPr>
            <p:nvPr/>
          </p:nvSpPr>
          <p:spPr bwMode="auto">
            <a:xfrm flipH="1">
              <a:off x="2488006" y="1681660"/>
              <a:ext cx="333711" cy="79948"/>
            </a:xfrm>
            <a:custGeom>
              <a:avLst/>
              <a:gdLst>
                <a:gd name="T0" fmla="*/ 182 w 366"/>
                <a:gd name="T1" fmla="*/ 76 h 93"/>
                <a:gd name="T2" fmla="*/ 314 w 366"/>
                <a:gd name="T3" fmla="*/ 76 h 93"/>
                <a:gd name="T4" fmla="*/ 324 w 366"/>
                <a:gd name="T5" fmla="*/ 93 h 93"/>
                <a:gd name="T6" fmla="*/ 366 w 366"/>
                <a:gd name="T7" fmla="*/ 93 h 93"/>
                <a:gd name="T8" fmla="*/ 298 w 366"/>
                <a:gd name="T9" fmla="*/ 0 h 93"/>
                <a:gd name="T10" fmla="*/ 255 w 366"/>
                <a:gd name="T11" fmla="*/ 0 h 93"/>
                <a:gd name="T12" fmla="*/ 265 w 366"/>
                <a:gd name="T13" fmla="*/ 12 h 93"/>
                <a:gd name="T14" fmla="*/ 182 w 366"/>
                <a:gd name="T15" fmla="*/ 12 h 93"/>
                <a:gd name="T16" fmla="*/ 182 w 366"/>
                <a:gd name="T17" fmla="*/ 36 h 93"/>
                <a:gd name="T18" fmla="*/ 284 w 366"/>
                <a:gd name="T19" fmla="*/ 36 h 93"/>
                <a:gd name="T20" fmla="*/ 295 w 366"/>
                <a:gd name="T21" fmla="*/ 52 h 93"/>
                <a:gd name="T22" fmla="*/ 182 w 366"/>
                <a:gd name="T23" fmla="*/ 52 h 93"/>
                <a:gd name="T24" fmla="*/ 182 w 366"/>
                <a:gd name="T25" fmla="*/ 76 h 93"/>
                <a:gd name="T26" fmla="*/ 52 w 366"/>
                <a:gd name="T27" fmla="*/ 76 h 93"/>
                <a:gd name="T28" fmla="*/ 182 w 366"/>
                <a:gd name="T29" fmla="*/ 76 h 93"/>
                <a:gd name="T30" fmla="*/ 182 w 366"/>
                <a:gd name="T31" fmla="*/ 52 h 93"/>
                <a:gd name="T32" fmla="*/ 71 w 366"/>
                <a:gd name="T33" fmla="*/ 52 h 93"/>
                <a:gd name="T34" fmla="*/ 82 w 366"/>
                <a:gd name="T35" fmla="*/ 36 h 93"/>
                <a:gd name="T36" fmla="*/ 82 w 366"/>
                <a:gd name="T37" fmla="*/ 36 h 93"/>
                <a:gd name="T38" fmla="*/ 182 w 366"/>
                <a:gd name="T39" fmla="*/ 36 h 93"/>
                <a:gd name="T40" fmla="*/ 182 w 366"/>
                <a:gd name="T41" fmla="*/ 12 h 93"/>
                <a:gd name="T42" fmla="*/ 101 w 366"/>
                <a:gd name="T43" fmla="*/ 12 h 93"/>
                <a:gd name="T44" fmla="*/ 111 w 366"/>
                <a:gd name="T45" fmla="*/ 0 h 93"/>
                <a:gd name="T46" fmla="*/ 68 w 366"/>
                <a:gd name="T47" fmla="*/ 0 h 93"/>
                <a:gd name="T48" fmla="*/ 0 w 366"/>
                <a:gd name="T49" fmla="*/ 93 h 93"/>
                <a:gd name="T50" fmla="*/ 42 w 366"/>
                <a:gd name="T51" fmla="*/ 93 h 93"/>
                <a:gd name="T52" fmla="*/ 52 w 366"/>
                <a:gd name="T53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6" h="93">
                  <a:moveTo>
                    <a:pt x="182" y="76"/>
                  </a:moveTo>
                  <a:lnTo>
                    <a:pt x="314" y="76"/>
                  </a:lnTo>
                  <a:lnTo>
                    <a:pt x="324" y="93"/>
                  </a:lnTo>
                  <a:lnTo>
                    <a:pt x="366" y="93"/>
                  </a:lnTo>
                  <a:lnTo>
                    <a:pt x="298" y="0"/>
                  </a:lnTo>
                  <a:lnTo>
                    <a:pt x="255" y="0"/>
                  </a:lnTo>
                  <a:lnTo>
                    <a:pt x="265" y="12"/>
                  </a:lnTo>
                  <a:lnTo>
                    <a:pt x="182" y="12"/>
                  </a:lnTo>
                  <a:lnTo>
                    <a:pt x="182" y="36"/>
                  </a:lnTo>
                  <a:lnTo>
                    <a:pt x="284" y="36"/>
                  </a:lnTo>
                  <a:lnTo>
                    <a:pt x="295" y="52"/>
                  </a:lnTo>
                  <a:lnTo>
                    <a:pt x="182" y="52"/>
                  </a:lnTo>
                  <a:lnTo>
                    <a:pt x="182" y="76"/>
                  </a:lnTo>
                  <a:close/>
                  <a:moveTo>
                    <a:pt x="52" y="76"/>
                  </a:moveTo>
                  <a:lnTo>
                    <a:pt x="182" y="76"/>
                  </a:lnTo>
                  <a:lnTo>
                    <a:pt x="182" y="52"/>
                  </a:lnTo>
                  <a:lnTo>
                    <a:pt x="71" y="52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182" y="36"/>
                  </a:lnTo>
                  <a:lnTo>
                    <a:pt x="182" y="12"/>
                  </a:lnTo>
                  <a:lnTo>
                    <a:pt x="101" y="12"/>
                  </a:lnTo>
                  <a:lnTo>
                    <a:pt x="111" y="0"/>
                  </a:lnTo>
                  <a:lnTo>
                    <a:pt x="68" y="0"/>
                  </a:lnTo>
                  <a:lnTo>
                    <a:pt x="0" y="93"/>
                  </a:lnTo>
                  <a:lnTo>
                    <a:pt x="42" y="93"/>
                  </a:lnTo>
                  <a:lnTo>
                    <a:pt x="52" y="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169"/>
            <p:cNvSpPr>
              <a:spLocks/>
            </p:cNvSpPr>
            <p:nvPr/>
          </p:nvSpPr>
          <p:spPr bwMode="auto">
            <a:xfrm flipH="1">
              <a:off x="2498036" y="1374762"/>
              <a:ext cx="306358" cy="297442"/>
            </a:xfrm>
            <a:custGeom>
              <a:avLst/>
              <a:gdLst>
                <a:gd name="T0" fmla="*/ 281 w 336"/>
                <a:gd name="T1" fmla="*/ 0 h 346"/>
                <a:gd name="T2" fmla="*/ 310 w 336"/>
                <a:gd name="T3" fmla="*/ 73 h 346"/>
                <a:gd name="T4" fmla="*/ 310 w 336"/>
                <a:gd name="T5" fmla="*/ 241 h 346"/>
                <a:gd name="T6" fmla="*/ 281 w 336"/>
                <a:gd name="T7" fmla="*/ 275 h 346"/>
                <a:gd name="T8" fmla="*/ 310 w 336"/>
                <a:gd name="T9" fmla="*/ 305 h 346"/>
                <a:gd name="T10" fmla="*/ 281 w 336"/>
                <a:gd name="T11" fmla="*/ 305 h 346"/>
                <a:gd name="T12" fmla="*/ 336 w 336"/>
                <a:gd name="T13" fmla="*/ 346 h 346"/>
                <a:gd name="T14" fmla="*/ 336 w 336"/>
                <a:gd name="T15" fmla="*/ 0 h 346"/>
                <a:gd name="T16" fmla="*/ 168 w 336"/>
                <a:gd name="T17" fmla="*/ 0 h 346"/>
                <a:gd name="T18" fmla="*/ 267 w 336"/>
                <a:gd name="T19" fmla="*/ 24 h 346"/>
                <a:gd name="T20" fmla="*/ 168 w 336"/>
                <a:gd name="T21" fmla="*/ 45 h 346"/>
                <a:gd name="T22" fmla="*/ 281 w 336"/>
                <a:gd name="T23" fmla="*/ 73 h 346"/>
                <a:gd name="T24" fmla="*/ 281 w 336"/>
                <a:gd name="T25" fmla="*/ 0 h 346"/>
                <a:gd name="T26" fmla="*/ 281 w 336"/>
                <a:gd name="T27" fmla="*/ 346 h 346"/>
                <a:gd name="T28" fmla="*/ 250 w 336"/>
                <a:gd name="T29" fmla="*/ 305 h 346"/>
                <a:gd name="T30" fmla="*/ 281 w 336"/>
                <a:gd name="T31" fmla="*/ 275 h 346"/>
                <a:gd name="T32" fmla="*/ 168 w 336"/>
                <a:gd name="T33" fmla="*/ 241 h 346"/>
                <a:gd name="T34" fmla="*/ 168 w 336"/>
                <a:gd name="T35" fmla="*/ 0 h 346"/>
                <a:gd name="T36" fmla="*/ 56 w 336"/>
                <a:gd name="T37" fmla="*/ 73 h 346"/>
                <a:gd name="T38" fmla="*/ 168 w 336"/>
                <a:gd name="T39" fmla="*/ 45 h 346"/>
                <a:gd name="T40" fmla="*/ 71 w 336"/>
                <a:gd name="T41" fmla="*/ 24 h 346"/>
                <a:gd name="T42" fmla="*/ 168 w 336"/>
                <a:gd name="T43" fmla="*/ 24 h 346"/>
                <a:gd name="T44" fmla="*/ 168 w 336"/>
                <a:gd name="T45" fmla="*/ 0 h 346"/>
                <a:gd name="T46" fmla="*/ 168 w 336"/>
                <a:gd name="T47" fmla="*/ 346 h 346"/>
                <a:gd name="T48" fmla="*/ 56 w 336"/>
                <a:gd name="T49" fmla="*/ 241 h 346"/>
                <a:gd name="T50" fmla="*/ 85 w 336"/>
                <a:gd name="T51" fmla="*/ 275 h 346"/>
                <a:gd name="T52" fmla="*/ 85 w 336"/>
                <a:gd name="T53" fmla="*/ 305 h 346"/>
                <a:gd name="T54" fmla="*/ 56 w 336"/>
                <a:gd name="T55" fmla="*/ 346 h 346"/>
                <a:gd name="T56" fmla="*/ 0 w 336"/>
                <a:gd name="T57" fmla="*/ 0 h 346"/>
                <a:gd name="T58" fmla="*/ 56 w 336"/>
                <a:gd name="T59" fmla="*/ 346 h 346"/>
                <a:gd name="T60" fmla="*/ 26 w 336"/>
                <a:gd name="T61" fmla="*/ 305 h 346"/>
                <a:gd name="T62" fmla="*/ 56 w 336"/>
                <a:gd name="T63" fmla="*/ 275 h 346"/>
                <a:gd name="T64" fmla="*/ 26 w 336"/>
                <a:gd name="T65" fmla="*/ 241 h 346"/>
                <a:gd name="T66" fmla="*/ 56 w 336"/>
                <a:gd name="T67" fmla="*/ 7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6" h="346">
                  <a:moveTo>
                    <a:pt x="336" y="0"/>
                  </a:moveTo>
                  <a:lnTo>
                    <a:pt x="281" y="0"/>
                  </a:lnTo>
                  <a:lnTo>
                    <a:pt x="281" y="73"/>
                  </a:lnTo>
                  <a:lnTo>
                    <a:pt x="310" y="73"/>
                  </a:lnTo>
                  <a:lnTo>
                    <a:pt x="310" y="241"/>
                  </a:lnTo>
                  <a:lnTo>
                    <a:pt x="310" y="241"/>
                  </a:lnTo>
                  <a:lnTo>
                    <a:pt x="281" y="241"/>
                  </a:lnTo>
                  <a:lnTo>
                    <a:pt x="281" y="275"/>
                  </a:lnTo>
                  <a:lnTo>
                    <a:pt x="310" y="275"/>
                  </a:lnTo>
                  <a:lnTo>
                    <a:pt x="310" y="305"/>
                  </a:lnTo>
                  <a:lnTo>
                    <a:pt x="310" y="305"/>
                  </a:lnTo>
                  <a:lnTo>
                    <a:pt x="281" y="305"/>
                  </a:lnTo>
                  <a:lnTo>
                    <a:pt x="281" y="346"/>
                  </a:lnTo>
                  <a:lnTo>
                    <a:pt x="336" y="346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281" y="0"/>
                  </a:moveTo>
                  <a:lnTo>
                    <a:pt x="168" y="0"/>
                  </a:lnTo>
                  <a:lnTo>
                    <a:pt x="168" y="24"/>
                  </a:lnTo>
                  <a:lnTo>
                    <a:pt x="267" y="24"/>
                  </a:lnTo>
                  <a:lnTo>
                    <a:pt x="267" y="45"/>
                  </a:lnTo>
                  <a:lnTo>
                    <a:pt x="168" y="45"/>
                  </a:lnTo>
                  <a:lnTo>
                    <a:pt x="168" y="73"/>
                  </a:lnTo>
                  <a:lnTo>
                    <a:pt x="281" y="73"/>
                  </a:lnTo>
                  <a:lnTo>
                    <a:pt x="281" y="0"/>
                  </a:lnTo>
                  <a:lnTo>
                    <a:pt x="281" y="0"/>
                  </a:lnTo>
                  <a:close/>
                  <a:moveTo>
                    <a:pt x="168" y="346"/>
                  </a:moveTo>
                  <a:lnTo>
                    <a:pt x="281" y="346"/>
                  </a:lnTo>
                  <a:lnTo>
                    <a:pt x="281" y="305"/>
                  </a:lnTo>
                  <a:lnTo>
                    <a:pt x="250" y="305"/>
                  </a:lnTo>
                  <a:lnTo>
                    <a:pt x="250" y="275"/>
                  </a:lnTo>
                  <a:lnTo>
                    <a:pt x="281" y="275"/>
                  </a:lnTo>
                  <a:lnTo>
                    <a:pt x="281" y="241"/>
                  </a:lnTo>
                  <a:lnTo>
                    <a:pt x="168" y="241"/>
                  </a:lnTo>
                  <a:lnTo>
                    <a:pt x="168" y="346"/>
                  </a:lnTo>
                  <a:close/>
                  <a:moveTo>
                    <a:pt x="168" y="0"/>
                  </a:moveTo>
                  <a:lnTo>
                    <a:pt x="56" y="0"/>
                  </a:lnTo>
                  <a:lnTo>
                    <a:pt x="56" y="73"/>
                  </a:lnTo>
                  <a:lnTo>
                    <a:pt x="168" y="73"/>
                  </a:lnTo>
                  <a:lnTo>
                    <a:pt x="168" y="45"/>
                  </a:lnTo>
                  <a:lnTo>
                    <a:pt x="71" y="45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168" y="24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56" y="346"/>
                  </a:moveTo>
                  <a:lnTo>
                    <a:pt x="168" y="346"/>
                  </a:lnTo>
                  <a:lnTo>
                    <a:pt x="168" y="241"/>
                  </a:lnTo>
                  <a:lnTo>
                    <a:pt x="56" y="241"/>
                  </a:lnTo>
                  <a:lnTo>
                    <a:pt x="56" y="275"/>
                  </a:lnTo>
                  <a:lnTo>
                    <a:pt x="85" y="275"/>
                  </a:lnTo>
                  <a:lnTo>
                    <a:pt x="85" y="305"/>
                  </a:lnTo>
                  <a:lnTo>
                    <a:pt x="85" y="305"/>
                  </a:lnTo>
                  <a:lnTo>
                    <a:pt x="56" y="305"/>
                  </a:lnTo>
                  <a:lnTo>
                    <a:pt x="56" y="346"/>
                  </a:lnTo>
                  <a:close/>
                  <a:moveTo>
                    <a:pt x="56" y="0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56" y="346"/>
                  </a:lnTo>
                  <a:lnTo>
                    <a:pt x="56" y="305"/>
                  </a:lnTo>
                  <a:lnTo>
                    <a:pt x="26" y="305"/>
                  </a:lnTo>
                  <a:lnTo>
                    <a:pt x="26" y="275"/>
                  </a:lnTo>
                  <a:lnTo>
                    <a:pt x="56" y="275"/>
                  </a:lnTo>
                  <a:lnTo>
                    <a:pt x="56" y="241"/>
                  </a:lnTo>
                  <a:lnTo>
                    <a:pt x="26" y="241"/>
                  </a:lnTo>
                  <a:lnTo>
                    <a:pt x="26" y="73"/>
                  </a:lnTo>
                  <a:lnTo>
                    <a:pt x="56" y="7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Rectangle 170"/>
            <p:cNvSpPr>
              <a:spLocks/>
            </p:cNvSpPr>
            <p:nvPr/>
          </p:nvSpPr>
          <p:spPr bwMode="auto">
            <a:xfrm flipH="1">
              <a:off x="1840643" y="3897859"/>
              <a:ext cx="320946" cy="352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171"/>
            <p:cNvSpPr>
              <a:spLocks/>
            </p:cNvSpPr>
            <p:nvPr/>
          </p:nvSpPr>
          <p:spPr bwMode="auto">
            <a:xfrm flipH="1">
              <a:off x="1840643" y="3969211"/>
              <a:ext cx="320946" cy="122071"/>
            </a:xfrm>
            <a:custGeom>
              <a:avLst/>
              <a:gdLst>
                <a:gd name="T0" fmla="*/ 298 w 352"/>
                <a:gd name="T1" fmla="*/ 142 h 142"/>
                <a:gd name="T2" fmla="*/ 352 w 352"/>
                <a:gd name="T3" fmla="*/ 142 h 142"/>
                <a:gd name="T4" fmla="*/ 352 w 352"/>
                <a:gd name="T5" fmla="*/ 0 h 142"/>
                <a:gd name="T6" fmla="*/ 298 w 352"/>
                <a:gd name="T7" fmla="*/ 0 h 142"/>
                <a:gd name="T8" fmla="*/ 298 w 352"/>
                <a:gd name="T9" fmla="*/ 69 h 142"/>
                <a:gd name="T10" fmla="*/ 298 w 352"/>
                <a:gd name="T11" fmla="*/ 69 h 142"/>
                <a:gd name="T12" fmla="*/ 324 w 352"/>
                <a:gd name="T13" fmla="*/ 95 h 142"/>
                <a:gd name="T14" fmla="*/ 298 w 352"/>
                <a:gd name="T15" fmla="*/ 121 h 142"/>
                <a:gd name="T16" fmla="*/ 298 w 352"/>
                <a:gd name="T17" fmla="*/ 142 h 142"/>
                <a:gd name="T18" fmla="*/ 0 w 352"/>
                <a:gd name="T19" fmla="*/ 142 h 142"/>
                <a:gd name="T20" fmla="*/ 298 w 352"/>
                <a:gd name="T21" fmla="*/ 142 h 142"/>
                <a:gd name="T22" fmla="*/ 298 w 352"/>
                <a:gd name="T23" fmla="*/ 121 h 142"/>
                <a:gd name="T24" fmla="*/ 272 w 352"/>
                <a:gd name="T25" fmla="*/ 95 h 142"/>
                <a:gd name="T26" fmla="*/ 298 w 352"/>
                <a:gd name="T27" fmla="*/ 69 h 142"/>
                <a:gd name="T28" fmla="*/ 298 w 352"/>
                <a:gd name="T29" fmla="*/ 0 h 142"/>
                <a:gd name="T30" fmla="*/ 0 w 352"/>
                <a:gd name="T31" fmla="*/ 0 h 142"/>
                <a:gd name="T32" fmla="*/ 0 w 352"/>
                <a:gd name="T33" fmla="*/ 142 h 142"/>
                <a:gd name="T34" fmla="*/ 0 w 352"/>
                <a:gd name="T35" fmla="*/ 142 h 142"/>
                <a:gd name="T36" fmla="*/ 298 w 352"/>
                <a:gd name="T37" fmla="*/ 69 h 142"/>
                <a:gd name="T38" fmla="*/ 298 w 352"/>
                <a:gd name="T39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142">
                  <a:moveTo>
                    <a:pt x="298" y="142"/>
                  </a:moveTo>
                  <a:lnTo>
                    <a:pt x="352" y="142"/>
                  </a:lnTo>
                  <a:lnTo>
                    <a:pt x="352" y="0"/>
                  </a:lnTo>
                  <a:lnTo>
                    <a:pt x="298" y="0"/>
                  </a:lnTo>
                  <a:lnTo>
                    <a:pt x="298" y="69"/>
                  </a:lnTo>
                  <a:lnTo>
                    <a:pt x="298" y="69"/>
                  </a:lnTo>
                  <a:lnTo>
                    <a:pt x="324" y="95"/>
                  </a:lnTo>
                  <a:lnTo>
                    <a:pt x="298" y="121"/>
                  </a:lnTo>
                  <a:lnTo>
                    <a:pt x="298" y="142"/>
                  </a:lnTo>
                  <a:close/>
                  <a:moveTo>
                    <a:pt x="0" y="142"/>
                  </a:moveTo>
                  <a:lnTo>
                    <a:pt x="298" y="142"/>
                  </a:lnTo>
                  <a:lnTo>
                    <a:pt x="298" y="121"/>
                  </a:lnTo>
                  <a:lnTo>
                    <a:pt x="272" y="95"/>
                  </a:lnTo>
                  <a:lnTo>
                    <a:pt x="298" y="69"/>
                  </a:lnTo>
                  <a:lnTo>
                    <a:pt x="298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0" y="142"/>
                  </a:lnTo>
                  <a:close/>
                  <a:moveTo>
                    <a:pt x="298" y="69"/>
                  </a:moveTo>
                  <a:lnTo>
                    <a:pt x="298" y="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72"/>
            <p:cNvSpPr>
              <a:spLocks/>
            </p:cNvSpPr>
            <p:nvPr/>
          </p:nvSpPr>
          <p:spPr bwMode="auto">
            <a:xfrm flipH="1">
              <a:off x="1840643" y="3969211"/>
              <a:ext cx="320946" cy="122071"/>
            </a:xfrm>
            <a:custGeom>
              <a:avLst/>
              <a:gdLst>
                <a:gd name="T0" fmla="*/ 298 w 352"/>
                <a:gd name="T1" fmla="*/ 142 h 142"/>
                <a:gd name="T2" fmla="*/ 352 w 352"/>
                <a:gd name="T3" fmla="*/ 142 h 142"/>
                <a:gd name="T4" fmla="*/ 352 w 352"/>
                <a:gd name="T5" fmla="*/ 0 h 142"/>
                <a:gd name="T6" fmla="*/ 298 w 352"/>
                <a:gd name="T7" fmla="*/ 0 h 142"/>
                <a:gd name="T8" fmla="*/ 298 w 352"/>
                <a:gd name="T9" fmla="*/ 69 h 142"/>
                <a:gd name="T10" fmla="*/ 298 w 352"/>
                <a:gd name="T11" fmla="*/ 69 h 142"/>
                <a:gd name="T12" fmla="*/ 324 w 352"/>
                <a:gd name="T13" fmla="*/ 95 h 142"/>
                <a:gd name="T14" fmla="*/ 298 w 352"/>
                <a:gd name="T15" fmla="*/ 121 h 142"/>
                <a:gd name="T16" fmla="*/ 298 w 352"/>
                <a:gd name="T17" fmla="*/ 142 h 142"/>
                <a:gd name="T18" fmla="*/ 0 w 352"/>
                <a:gd name="T19" fmla="*/ 142 h 142"/>
                <a:gd name="T20" fmla="*/ 298 w 352"/>
                <a:gd name="T21" fmla="*/ 142 h 142"/>
                <a:gd name="T22" fmla="*/ 298 w 352"/>
                <a:gd name="T23" fmla="*/ 121 h 142"/>
                <a:gd name="T24" fmla="*/ 272 w 352"/>
                <a:gd name="T25" fmla="*/ 95 h 142"/>
                <a:gd name="T26" fmla="*/ 298 w 352"/>
                <a:gd name="T27" fmla="*/ 69 h 142"/>
                <a:gd name="T28" fmla="*/ 298 w 352"/>
                <a:gd name="T29" fmla="*/ 0 h 142"/>
                <a:gd name="T30" fmla="*/ 0 w 352"/>
                <a:gd name="T31" fmla="*/ 0 h 142"/>
                <a:gd name="T32" fmla="*/ 0 w 352"/>
                <a:gd name="T33" fmla="*/ 142 h 142"/>
                <a:gd name="T34" fmla="*/ 0 w 352"/>
                <a:gd name="T35" fmla="*/ 142 h 142"/>
                <a:gd name="T36" fmla="*/ 298 w 352"/>
                <a:gd name="T37" fmla="*/ 69 h 142"/>
                <a:gd name="T38" fmla="*/ 298 w 352"/>
                <a:gd name="T39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142">
                  <a:moveTo>
                    <a:pt x="298" y="142"/>
                  </a:moveTo>
                  <a:lnTo>
                    <a:pt x="352" y="142"/>
                  </a:lnTo>
                  <a:lnTo>
                    <a:pt x="352" y="0"/>
                  </a:lnTo>
                  <a:lnTo>
                    <a:pt x="298" y="0"/>
                  </a:lnTo>
                  <a:lnTo>
                    <a:pt x="298" y="69"/>
                  </a:lnTo>
                  <a:lnTo>
                    <a:pt x="298" y="69"/>
                  </a:lnTo>
                  <a:lnTo>
                    <a:pt x="324" y="95"/>
                  </a:lnTo>
                  <a:lnTo>
                    <a:pt x="298" y="121"/>
                  </a:lnTo>
                  <a:lnTo>
                    <a:pt x="298" y="142"/>
                  </a:lnTo>
                  <a:moveTo>
                    <a:pt x="0" y="142"/>
                  </a:moveTo>
                  <a:lnTo>
                    <a:pt x="298" y="142"/>
                  </a:lnTo>
                  <a:lnTo>
                    <a:pt x="298" y="121"/>
                  </a:lnTo>
                  <a:lnTo>
                    <a:pt x="272" y="95"/>
                  </a:lnTo>
                  <a:lnTo>
                    <a:pt x="298" y="69"/>
                  </a:lnTo>
                  <a:lnTo>
                    <a:pt x="298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0" y="142"/>
                  </a:lnTo>
                  <a:moveTo>
                    <a:pt x="298" y="69"/>
                  </a:moveTo>
                  <a:lnTo>
                    <a:pt x="298" y="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73"/>
            <p:cNvSpPr>
              <a:spLocks/>
            </p:cNvSpPr>
            <p:nvPr/>
          </p:nvSpPr>
          <p:spPr bwMode="auto">
            <a:xfrm flipH="1">
              <a:off x="2211737" y="5494245"/>
              <a:ext cx="301799" cy="177090"/>
            </a:xfrm>
            <a:custGeom>
              <a:avLst/>
              <a:gdLst>
                <a:gd name="T0" fmla="*/ 260 w 331"/>
                <a:gd name="T1" fmla="*/ 206 h 206"/>
                <a:gd name="T2" fmla="*/ 331 w 331"/>
                <a:gd name="T3" fmla="*/ 206 h 206"/>
                <a:gd name="T4" fmla="*/ 331 w 331"/>
                <a:gd name="T5" fmla="*/ 114 h 206"/>
                <a:gd name="T6" fmla="*/ 291 w 331"/>
                <a:gd name="T7" fmla="*/ 114 h 206"/>
                <a:gd name="T8" fmla="*/ 291 w 331"/>
                <a:gd name="T9" fmla="*/ 0 h 206"/>
                <a:gd name="T10" fmla="*/ 260 w 331"/>
                <a:gd name="T11" fmla="*/ 0 h 206"/>
                <a:gd name="T12" fmla="*/ 260 w 331"/>
                <a:gd name="T13" fmla="*/ 144 h 206"/>
                <a:gd name="T14" fmla="*/ 289 w 331"/>
                <a:gd name="T15" fmla="*/ 144 h 206"/>
                <a:gd name="T16" fmla="*/ 289 w 331"/>
                <a:gd name="T17" fmla="*/ 185 h 206"/>
                <a:gd name="T18" fmla="*/ 289 w 331"/>
                <a:gd name="T19" fmla="*/ 185 h 206"/>
                <a:gd name="T20" fmla="*/ 260 w 331"/>
                <a:gd name="T21" fmla="*/ 185 h 206"/>
                <a:gd name="T22" fmla="*/ 260 w 331"/>
                <a:gd name="T23" fmla="*/ 206 h 206"/>
                <a:gd name="T24" fmla="*/ 215 w 331"/>
                <a:gd name="T25" fmla="*/ 0 h 206"/>
                <a:gd name="T26" fmla="*/ 215 w 331"/>
                <a:gd name="T27" fmla="*/ 114 h 206"/>
                <a:gd name="T28" fmla="*/ 166 w 331"/>
                <a:gd name="T29" fmla="*/ 114 h 206"/>
                <a:gd name="T30" fmla="*/ 166 w 331"/>
                <a:gd name="T31" fmla="*/ 144 h 206"/>
                <a:gd name="T32" fmla="*/ 194 w 331"/>
                <a:gd name="T33" fmla="*/ 144 h 206"/>
                <a:gd name="T34" fmla="*/ 194 w 331"/>
                <a:gd name="T35" fmla="*/ 185 h 206"/>
                <a:gd name="T36" fmla="*/ 194 w 331"/>
                <a:gd name="T37" fmla="*/ 185 h 206"/>
                <a:gd name="T38" fmla="*/ 166 w 331"/>
                <a:gd name="T39" fmla="*/ 185 h 206"/>
                <a:gd name="T40" fmla="*/ 166 w 331"/>
                <a:gd name="T41" fmla="*/ 206 h 206"/>
                <a:gd name="T42" fmla="*/ 260 w 331"/>
                <a:gd name="T43" fmla="*/ 206 h 206"/>
                <a:gd name="T44" fmla="*/ 260 w 331"/>
                <a:gd name="T45" fmla="*/ 185 h 206"/>
                <a:gd name="T46" fmla="*/ 232 w 331"/>
                <a:gd name="T47" fmla="*/ 185 h 206"/>
                <a:gd name="T48" fmla="*/ 232 w 331"/>
                <a:gd name="T49" fmla="*/ 144 h 206"/>
                <a:gd name="T50" fmla="*/ 260 w 331"/>
                <a:gd name="T51" fmla="*/ 144 h 206"/>
                <a:gd name="T52" fmla="*/ 260 w 331"/>
                <a:gd name="T53" fmla="*/ 0 h 206"/>
                <a:gd name="T54" fmla="*/ 215 w 331"/>
                <a:gd name="T55" fmla="*/ 0 h 206"/>
                <a:gd name="T56" fmla="*/ 166 w 331"/>
                <a:gd name="T57" fmla="*/ 114 h 206"/>
                <a:gd name="T58" fmla="*/ 71 w 331"/>
                <a:gd name="T59" fmla="*/ 114 h 206"/>
                <a:gd name="T60" fmla="*/ 71 w 331"/>
                <a:gd name="T61" fmla="*/ 144 h 206"/>
                <a:gd name="T62" fmla="*/ 99 w 331"/>
                <a:gd name="T63" fmla="*/ 144 h 206"/>
                <a:gd name="T64" fmla="*/ 99 w 331"/>
                <a:gd name="T65" fmla="*/ 185 h 206"/>
                <a:gd name="T66" fmla="*/ 99 w 331"/>
                <a:gd name="T67" fmla="*/ 185 h 206"/>
                <a:gd name="T68" fmla="*/ 71 w 331"/>
                <a:gd name="T69" fmla="*/ 185 h 206"/>
                <a:gd name="T70" fmla="*/ 71 w 331"/>
                <a:gd name="T71" fmla="*/ 206 h 206"/>
                <a:gd name="T72" fmla="*/ 166 w 331"/>
                <a:gd name="T73" fmla="*/ 206 h 206"/>
                <a:gd name="T74" fmla="*/ 166 w 331"/>
                <a:gd name="T75" fmla="*/ 185 h 206"/>
                <a:gd name="T76" fmla="*/ 137 w 331"/>
                <a:gd name="T77" fmla="*/ 185 h 206"/>
                <a:gd name="T78" fmla="*/ 137 w 331"/>
                <a:gd name="T79" fmla="*/ 144 h 206"/>
                <a:gd name="T80" fmla="*/ 166 w 331"/>
                <a:gd name="T81" fmla="*/ 144 h 206"/>
                <a:gd name="T82" fmla="*/ 166 w 331"/>
                <a:gd name="T83" fmla="*/ 114 h 206"/>
                <a:gd name="T84" fmla="*/ 71 w 331"/>
                <a:gd name="T85" fmla="*/ 114 h 206"/>
                <a:gd name="T86" fmla="*/ 0 w 331"/>
                <a:gd name="T87" fmla="*/ 114 h 206"/>
                <a:gd name="T88" fmla="*/ 0 w 331"/>
                <a:gd name="T89" fmla="*/ 206 h 206"/>
                <a:gd name="T90" fmla="*/ 71 w 331"/>
                <a:gd name="T91" fmla="*/ 206 h 206"/>
                <a:gd name="T92" fmla="*/ 71 w 331"/>
                <a:gd name="T93" fmla="*/ 185 h 206"/>
                <a:gd name="T94" fmla="*/ 43 w 331"/>
                <a:gd name="T95" fmla="*/ 185 h 206"/>
                <a:gd name="T96" fmla="*/ 43 w 331"/>
                <a:gd name="T97" fmla="*/ 144 h 206"/>
                <a:gd name="T98" fmla="*/ 71 w 331"/>
                <a:gd name="T99" fmla="*/ 144 h 206"/>
                <a:gd name="T100" fmla="*/ 71 w 331"/>
                <a:gd name="T101" fmla="*/ 1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1" h="206">
                  <a:moveTo>
                    <a:pt x="260" y="206"/>
                  </a:moveTo>
                  <a:lnTo>
                    <a:pt x="331" y="206"/>
                  </a:lnTo>
                  <a:lnTo>
                    <a:pt x="331" y="114"/>
                  </a:lnTo>
                  <a:lnTo>
                    <a:pt x="291" y="114"/>
                  </a:lnTo>
                  <a:lnTo>
                    <a:pt x="291" y="0"/>
                  </a:lnTo>
                  <a:lnTo>
                    <a:pt x="260" y="0"/>
                  </a:lnTo>
                  <a:lnTo>
                    <a:pt x="260" y="144"/>
                  </a:lnTo>
                  <a:lnTo>
                    <a:pt x="289" y="144"/>
                  </a:lnTo>
                  <a:lnTo>
                    <a:pt x="289" y="185"/>
                  </a:lnTo>
                  <a:lnTo>
                    <a:pt x="289" y="185"/>
                  </a:lnTo>
                  <a:lnTo>
                    <a:pt x="260" y="185"/>
                  </a:lnTo>
                  <a:lnTo>
                    <a:pt x="260" y="206"/>
                  </a:lnTo>
                  <a:close/>
                  <a:moveTo>
                    <a:pt x="215" y="0"/>
                  </a:moveTo>
                  <a:lnTo>
                    <a:pt x="215" y="114"/>
                  </a:lnTo>
                  <a:lnTo>
                    <a:pt x="166" y="114"/>
                  </a:lnTo>
                  <a:lnTo>
                    <a:pt x="166" y="144"/>
                  </a:lnTo>
                  <a:lnTo>
                    <a:pt x="194" y="144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66" y="185"/>
                  </a:lnTo>
                  <a:lnTo>
                    <a:pt x="166" y="206"/>
                  </a:lnTo>
                  <a:lnTo>
                    <a:pt x="260" y="206"/>
                  </a:lnTo>
                  <a:lnTo>
                    <a:pt x="260" y="185"/>
                  </a:lnTo>
                  <a:lnTo>
                    <a:pt x="232" y="185"/>
                  </a:lnTo>
                  <a:lnTo>
                    <a:pt x="232" y="144"/>
                  </a:lnTo>
                  <a:lnTo>
                    <a:pt x="260" y="144"/>
                  </a:lnTo>
                  <a:lnTo>
                    <a:pt x="260" y="0"/>
                  </a:lnTo>
                  <a:lnTo>
                    <a:pt x="215" y="0"/>
                  </a:lnTo>
                  <a:close/>
                  <a:moveTo>
                    <a:pt x="166" y="114"/>
                  </a:moveTo>
                  <a:lnTo>
                    <a:pt x="71" y="114"/>
                  </a:lnTo>
                  <a:lnTo>
                    <a:pt x="71" y="144"/>
                  </a:lnTo>
                  <a:lnTo>
                    <a:pt x="99" y="144"/>
                  </a:lnTo>
                  <a:lnTo>
                    <a:pt x="99" y="185"/>
                  </a:lnTo>
                  <a:lnTo>
                    <a:pt x="99" y="185"/>
                  </a:lnTo>
                  <a:lnTo>
                    <a:pt x="71" y="185"/>
                  </a:lnTo>
                  <a:lnTo>
                    <a:pt x="71" y="206"/>
                  </a:lnTo>
                  <a:lnTo>
                    <a:pt x="166" y="206"/>
                  </a:lnTo>
                  <a:lnTo>
                    <a:pt x="166" y="185"/>
                  </a:lnTo>
                  <a:lnTo>
                    <a:pt x="137" y="185"/>
                  </a:lnTo>
                  <a:lnTo>
                    <a:pt x="137" y="144"/>
                  </a:lnTo>
                  <a:lnTo>
                    <a:pt x="166" y="144"/>
                  </a:lnTo>
                  <a:lnTo>
                    <a:pt x="166" y="114"/>
                  </a:lnTo>
                  <a:close/>
                  <a:moveTo>
                    <a:pt x="71" y="114"/>
                  </a:moveTo>
                  <a:lnTo>
                    <a:pt x="0" y="114"/>
                  </a:lnTo>
                  <a:lnTo>
                    <a:pt x="0" y="206"/>
                  </a:lnTo>
                  <a:lnTo>
                    <a:pt x="71" y="206"/>
                  </a:lnTo>
                  <a:lnTo>
                    <a:pt x="71" y="185"/>
                  </a:lnTo>
                  <a:lnTo>
                    <a:pt x="43" y="185"/>
                  </a:lnTo>
                  <a:lnTo>
                    <a:pt x="43" y="144"/>
                  </a:lnTo>
                  <a:lnTo>
                    <a:pt x="71" y="144"/>
                  </a:lnTo>
                  <a:lnTo>
                    <a:pt x="71" y="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174"/>
            <p:cNvSpPr>
              <a:spLocks/>
            </p:cNvSpPr>
            <p:nvPr/>
          </p:nvSpPr>
          <p:spPr bwMode="auto">
            <a:xfrm flipH="1">
              <a:off x="2177089" y="5681651"/>
              <a:ext cx="407565" cy="123791"/>
            </a:xfrm>
            <a:custGeom>
              <a:avLst/>
              <a:gdLst>
                <a:gd name="T0" fmla="*/ 431 w 447"/>
                <a:gd name="T1" fmla="*/ 144 h 144"/>
                <a:gd name="T2" fmla="*/ 447 w 447"/>
                <a:gd name="T3" fmla="*/ 0 h 144"/>
                <a:gd name="T4" fmla="*/ 0 w 447"/>
                <a:gd name="T5" fmla="*/ 0 h 144"/>
                <a:gd name="T6" fmla="*/ 50 w 447"/>
                <a:gd name="T7" fmla="*/ 144 h 144"/>
                <a:gd name="T8" fmla="*/ 431 w 4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44">
                  <a:moveTo>
                    <a:pt x="431" y="144"/>
                  </a:moveTo>
                  <a:lnTo>
                    <a:pt x="447" y="0"/>
                  </a:lnTo>
                  <a:lnTo>
                    <a:pt x="0" y="0"/>
                  </a:lnTo>
                  <a:lnTo>
                    <a:pt x="50" y="144"/>
                  </a:lnTo>
                  <a:lnTo>
                    <a:pt x="431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Oval 175"/>
            <p:cNvSpPr>
              <a:spLocks/>
            </p:cNvSpPr>
            <p:nvPr/>
          </p:nvSpPr>
          <p:spPr bwMode="auto">
            <a:xfrm flipH="1">
              <a:off x="3160899" y="1879382"/>
              <a:ext cx="88443" cy="83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176"/>
            <p:cNvSpPr>
              <a:spLocks/>
            </p:cNvSpPr>
            <p:nvPr/>
          </p:nvSpPr>
          <p:spPr bwMode="auto">
            <a:xfrm flipH="1">
              <a:off x="3061515" y="1956751"/>
              <a:ext cx="416683" cy="304319"/>
            </a:xfrm>
            <a:custGeom>
              <a:avLst/>
              <a:gdLst>
                <a:gd name="T0" fmla="*/ 367 w 457"/>
                <a:gd name="T1" fmla="*/ 73 h 354"/>
                <a:gd name="T2" fmla="*/ 315 w 457"/>
                <a:gd name="T3" fmla="*/ 33 h 354"/>
                <a:gd name="T4" fmla="*/ 230 w 457"/>
                <a:gd name="T5" fmla="*/ 0 h 354"/>
                <a:gd name="T6" fmla="*/ 126 w 457"/>
                <a:gd name="T7" fmla="*/ 0 h 354"/>
                <a:gd name="T8" fmla="*/ 74 w 457"/>
                <a:gd name="T9" fmla="*/ 113 h 354"/>
                <a:gd name="T10" fmla="*/ 62 w 457"/>
                <a:gd name="T11" fmla="*/ 108 h 354"/>
                <a:gd name="T12" fmla="*/ 55 w 457"/>
                <a:gd name="T13" fmla="*/ 120 h 354"/>
                <a:gd name="T14" fmla="*/ 55 w 457"/>
                <a:gd name="T15" fmla="*/ 125 h 354"/>
                <a:gd name="T16" fmla="*/ 52 w 457"/>
                <a:gd name="T17" fmla="*/ 130 h 354"/>
                <a:gd name="T18" fmla="*/ 36 w 457"/>
                <a:gd name="T19" fmla="*/ 125 h 354"/>
                <a:gd name="T20" fmla="*/ 0 w 457"/>
                <a:gd name="T21" fmla="*/ 210 h 354"/>
                <a:gd name="T22" fmla="*/ 83 w 457"/>
                <a:gd name="T23" fmla="*/ 246 h 354"/>
                <a:gd name="T24" fmla="*/ 90 w 457"/>
                <a:gd name="T25" fmla="*/ 250 h 354"/>
                <a:gd name="T26" fmla="*/ 93 w 457"/>
                <a:gd name="T27" fmla="*/ 246 h 354"/>
                <a:gd name="T28" fmla="*/ 128 w 457"/>
                <a:gd name="T29" fmla="*/ 163 h 354"/>
                <a:gd name="T30" fmla="*/ 112 w 457"/>
                <a:gd name="T31" fmla="*/ 156 h 354"/>
                <a:gd name="T32" fmla="*/ 114 w 457"/>
                <a:gd name="T33" fmla="*/ 151 h 354"/>
                <a:gd name="T34" fmla="*/ 116 w 457"/>
                <a:gd name="T35" fmla="*/ 146 h 354"/>
                <a:gd name="T36" fmla="*/ 121 w 457"/>
                <a:gd name="T37" fmla="*/ 134 h 354"/>
                <a:gd name="T38" fmla="*/ 107 w 457"/>
                <a:gd name="T39" fmla="*/ 127 h 354"/>
                <a:gd name="T40" fmla="*/ 147 w 457"/>
                <a:gd name="T41" fmla="*/ 35 h 354"/>
                <a:gd name="T42" fmla="*/ 218 w 457"/>
                <a:gd name="T43" fmla="*/ 35 h 354"/>
                <a:gd name="T44" fmla="*/ 171 w 457"/>
                <a:gd name="T45" fmla="*/ 168 h 354"/>
                <a:gd name="T46" fmla="*/ 159 w 457"/>
                <a:gd name="T47" fmla="*/ 241 h 354"/>
                <a:gd name="T48" fmla="*/ 138 w 457"/>
                <a:gd name="T49" fmla="*/ 243 h 354"/>
                <a:gd name="T50" fmla="*/ 128 w 457"/>
                <a:gd name="T51" fmla="*/ 265 h 354"/>
                <a:gd name="T52" fmla="*/ 123 w 457"/>
                <a:gd name="T53" fmla="*/ 274 h 354"/>
                <a:gd name="T54" fmla="*/ 114 w 457"/>
                <a:gd name="T55" fmla="*/ 269 h 354"/>
                <a:gd name="T56" fmla="*/ 62 w 457"/>
                <a:gd name="T57" fmla="*/ 248 h 354"/>
                <a:gd name="T58" fmla="*/ 52 w 457"/>
                <a:gd name="T59" fmla="*/ 248 h 354"/>
                <a:gd name="T60" fmla="*/ 57 w 457"/>
                <a:gd name="T61" fmla="*/ 295 h 354"/>
                <a:gd name="T62" fmla="*/ 199 w 457"/>
                <a:gd name="T63" fmla="*/ 286 h 354"/>
                <a:gd name="T64" fmla="*/ 213 w 457"/>
                <a:gd name="T65" fmla="*/ 198 h 354"/>
                <a:gd name="T66" fmla="*/ 218 w 457"/>
                <a:gd name="T67" fmla="*/ 201 h 354"/>
                <a:gd name="T68" fmla="*/ 272 w 457"/>
                <a:gd name="T69" fmla="*/ 243 h 354"/>
                <a:gd name="T70" fmla="*/ 280 w 457"/>
                <a:gd name="T71" fmla="*/ 354 h 354"/>
                <a:gd name="T72" fmla="*/ 327 w 457"/>
                <a:gd name="T73" fmla="*/ 352 h 354"/>
                <a:gd name="T74" fmla="*/ 320 w 457"/>
                <a:gd name="T75" fmla="*/ 217 h 354"/>
                <a:gd name="T76" fmla="*/ 251 w 457"/>
                <a:gd name="T77" fmla="*/ 168 h 354"/>
                <a:gd name="T78" fmla="*/ 301 w 457"/>
                <a:gd name="T79" fmla="*/ 66 h 354"/>
                <a:gd name="T80" fmla="*/ 367 w 457"/>
                <a:gd name="T81" fmla="*/ 118 h 354"/>
                <a:gd name="T82" fmla="*/ 457 w 457"/>
                <a:gd name="T83" fmla="*/ 42 h 354"/>
                <a:gd name="T84" fmla="*/ 433 w 457"/>
                <a:gd name="T85" fmla="*/ 14 h 354"/>
                <a:gd name="T86" fmla="*/ 367 w 457"/>
                <a:gd name="T87" fmla="*/ 7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7" h="354">
                  <a:moveTo>
                    <a:pt x="367" y="73"/>
                  </a:moveTo>
                  <a:lnTo>
                    <a:pt x="315" y="33"/>
                  </a:lnTo>
                  <a:lnTo>
                    <a:pt x="230" y="0"/>
                  </a:lnTo>
                  <a:lnTo>
                    <a:pt x="126" y="0"/>
                  </a:lnTo>
                  <a:lnTo>
                    <a:pt x="74" y="113"/>
                  </a:lnTo>
                  <a:lnTo>
                    <a:pt x="62" y="108"/>
                  </a:lnTo>
                  <a:lnTo>
                    <a:pt x="55" y="120"/>
                  </a:lnTo>
                  <a:lnTo>
                    <a:pt x="55" y="125"/>
                  </a:lnTo>
                  <a:lnTo>
                    <a:pt x="52" y="130"/>
                  </a:lnTo>
                  <a:lnTo>
                    <a:pt x="36" y="125"/>
                  </a:lnTo>
                  <a:lnTo>
                    <a:pt x="0" y="210"/>
                  </a:lnTo>
                  <a:lnTo>
                    <a:pt x="83" y="246"/>
                  </a:lnTo>
                  <a:lnTo>
                    <a:pt x="90" y="250"/>
                  </a:lnTo>
                  <a:lnTo>
                    <a:pt x="93" y="246"/>
                  </a:lnTo>
                  <a:lnTo>
                    <a:pt x="128" y="163"/>
                  </a:lnTo>
                  <a:lnTo>
                    <a:pt x="112" y="156"/>
                  </a:lnTo>
                  <a:lnTo>
                    <a:pt x="114" y="151"/>
                  </a:lnTo>
                  <a:lnTo>
                    <a:pt x="116" y="146"/>
                  </a:lnTo>
                  <a:lnTo>
                    <a:pt x="121" y="134"/>
                  </a:lnTo>
                  <a:lnTo>
                    <a:pt x="107" y="127"/>
                  </a:lnTo>
                  <a:lnTo>
                    <a:pt x="147" y="35"/>
                  </a:lnTo>
                  <a:lnTo>
                    <a:pt x="218" y="35"/>
                  </a:lnTo>
                  <a:lnTo>
                    <a:pt x="171" y="168"/>
                  </a:lnTo>
                  <a:lnTo>
                    <a:pt x="159" y="241"/>
                  </a:lnTo>
                  <a:lnTo>
                    <a:pt x="138" y="243"/>
                  </a:lnTo>
                  <a:lnTo>
                    <a:pt x="128" y="265"/>
                  </a:lnTo>
                  <a:lnTo>
                    <a:pt x="123" y="274"/>
                  </a:lnTo>
                  <a:lnTo>
                    <a:pt x="114" y="269"/>
                  </a:lnTo>
                  <a:lnTo>
                    <a:pt x="62" y="248"/>
                  </a:lnTo>
                  <a:lnTo>
                    <a:pt x="52" y="248"/>
                  </a:lnTo>
                  <a:lnTo>
                    <a:pt x="57" y="295"/>
                  </a:lnTo>
                  <a:lnTo>
                    <a:pt x="199" y="286"/>
                  </a:lnTo>
                  <a:lnTo>
                    <a:pt x="213" y="198"/>
                  </a:lnTo>
                  <a:lnTo>
                    <a:pt x="218" y="201"/>
                  </a:lnTo>
                  <a:lnTo>
                    <a:pt x="272" y="243"/>
                  </a:lnTo>
                  <a:lnTo>
                    <a:pt x="280" y="354"/>
                  </a:lnTo>
                  <a:lnTo>
                    <a:pt x="327" y="352"/>
                  </a:lnTo>
                  <a:lnTo>
                    <a:pt x="320" y="217"/>
                  </a:lnTo>
                  <a:lnTo>
                    <a:pt x="251" y="168"/>
                  </a:lnTo>
                  <a:lnTo>
                    <a:pt x="301" y="66"/>
                  </a:lnTo>
                  <a:lnTo>
                    <a:pt x="367" y="118"/>
                  </a:lnTo>
                  <a:lnTo>
                    <a:pt x="457" y="42"/>
                  </a:lnTo>
                  <a:lnTo>
                    <a:pt x="433" y="14"/>
                  </a:lnTo>
                  <a:lnTo>
                    <a:pt x="367" y="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Freeform: Shape 177"/>
            <p:cNvSpPr>
              <a:spLocks/>
            </p:cNvSpPr>
            <p:nvPr/>
          </p:nvSpPr>
          <p:spPr bwMode="auto">
            <a:xfrm flipH="1">
              <a:off x="3456316" y="2053892"/>
              <a:ext cx="47413" cy="79089"/>
            </a:xfrm>
            <a:custGeom>
              <a:avLst/>
              <a:gdLst>
                <a:gd name="T0" fmla="*/ 0 w 52"/>
                <a:gd name="T1" fmla="*/ 88 h 92"/>
                <a:gd name="T2" fmla="*/ 38 w 52"/>
                <a:gd name="T3" fmla="*/ 0 h 92"/>
                <a:gd name="T4" fmla="*/ 52 w 52"/>
                <a:gd name="T5" fmla="*/ 7 h 92"/>
                <a:gd name="T6" fmla="*/ 16 w 52"/>
                <a:gd name="T7" fmla="*/ 92 h 92"/>
                <a:gd name="T8" fmla="*/ 0 w 52"/>
                <a:gd name="T9" fmla="*/ 8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2">
                  <a:moveTo>
                    <a:pt x="0" y="88"/>
                  </a:moveTo>
                  <a:lnTo>
                    <a:pt x="38" y="0"/>
                  </a:lnTo>
                  <a:lnTo>
                    <a:pt x="52" y="7"/>
                  </a:lnTo>
                  <a:lnTo>
                    <a:pt x="16" y="92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178"/>
            <p:cNvSpPr>
              <a:spLocks/>
            </p:cNvSpPr>
            <p:nvPr/>
          </p:nvSpPr>
          <p:spPr bwMode="auto">
            <a:xfrm flipH="1">
              <a:off x="3337784" y="2101173"/>
              <a:ext cx="47413" cy="79089"/>
            </a:xfrm>
            <a:custGeom>
              <a:avLst/>
              <a:gdLst>
                <a:gd name="T0" fmla="*/ 24 w 52"/>
                <a:gd name="T1" fmla="*/ 75 h 92"/>
                <a:gd name="T2" fmla="*/ 52 w 52"/>
                <a:gd name="T3" fmla="*/ 7 h 92"/>
                <a:gd name="T4" fmla="*/ 38 w 52"/>
                <a:gd name="T5" fmla="*/ 0 h 92"/>
                <a:gd name="T6" fmla="*/ 5 w 52"/>
                <a:gd name="T7" fmla="*/ 78 h 92"/>
                <a:gd name="T8" fmla="*/ 0 w 52"/>
                <a:gd name="T9" fmla="*/ 87 h 92"/>
                <a:gd name="T10" fmla="*/ 17 w 52"/>
                <a:gd name="T11" fmla="*/ 92 h 92"/>
                <a:gd name="T12" fmla="*/ 24 w 52"/>
                <a:gd name="T13" fmla="*/ 7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92">
                  <a:moveTo>
                    <a:pt x="24" y="75"/>
                  </a:moveTo>
                  <a:lnTo>
                    <a:pt x="52" y="7"/>
                  </a:lnTo>
                  <a:lnTo>
                    <a:pt x="38" y="0"/>
                  </a:lnTo>
                  <a:lnTo>
                    <a:pt x="5" y="78"/>
                  </a:lnTo>
                  <a:lnTo>
                    <a:pt x="0" y="87"/>
                  </a:lnTo>
                  <a:lnTo>
                    <a:pt x="17" y="92"/>
                  </a:lnTo>
                  <a:lnTo>
                    <a:pt x="24" y="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179"/>
            <p:cNvSpPr>
              <a:spLocks/>
            </p:cNvSpPr>
            <p:nvPr/>
          </p:nvSpPr>
          <p:spPr bwMode="auto">
            <a:xfrm flipH="1">
              <a:off x="3814645" y="3424187"/>
              <a:ext cx="211533" cy="317214"/>
            </a:xfrm>
            <a:custGeom>
              <a:avLst/>
              <a:gdLst>
                <a:gd name="T0" fmla="*/ 232 w 232"/>
                <a:gd name="T1" fmla="*/ 369 h 369"/>
                <a:gd name="T2" fmla="*/ 206 w 232"/>
                <a:gd name="T3" fmla="*/ 7 h 369"/>
                <a:gd name="T4" fmla="*/ 185 w 232"/>
                <a:gd name="T5" fmla="*/ 0 h 369"/>
                <a:gd name="T6" fmla="*/ 206 w 232"/>
                <a:gd name="T7" fmla="*/ 29 h 369"/>
                <a:gd name="T8" fmla="*/ 206 w 232"/>
                <a:gd name="T9" fmla="*/ 239 h 369"/>
                <a:gd name="T10" fmla="*/ 185 w 232"/>
                <a:gd name="T11" fmla="*/ 265 h 369"/>
                <a:gd name="T12" fmla="*/ 206 w 232"/>
                <a:gd name="T13" fmla="*/ 296 h 369"/>
                <a:gd name="T14" fmla="*/ 185 w 232"/>
                <a:gd name="T15" fmla="*/ 296 h 369"/>
                <a:gd name="T16" fmla="*/ 206 w 232"/>
                <a:gd name="T17" fmla="*/ 317 h 369"/>
                <a:gd name="T18" fmla="*/ 206 w 232"/>
                <a:gd name="T19" fmla="*/ 346 h 369"/>
                <a:gd name="T20" fmla="*/ 185 w 232"/>
                <a:gd name="T21" fmla="*/ 369 h 369"/>
                <a:gd name="T22" fmla="*/ 161 w 232"/>
                <a:gd name="T23" fmla="*/ 7 h 369"/>
                <a:gd name="T24" fmla="*/ 116 w 232"/>
                <a:gd name="T25" fmla="*/ 29 h 369"/>
                <a:gd name="T26" fmla="*/ 185 w 232"/>
                <a:gd name="T27" fmla="*/ 0 h 369"/>
                <a:gd name="T28" fmla="*/ 161 w 232"/>
                <a:gd name="T29" fmla="*/ 0 h 369"/>
                <a:gd name="T30" fmla="*/ 185 w 232"/>
                <a:gd name="T31" fmla="*/ 369 h 369"/>
                <a:gd name="T32" fmla="*/ 161 w 232"/>
                <a:gd name="T33" fmla="*/ 346 h 369"/>
                <a:gd name="T34" fmla="*/ 185 w 232"/>
                <a:gd name="T35" fmla="*/ 317 h 369"/>
                <a:gd name="T36" fmla="*/ 161 w 232"/>
                <a:gd name="T37" fmla="*/ 296 h 369"/>
                <a:gd name="T38" fmla="*/ 185 w 232"/>
                <a:gd name="T39" fmla="*/ 265 h 369"/>
                <a:gd name="T40" fmla="*/ 116 w 232"/>
                <a:gd name="T41" fmla="*/ 239 h 369"/>
                <a:gd name="T42" fmla="*/ 138 w 232"/>
                <a:gd name="T43" fmla="*/ 265 h 369"/>
                <a:gd name="T44" fmla="*/ 138 w 232"/>
                <a:gd name="T45" fmla="*/ 296 h 369"/>
                <a:gd name="T46" fmla="*/ 116 w 232"/>
                <a:gd name="T47" fmla="*/ 317 h 369"/>
                <a:gd name="T48" fmla="*/ 138 w 232"/>
                <a:gd name="T49" fmla="*/ 346 h 369"/>
                <a:gd name="T50" fmla="*/ 116 w 232"/>
                <a:gd name="T51" fmla="*/ 346 h 369"/>
                <a:gd name="T52" fmla="*/ 116 w 232"/>
                <a:gd name="T53" fmla="*/ 7 h 369"/>
                <a:gd name="T54" fmla="*/ 48 w 232"/>
                <a:gd name="T55" fmla="*/ 29 h 369"/>
                <a:gd name="T56" fmla="*/ 116 w 232"/>
                <a:gd name="T57" fmla="*/ 7 h 369"/>
                <a:gd name="T58" fmla="*/ 48 w 232"/>
                <a:gd name="T59" fmla="*/ 369 h 369"/>
                <a:gd name="T60" fmla="*/ 116 w 232"/>
                <a:gd name="T61" fmla="*/ 346 h 369"/>
                <a:gd name="T62" fmla="*/ 93 w 232"/>
                <a:gd name="T63" fmla="*/ 317 h 369"/>
                <a:gd name="T64" fmla="*/ 116 w 232"/>
                <a:gd name="T65" fmla="*/ 296 h 369"/>
                <a:gd name="T66" fmla="*/ 93 w 232"/>
                <a:gd name="T67" fmla="*/ 265 h 369"/>
                <a:gd name="T68" fmla="*/ 116 w 232"/>
                <a:gd name="T69" fmla="*/ 239 h 369"/>
                <a:gd name="T70" fmla="*/ 48 w 232"/>
                <a:gd name="T71" fmla="*/ 265 h 369"/>
                <a:gd name="T72" fmla="*/ 69 w 232"/>
                <a:gd name="T73" fmla="*/ 296 h 369"/>
                <a:gd name="T74" fmla="*/ 48 w 232"/>
                <a:gd name="T75" fmla="*/ 296 h 369"/>
                <a:gd name="T76" fmla="*/ 69 w 232"/>
                <a:gd name="T77" fmla="*/ 317 h 369"/>
                <a:gd name="T78" fmla="*/ 69 w 232"/>
                <a:gd name="T79" fmla="*/ 346 h 369"/>
                <a:gd name="T80" fmla="*/ 48 w 232"/>
                <a:gd name="T81" fmla="*/ 369 h 369"/>
                <a:gd name="T82" fmla="*/ 0 w 232"/>
                <a:gd name="T83" fmla="*/ 7 h 369"/>
                <a:gd name="T84" fmla="*/ 48 w 232"/>
                <a:gd name="T85" fmla="*/ 369 h 369"/>
                <a:gd name="T86" fmla="*/ 26 w 232"/>
                <a:gd name="T87" fmla="*/ 346 h 369"/>
                <a:gd name="T88" fmla="*/ 48 w 232"/>
                <a:gd name="T89" fmla="*/ 317 h 369"/>
                <a:gd name="T90" fmla="*/ 26 w 232"/>
                <a:gd name="T91" fmla="*/ 296 h 369"/>
                <a:gd name="T92" fmla="*/ 48 w 232"/>
                <a:gd name="T93" fmla="*/ 265 h 369"/>
                <a:gd name="T94" fmla="*/ 26 w 232"/>
                <a:gd name="T95" fmla="*/ 239 h 369"/>
                <a:gd name="T96" fmla="*/ 48 w 232"/>
                <a:gd name="T97" fmla="*/ 2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369">
                  <a:moveTo>
                    <a:pt x="185" y="369"/>
                  </a:moveTo>
                  <a:lnTo>
                    <a:pt x="232" y="369"/>
                  </a:lnTo>
                  <a:lnTo>
                    <a:pt x="232" y="7"/>
                  </a:lnTo>
                  <a:lnTo>
                    <a:pt x="206" y="7"/>
                  </a:lnTo>
                  <a:lnTo>
                    <a:pt x="206" y="0"/>
                  </a:lnTo>
                  <a:lnTo>
                    <a:pt x="185" y="0"/>
                  </a:lnTo>
                  <a:lnTo>
                    <a:pt x="185" y="29"/>
                  </a:lnTo>
                  <a:lnTo>
                    <a:pt x="206" y="29"/>
                  </a:lnTo>
                  <a:lnTo>
                    <a:pt x="206" y="239"/>
                  </a:lnTo>
                  <a:lnTo>
                    <a:pt x="206" y="239"/>
                  </a:lnTo>
                  <a:lnTo>
                    <a:pt x="185" y="239"/>
                  </a:lnTo>
                  <a:lnTo>
                    <a:pt x="185" y="265"/>
                  </a:lnTo>
                  <a:lnTo>
                    <a:pt x="206" y="265"/>
                  </a:lnTo>
                  <a:lnTo>
                    <a:pt x="206" y="296"/>
                  </a:lnTo>
                  <a:lnTo>
                    <a:pt x="206" y="296"/>
                  </a:lnTo>
                  <a:lnTo>
                    <a:pt x="185" y="296"/>
                  </a:lnTo>
                  <a:lnTo>
                    <a:pt x="185" y="317"/>
                  </a:lnTo>
                  <a:lnTo>
                    <a:pt x="206" y="317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185" y="346"/>
                  </a:lnTo>
                  <a:lnTo>
                    <a:pt x="185" y="369"/>
                  </a:lnTo>
                  <a:close/>
                  <a:moveTo>
                    <a:pt x="161" y="0"/>
                  </a:moveTo>
                  <a:lnTo>
                    <a:pt x="161" y="7"/>
                  </a:lnTo>
                  <a:lnTo>
                    <a:pt x="116" y="7"/>
                  </a:lnTo>
                  <a:lnTo>
                    <a:pt x="116" y="29"/>
                  </a:lnTo>
                  <a:lnTo>
                    <a:pt x="185" y="29"/>
                  </a:lnTo>
                  <a:lnTo>
                    <a:pt x="185" y="0"/>
                  </a:lnTo>
                  <a:lnTo>
                    <a:pt x="161" y="0"/>
                  </a:lnTo>
                  <a:lnTo>
                    <a:pt x="161" y="0"/>
                  </a:lnTo>
                  <a:close/>
                  <a:moveTo>
                    <a:pt x="116" y="369"/>
                  </a:moveTo>
                  <a:lnTo>
                    <a:pt x="185" y="369"/>
                  </a:lnTo>
                  <a:lnTo>
                    <a:pt x="185" y="346"/>
                  </a:lnTo>
                  <a:lnTo>
                    <a:pt x="161" y="346"/>
                  </a:lnTo>
                  <a:lnTo>
                    <a:pt x="161" y="317"/>
                  </a:lnTo>
                  <a:lnTo>
                    <a:pt x="185" y="317"/>
                  </a:lnTo>
                  <a:lnTo>
                    <a:pt x="185" y="296"/>
                  </a:lnTo>
                  <a:lnTo>
                    <a:pt x="161" y="296"/>
                  </a:lnTo>
                  <a:lnTo>
                    <a:pt x="161" y="265"/>
                  </a:lnTo>
                  <a:lnTo>
                    <a:pt x="185" y="265"/>
                  </a:lnTo>
                  <a:lnTo>
                    <a:pt x="185" y="239"/>
                  </a:lnTo>
                  <a:lnTo>
                    <a:pt x="116" y="239"/>
                  </a:lnTo>
                  <a:lnTo>
                    <a:pt x="116" y="265"/>
                  </a:lnTo>
                  <a:lnTo>
                    <a:pt x="138" y="265"/>
                  </a:lnTo>
                  <a:lnTo>
                    <a:pt x="138" y="296"/>
                  </a:lnTo>
                  <a:lnTo>
                    <a:pt x="138" y="296"/>
                  </a:lnTo>
                  <a:lnTo>
                    <a:pt x="116" y="296"/>
                  </a:lnTo>
                  <a:lnTo>
                    <a:pt x="116" y="317"/>
                  </a:lnTo>
                  <a:lnTo>
                    <a:pt x="138" y="317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16" y="346"/>
                  </a:lnTo>
                  <a:lnTo>
                    <a:pt x="116" y="369"/>
                  </a:lnTo>
                  <a:close/>
                  <a:moveTo>
                    <a:pt x="116" y="7"/>
                  </a:moveTo>
                  <a:lnTo>
                    <a:pt x="48" y="7"/>
                  </a:lnTo>
                  <a:lnTo>
                    <a:pt x="48" y="29"/>
                  </a:lnTo>
                  <a:lnTo>
                    <a:pt x="116" y="29"/>
                  </a:lnTo>
                  <a:lnTo>
                    <a:pt x="116" y="7"/>
                  </a:lnTo>
                  <a:lnTo>
                    <a:pt x="116" y="7"/>
                  </a:lnTo>
                  <a:close/>
                  <a:moveTo>
                    <a:pt x="48" y="369"/>
                  </a:moveTo>
                  <a:lnTo>
                    <a:pt x="116" y="369"/>
                  </a:lnTo>
                  <a:lnTo>
                    <a:pt x="116" y="346"/>
                  </a:lnTo>
                  <a:lnTo>
                    <a:pt x="93" y="346"/>
                  </a:lnTo>
                  <a:lnTo>
                    <a:pt x="93" y="317"/>
                  </a:lnTo>
                  <a:lnTo>
                    <a:pt x="116" y="317"/>
                  </a:lnTo>
                  <a:lnTo>
                    <a:pt x="116" y="296"/>
                  </a:lnTo>
                  <a:lnTo>
                    <a:pt x="93" y="296"/>
                  </a:lnTo>
                  <a:lnTo>
                    <a:pt x="93" y="265"/>
                  </a:lnTo>
                  <a:lnTo>
                    <a:pt x="116" y="265"/>
                  </a:lnTo>
                  <a:lnTo>
                    <a:pt x="116" y="239"/>
                  </a:lnTo>
                  <a:lnTo>
                    <a:pt x="48" y="239"/>
                  </a:lnTo>
                  <a:lnTo>
                    <a:pt x="48" y="265"/>
                  </a:lnTo>
                  <a:lnTo>
                    <a:pt x="69" y="265"/>
                  </a:lnTo>
                  <a:lnTo>
                    <a:pt x="69" y="296"/>
                  </a:lnTo>
                  <a:lnTo>
                    <a:pt x="69" y="296"/>
                  </a:lnTo>
                  <a:lnTo>
                    <a:pt x="48" y="296"/>
                  </a:lnTo>
                  <a:lnTo>
                    <a:pt x="48" y="317"/>
                  </a:lnTo>
                  <a:lnTo>
                    <a:pt x="69" y="317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48" y="346"/>
                  </a:lnTo>
                  <a:lnTo>
                    <a:pt x="48" y="369"/>
                  </a:lnTo>
                  <a:close/>
                  <a:moveTo>
                    <a:pt x="48" y="7"/>
                  </a:moveTo>
                  <a:lnTo>
                    <a:pt x="0" y="7"/>
                  </a:lnTo>
                  <a:lnTo>
                    <a:pt x="0" y="369"/>
                  </a:lnTo>
                  <a:lnTo>
                    <a:pt x="48" y="369"/>
                  </a:lnTo>
                  <a:lnTo>
                    <a:pt x="48" y="346"/>
                  </a:lnTo>
                  <a:lnTo>
                    <a:pt x="26" y="346"/>
                  </a:lnTo>
                  <a:lnTo>
                    <a:pt x="26" y="317"/>
                  </a:lnTo>
                  <a:lnTo>
                    <a:pt x="48" y="317"/>
                  </a:lnTo>
                  <a:lnTo>
                    <a:pt x="48" y="296"/>
                  </a:lnTo>
                  <a:lnTo>
                    <a:pt x="26" y="296"/>
                  </a:lnTo>
                  <a:lnTo>
                    <a:pt x="26" y="265"/>
                  </a:lnTo>
                  <a:lnTo>
                    <a:pt x="48" y="265"/>
                  </a:lnTo>
                  <a:lnTo>
                    <a:pt x="48" y="239"/>
                  </a:lnTo>
                  <a:lnTo>
                    <a:pt x="26" y="239"/>
                  </a:lnTo>
                  <a:lnTo>
                    <a:pt x="26" y="29"/>
                  </a:lnTo>
                  <a:lnTo>
                    <a:pt x="48" y="29"/>
                  </a:lnTo>
                  <a:lnTo>
                    <a:pt x="48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Freeform: Shape 180"/>
            <p:cNvSpPr>
              <a:spLocks/>
            </p:cNvSpPr>
            <p:nvPr/>
          </p:nvSpPr>
          <p:spPr bwMode="auto">
            <a:xfrm flipH="1">
              <a:off x="2181649" y="1082478"/>
              <a:ext cx="145885" cy="61036"/>
            </a:xfrm>
            <a:custGeom>
              <a:avLst/>
              <a:gdLst>
                <a:gd name="T0" fmla="*/ 0 w 160"/>
                <a:gd name="T1" fmla="*/ 40 h 71"/>
                <a:gd name="T2" fmla="*/ 61 w 160"/>
                <a:gd name="T3" fmla="*/ 71 h 71"/>
                <a:gd name="T4" fmla="*/ 160 w 160"/>
                <a:gd name="T5" fmla="*/ 71 h 71"/>
                <a:gd name="T6" fmla="*/ 18 w 160"/>
                <a:gd name="T7" fmla="*/ 0 h 71"/>
                <a:gd name="T8" fmla="*/ 0 w 160"/>
                <a:gd name="T9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71">
                  <a:moveTo>
                    <a:pt x="0" y="40"/>
                  </a:moveTo>
                  <a:lnTo>
                    <a:pt x="61" y="71"/>
                  </a:lnTo>
                  <a:lnTo>
                    <a:pt x="160" y="71"/>
                  </a:lnTo>
                  <a:lnTo>
                    <a:pt x="1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181"/>
            <p:cNvSpPr>
              <a:spLocks/>
            </p:cNvSpPr>
            <p:nvPr/>
          </p:nvSpPr>
          <p:spPr bwMode="auto">
            <a:xfrm flipH="1">
              <a:off x="1973763" y="1152970"/>
              <a:ext cx="353770" cy="166774"/>
            </a:xfrm>
            <a:custGeom>
              <a:avLst/>
              <a:gdLst>
                <a:gd name="T0" fmla="*/ 156 w 388"/>
                <a:gd name="T1" fmla="*/ 194 h 194"/>
                <a:gd name="T2" fmla="*/ 312 w 388"/>
                <a:gd name="T3" fmla="*/ 194 h 194"/>
                <a:gd name="T4" fmla="*/ 312 w 388"/>
                <a:gd name="T5" fmla="*/ 156 h 194"/>
                <a:gd name="T6" fmla="*/ 388 w 388"/>
                <a:gd name="T7" fmla="*/ 156 h 194"/>
                <a:gd name="T8" fmla="*/ 388 w 388"/>
                <a:gd name="T9" fmla="*/ 38 h 194"/>
                <a:gd name="T10" fmla="*/ 312 w 388"/>
                <a:gd name="T11" fmla="*/ 38 h 194"/>
                <a:gd name="T12" fmla="*/ 312 w 388"/>
                <a:gd name="T13" fmla="*/ 0 h 194"/>
                <a:gd name="T14" fmla="*/ 182 w 388"/>
                <a:gd name="T15" fmla="*/ 0 h 194"/>
                <a:gd name="T16" fmla="*/ 156 w 388"/>
                <a:gd name="T17" fmla="*/ 0 h 194"/>
                <a:gd name="T18" fmla="*/ 156 w 388"/>
                <a:gd name="T19" fmla="*/ 76 h 194"/>
                <a:gd name="T20" fmla="*/ 234 w 388"/>
                <a:gd name="T21" fmla="*/ 76 h 194"/>
                <a:gd name="T22" fmla="*/ 234 w 388"/>
                <a:gd name="T23" fmla="*/ 119 h 194"/>
                <a:gd name="T24" fmla="*/ 156 w 388"/>
                <a:gd name="T25" fmla="*/ 119 h 194"/>
                <a:gd name="T26" fmla="*/ 156 w 388"/>
                <a:gd name="T27" fmla="*/ 194 h 194"/>
                <a:gd name="T28" fmla="*/ 0 w 388"/>
                <a:gd name="T29" fmla="*/ 194 h 194"/>
                <a:gd name="T30" fmla="*/ 156 w 388"/>
                <a:gd name="T31" fmla="*/ 194 h 194"/>
                <a:gd name="T32" fmla="*/ 156 w 388"/>
                <a:gd name="T33" fmla="*/ 119 h 194"/>
                <a:gd name="T34" fmla="*/ 78 w 388"/>
                <a:gd name="T35" fmla="*/ 119 h 194"/>
                <a:gd name="T36" fmla="*/ 78 w 388"/>
                <a:gd name="T37" fmla="*/ 76 h 194"/>
                <a:gd name="T38" fmla="*/ 78 w 388"/>
                <a:gd name="T39" fmla="*/ 76 h 194"/>
                <a:gd name="T40" fmla="*/ 156 w 388"/>
                <a:gd name="T41" fmla="*/ 76 h 194"/>
                <a:gd name="T42" fmla="*/ 156 w 388"/>
                <a:gd name="T43" fmla="*/ 0 h 194"/>
                <a:gd name="T44" fmla="*/ 82 w 388"/>
                <a:gd name="T45" fmla="*/ 0 h 194"/>
                <a:gd name="T46" fmla="*/ 0 w 388"/>
                <a:gd name="T47" fmla="*/ 0 h 194"/>
                <a:gd name="T48" fmla="*/ 0 w 388"/>
                <a:gd name="T4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194">
                  <a:moveTo>
                    <a:pt x="156" y="194"/>
                  </a:moveTo>
                  <a:lnTo>
                    <a:pt x="312" y="194"/>
                  </a:lnTo>
                  <a:lnTo>
                    <a:pt x="312" y="156"/>
                  </a:lnTo>
                  <a:lnTo>
                    <a:pt x="388" y="156"/>
                  </a:lnTo>
                  <a:lnTo>
                    <a:pt x="388" y="38"/>
                  </a:lnTo>
                  <a:lnTo>
                    <a:pt x="312" y="38"/>
                  </a:lnTo>
                  <a:lnTo>
                    <a:pt x="312" y="0"/>
                  </a:lnTo>
                  <a:lnTo>
                    <a:pt x="182" y="0"/>
                  </a:lnTo>
                  <a:lnTo>
                    <a:pt x="156" y="0"/>
                  </a:lnTo>
                  <a:lnTo>
                    <a:pt x="156" y="76"/>
                  </a:lnTo>
                  <a:lnTo>
                    <a:pt x="234" y="76"/>
                  </a:lnTo>
                  <a:lnTo>
                    <a:pt x="234" y="119"/>
                  </a:lnTo>
                  <a:lnTo>
                    <a:pt x="156" y="119"/>
                  </a:lnTo>
                  <a:lnTo>
                    <a:pt x="156" y="194"/>
                  </a:lnTo>
                  <a:close/>
                  <a:moveTo>
                    <a:pt x="0" y="194"/>
                  </a:moveTo>
                  <a:lnTo>
                    <a:pt x="156" y="194"/>
                  </a:lnTo>
                  <a:lnTo>
                    <a:pt x="156" y="119"/>
                  </a:lnTo>
                  <a:lnTo>
                    <a:pt x="78" y="119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156" y="76"/>
                  </a:lnTo>
                  <a:lnTo>
                    <a:pt x="156" y="0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182"/>
            <p:cNvSpPr>
              <a:spLocks/>
            </p:cNvSpPr>
            <p:nvPr/>
          </p:nvSpPr>
          <p:spPr bwMode="auto">
            <a:xfrm flipH="1">
              <a:off x="3417109" y="5820056"/>
              <a:ext cx="255298" cy="189125"/>
            </a:xfrm>
            <a:custGeom>
              <a:avLst/>
              <a:gdLst>
                <a:gd name="T0" fmla="*/ 93 w 118"/>
                <a:gd name="T1" fmla="*/ 93 h 93"/>
                <a:gd name="T2" fmla="*/ 93 w 118"/>
                <a:gd name="T3" fmla="*/ 61 h 93"/>
                <a:gd name="T4" fmla="*/ 109 w 118"/>
                <a:gd name="T5" fmla="*/ 47 h 93"/>
                <a:gd name="T6" fmla="*/ 118 w 118"/>
                <a:gd name="T7" fmla="*/ 47 h 93"/>
                <a:gd name="T8" fmla="*/ 118 w 118"/>
                <a:gd name="T9" fmla="*/ 12 h 93"/>
                <a:gd name="T10" fmla="*/ 105 w 118"/>
                <a:gd name="T11" fmla="*/ 0 h 93"/>
                <a:gd name="T12" fmla="*/ 76 w 118"/>
                <a:gd name="T13" fmla="*/ 0 h 93"/>
                <a:gd name="T14" fmla="*/ 76 w 118"/>
                <a:gd name="T15" fmla="*/ 15 h 93"/>
                <a:gd name="T16" fmla="*/ 87 w 118"/>
                <a:gd name="T17" fmla="*/ 25 h 93"/>
                <a:gd name="T18" fmla="*/ 76 w 118"/>
                <a:gd name="T19" fmla="*/ 36 h 93"/>
                <a:gd name="T20" fmla="*/ 76 w 118"/>
                <a:gd name="T21" fmla="*/ 43 h 93"/>
                <a:gd name="T22" fmla="*/ 87 w 118"/>
                <a:gd name="T23" fmla="*/ 53 h 93"/>
                <a:gd name="T24" fmla="*/ 76 w 118"/>
                <a:gd name="T25" fmla="*/ 64 h 93"/>
                <a:gd name="T26" fmla="*/ 76 w 118"/>
                <a:gd name="T27" fmla="*/ 93 h 93"/>
                <a:gd name="T28" fmla="*/ 93 w 118"/>
                <a:gd name="T29" fmla="*/ 93 h 93"/>
                <a:gd name="T30" fmla="*/ 76 w 118"/>
                <a:gd name="T31" fmla="*/ 0 h 93"/>
                <a:gd name="T32" fmla="*/ 42 w 118"/>
                <a:gd name="T33" fmla="*/ 0 h 93"/>
                <a:gd name="T34" fmla="*/ 42 w 118"/>
                <a:gd name="T35" fmla="*/ 15 h 93"/>
                <a:gd name="T36" fmla="*/ 42 w 118"/>
                <a:gd name="T37" fmla="*/ 15 h 93"/>
                <a:gd name="T38" fmla="*/ 53 w 118"/>
                <a:gd name="T39" fmla="*/ 25 h 93"/>
                <a:gd name="T40" fmla="*/ 42 w 118"/>
                <a:gd name="T41" fmla="*/ 36 h 93"/>
                <a:gd name="T42" fmla="*/ 42 w 118"/>
                <a:gd name="T43" fmla="*/ 43 h 93"/>
                <a:gd name="T44" fmla="*/ 42 w 118"/>
                <a:gd name="T45" fmla="*/ 43 h 93"/>
                <a:gd name="T46" fmla="*/ 53 w 118"/>
                <a:gd name="T47" fmla="*/ 53 h 93"/>
                <a:gd name="T48" fmla="*/ 42 w 118"/>
                <a:gd name="T49" fmla="*/ 64 h 93"/>
                <a:gd name="T50" fmla="*/ 42 w 118"/>
                <a:gd name="T51" fmla="*/ 93 h 93"/>
                <a:gd name="T52" fmla="*/ 76 w 118"/>
                <a:gd name="T53" fmla="*/ 93 h 93"/>
                <a:gd name="T54" fmla="*/ 76 w 118"/>
                <a:gd name="T55" fmla="*/ 64 h 93"/>
                <a:gd name="T56" fmla="*/ 76 w 118"/>
                <a:gd name="T57" fmla="*/ 64 h 93"/>
                <a:gd name="T58" fmla="*/ 65 w 118"/>
                <a:gd name="T59" fmla="*/ 53 h 93"/>
                <a:gd name="T60" fmla="*/ 76 w 118"/>
                <a:gd name="T61" fmla="*/ 43 h 93"/>
                <a:gd name="T62" fmla="*/ 76 w 118"/>
                <a:gd name="T63" fmla="*/ 43 h 93"/>
                <a:gd name="T64" fmla="*/ 76 w 118"/>
                <a:gd name="T65" fmla="*/ 43 h 93"/>
                <a:gd name="T66" fmla="*/ 76 w 118"/>
                <a:gd name="T67" fmla="*/ 36 h 93"/>
                <a:gd name="T68" fmla="*/ 76 w 118"/>
                <a:gd name="T69" fmla="*/ 36 h 93"/>
                <a:gd name="T70" fmla="*/ 65 w 118"/>
                <a:gd name="T71" fmla="*/ 25 h 93"/>
                <a:gd name="T72" fmla="*/ 76 w 118"/>
                <a:gd name="T73" fmla="*/ 15 h 93"/>
                <a:gd name="T74" fmla="*/ 76 w 118"/>
                <a:gd name="T75" fmla="*/ 15 h 93"/>
                <a:gd name="T76" fmla="*/ 76 w 118"/>
                <a:gd name="T77" fmla="*/ 15 h 93"/>
                <a:gd name="T78" fmla="*/ 76 w 118"/>
                <a:gd name="T79" fmla="*/ 0 h 93"/>
                <a:gd name="T80" fmla="*/ 42 w 118"/>
                <a:gd name="T81" fmla="*/ 0 h 93"/>
                <a:gd name="T82" fmla="*/ 13 w 118"/>
                <a:gd name="T83" fmla="*/ 0 h 93"/>
                <a:gd name="T84" fmla="*/ 0 w 118"/>
                <a:gd name="T85" fmla="*/ 12 h 93"/>
                <a:gd name="T86" fmla="*/ 0 w 118"/>
                <a:gd name="T87" fmla="*/ 47 h 93"/>
                <a:gd name="T88" fmla="*/ 10 w 118"/>
                <a:gd name="T89" fmla="*/ 47 h 93"/>
                <a:gd name="T90" fmla="*/ 25 w 118"/>
                <a:gd name="T91" fmla="*/ 61 h 93"/>
                <a:gd name="T92" fmla="*/ 25 w 118"/>
                <a:gd name="T93" fmla="*/ 93 h 93"/>
                <a:gd name="T94" fmla="*/ 42 w 118"/>
                <a:gd name="T95" fmla="*/ 93 h 93"/>
                <a:gd name="T96" fmla="*/ 42 w 118"/>
                <a:gd name="T97" fmla="*/ 64 h 93"/>
                <a:gd name="T98" fmla="*/ 32 w 118"/>
                <a:gd name="T99" fmla="*/ 53 h 93"/>
                <a:gd name="T100" fmla="*/ 42 w 118"/>
                <a:gd name="T101" fmla="*/ 43 h 93"/>
                <a:gd name="T102" fmla="*/ 42 w 118"/>
                <a:gd name="T103" fmla="*/ 36 h 93"/>
                <a:gd name="T104" fmla="*/ 32 w 118"/>
                <a:gd name="T105" fmla="*/ 25 h 93"/>
                <a:gd name="T106" fmla="*/ 42 w 118"/>
                <a:gd name="T107" fmla="*/ 15 h 93"/>
                <a:gd name="T108" fmla="*/ 42 w 118"/>
                <a:gd name="T109" fmla="*/ 0 h 93"/>
                <a:gd name="T110" fmla="*/ 42 w 118"/>
                <a:gd name="T111" fmla="*/ 15 h 93"/>
                <a:gd name="T112" fmla="*/ 42 w 118"/>
                <a:gd name="T113" fmla="*/ 15 h 93"/>
                <a:gd name="T114" fmla="*/ 42 w 118"/>
                <a:gd name="T115" fmla="*/ 43 h 93"/>
                <a:gd name="T116" fmla="*/ 42 w 118"/>
                <a:gd name="T1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93">
                  <a:moveTo>
                    <a:pt x="93" y="93"/>
                  </a:moveTo>
                  <a:cubicBezTo>
                    <a:pt x="93" y="61"/>
                    <a:pt x="93" y="61"/>
                    <a:pt x="93" y="61"/>
                  </a:cubicBezTo>
                  <a:cubicBezTo>
                    <a:pt x="93" y="52"/>
                    <a:pt x="99" y="47"/>
                    <a:pt x="109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5"/>
                    <a:pt x="112" y="0"/>
                    <a:pt x="10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2" y="15"/>
                    <a:pt x="87" y="19"/>
                    <a:pt x="87" y="25"/>
                  </a:cubicBezTo>
                  <a:cubicBezTo>
                    <a:pt x="87" y="31"/>
                    <a:pt x="82" y="36"/>
                    <a:pt x="76" y="3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2" y="43"/>
                    <a:pt x="87" y="47"/>
                    <a:pt x="87" y="53"/>
                  </a:cubicBezTo>
                  <a:cubicBezTo>
                    <a:pt x="87" y="59"/>
                    <a:pt x="82" y="64"/>
                    <a:pt x="76" y="64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93" y="93"/>
                  </a:lnTo>
                  <a:close/>
                  <a:moveTo>
                    <a:pt x="7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8" y="15"/>
                    <a:pt x="53" y="19"/>
                    <a:pt x="53" y="25"/>
                  </a:cubicBezTo>
                  <a:cubicBezTo>
                    <a:pt x="53" y="31"/>
                    <a:pt x="48" y="36"/>
                    <a:pt x="42" y="3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8" y="43"/>
                    <a:pt x="53" y="47"/>
                    <a:pt x="53" y="53"/>
                  </a:cubicBezTo>
                  <a:cubicBezTo>
                    <a:pt x="53" y="59"/>
                    <a:pt x="48" y="64"/>
                    <a:pt x="42" y="64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0" y="64"/>
                    <a:pt x="65" y="59"/>
                    <a:pt x="65" y="53"/>
                  </a:cubicBezTo>
                  <a:cubicBezTo>
                    <a:pt x="65" y="47"/>
                    <a:pt x="70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0" y="36"/>
                    <a:pt x="65" y="31"/>
                    <a:pt x="65" y="25"/>
                  </a:cubicBezTo>
                  <a:cubicBezTo>
                    <a:pt x="65" y="19"/>
                    <a:pt x="70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lnTo>
                    <a:pt x="76" y="0"/>
                  </a:lnTo>
                  <a:close/>
                  <a:moveTo>
                    <a:pt x="4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20" y="47"/>
                    <a:pt x="25" y="52"/>
                    <a:pt x="25" y="61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6" y="64"/>
                    <a:pt x="32" y="59"/>
                    <a:pt x="32" y="53"/>
                  </a:cubicBezTo>
                  <a:cubicBezTo>
                    <a:pt x="32" y="47"/>
                    <a:pt x="36" y="43"/>
                    <a:pt x="42" y="4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36"/>
                    <a:pt x="32" y="31"/>
                    <a:pt x="32" y="25"/>
                  </a:cubicBezTo>
                  <a:cubicBezTo>
                    <a:pt x="32" y="19"/>
                    <a:pt x="36" y="15"/>
                    <a:pt x="42" y="15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5"/>
                    <a:pt x="42" y="15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Freeform: Shape 183"/>
            <p:cNvSpPr>
              <a:spLocks/>
            </p:cNvSpPr>
            <p:nvPr/>
          </p:nvSpPr>
          <p:spPr bwMode="auto">
            <a:xfrm flipH="1">
              <a:off x="3372432" y="5923215"/>
              <a:ext cx="344652" cy="172792"/>
            </a:xfrm>
            <a:custGeom>
              <a:avLst/>
              <a:gdLst>
                <a:gd name="T0" fmla="*/ 150 w 160"/>
                <a:gd name="T1" fmla="*/ 0 h 85"/>
                <a:gd name="T2" fmla="*/ 139 w 160"/>
                <a:gd name="T3" fmla="*/ 0 h 85"/>
                <a:gd name="T4" fmla="*/ 130 w 160"/>
                <a:gd name="T5" fmla="*/ 0 h 85"/>
                <a:gd name="T6" fmla="*/ 119 w 160"/>
                <a:gd name="T7" fmla="*/ 10 h 85"/>
                <a:gd name="T8" fmla="*/ 119 w 160"/>
                <a:gd name="T9" fmla="*/ 47 h 85"/>
                <a:gd name="T10" fmla="*/ 42 w 160"/>
                <a:gd name="T11" fmla="*/ 47 h 85"/>
                <a:gd name="T12" fmla="*/ 42 w 160"/>
                <a:gd name="T13" fmla="*/ 10 h 85"/>
                <a:gd name="T14" fmla="*/ 31 w 160"/>
                <a:gd name="T15" fmla="*/ 0 h 85"/>
                <a:gd name="T16" fmla="*/ 21 w 160"/>
                <a:gd name="T17" fmla="*/ 0 h 85"/>
                <a:gd name="T18" fmla="*/ 11 w 160"/>
                <a:gd name="T19" fmla="*/ 0 h 85"/>
                <a:gd name="T20" fmla="*/ 0 w 160"/>
                <a:gd name="T21" fmla="*/ 10 h 85"/>
                <a:gd name="T22" fmla="*/ 0 w 160"/>
                <a:gd name="T23" fmla="*/ 63 h 85"/>
                <a:gd name="T24" fmla="*/ 15 w 160"/>
                <a:gd name="T25" fmla="*/ 79 h 85"/>
                <a:gd name="T26" fmla="*/ 16 w 160"/>
                <a:gd name="T27" fmla="*/ 80 h 85"/>
                <a:gd name="T28" fmla="*/ 17 w 160"/>
                <a:gd name="T29" fmla="*/ 83 h 85"/>
                <a:gd name="T30" fmla="*/ 22 w 160"/>
                <a:gd name="T31" fmla="*/ 85 h 85"/>
                <a:gd name="T32" fmla="*/ 25 w 160"/>
                <a:gd name="T33" fmla="*/ 85 h 85"/>
                <a:gd name="T34" fmla="*/ 30 w 160"/>
                <a:gd name="T35" fmla="*/ 83 h 85"/>
                <a:gd name="T36" fmla="*/ 31 w 160"/>
                <a:gd name="T37" fmla="*/ 80 h 85"/>
                <a:gd name="T38" fmla="*/ 31 w 160"/>
                <a:gd name="T39" fmla="*/ 79 h 85"/>
                <a:gd name="T40" fmla="*/ 129 w 160"/>
                <a:gd name="T41" fmla="*/ 79 h 85"/>
                <a:gd name="T42" fmla="*/ 129 w 160"/>
                <a:gd name="T43" fmla="*/ 80 h 85"/>
                <a:gd name="T44" fmla="*/ 130 w 160"/>
                <a:gd name="T45" fmla="*/ 83 h 85"/>
                <a:gd name="T46" fmla="*/ 135 w 160"/>
                <a:gd name="T47" fmla="*/ 85 h 85"/>
                <a:gd name="T48" fmla="*/ 138 w 160"/>
                <a:gd name="T49" fmla="*/ 85 h 85"/>
                <a:gd name="T50" fmla="*/ 143 w 160"/>
                <a:gd name="T51" fmla="*/ 83 h 85"/>
                <a:gd name="T52" fmla="*/ 144 w 160"/>
                <a:gd name="T53" fmla="*/ 80 h 85"/>
                <a:gd name="T54" fmla="*/ 145 w 160"/>
                <a:gd name="T55" fmla="*/ 79 h 85"/>
                <a:gd name="T56" fmla="*/ 150 w 160"/>
                <a:gd name="T57" fmla="*/ 79 h 85"/>
                <a:gd name="T58" fmla="*/ 160 w 160"/>
                <a:gd name="T59" fmla="*/ 63 h 85"/>
                <a:gd name="T60" fmla="*/ 160 w 160"/>
                <a:gd name="T61" fmla="*/ 10 h 85"/>
                <a:gd name="T62" fmla="*/ 150 w 160"/>
                <a:gd name="T6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5">
                  <a:moveTo>
                    <a:pt x="150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2" y="0"/>
                    <a:pt x="119" y="3"/>
                    <a:pt x="119" y="10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3"/>
                    <a:pt x="38" y="0"/>
                    <a:pt x="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3"/>
                    <a:pt x="0" y="1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0"/>
                    <a:pt x="8" y="79"/>
                    <a:pt x="15" y="79"/>
                  </a:cubicBezTo>
                  <a:cubicBezTo>
                    <a:pt x="15" y="79"/>
                    <a:pt x="16" y="80"/>
                    <a:pt x="16" y="80"/>
                  </a:cubicBezTo>
                  <a:cubicBezTo>
                    <a:pt x="16" y="81"/>
                    <a:pt x="16" y="82"/>
                    <a:pt x="17" y="83"/>
                  </a:cubicBezTo>
                  <a:cubicBezTo>
                    <a:pt x="18" y="84"/>
                    <a:pt x="20" y="85"/>
                    <a:pt x="22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7" y="85"/>
                    <a:pt x="29" y="84"/>
                    <a:pt x="30" y="83"/>
                  </a:cubicBezTo>
                  <a:cubicBezTo>
                    <a:pt x="31" y="82"/>
                    <a:pt x="31" y="81"/>
                    <a:pt x="31" y="80"/>
                  </a:cubicBezTo>
                  <a:cubicBezTo>
                    <a:pt x="31" y="80"/>
                    <a:pt x="31" y="79"/>
                    <a:pt x="31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29" y="79"/>
                    <a:pt x="129" y="80"/>
                    <a:pt x="129" y="80"/>
                  </a:cubicBezTo>
                  <a:cubicBezTo>
                    <a:pt x="129" y="81"/>
                    <a:pt x="130" y="82"/>
                    <a:pt x="130" y="83"/>
                  </a:cubicBezTo>
                  <a:cubicBezTo>
                    <a:pt x="131" y="84"/>
                    <a:pt x="133" y="85"/>
                    <a:pt x="135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40" y="85"/>
                    <a:pt x="142" y="84"/>
                    <a:pt x="143" y="83"/>
                  </a:cubicBezTo>
                  <a:cubicBezTo>
                    <a:pt x="144" y="82"/>
                    <a:pt x="144" y="81"/>
                    <a:pt x="144" y="80"/>
                  </a:cubicBezTo>
                  <a:cubicBezTo>
                    <a:pt x="145" y="80"/>
                    <a:pt x="145" y="79"/>
                    <a:pt x="145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7" y="79"/>
                    <a:pt x="160" y="70"/>
                    <a:pt x="160" y="63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3"/>
                    <a:pt x="157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Oval 184"/>
            <p:cNvSpPr>
              <a:spLocks/>
            </p:cNvSpPr>
            <p:nvPr/>
          </p:nvSpPr>
          <p:spPr bwMode="auto">
            <a:xfrm flipH="1">
              <a:off x="3566641" y="5858740"/>
              <a:ext cx="27353" cy="25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Oval 185"/>
            <p:cNvSpPr>
              <a:spLocks/>
            </p:cNvSpPr>
            <p:nvPr/>
          </p:nvSpPr>
          <p:spPr bwMode="auto">
            <a:xfrm flipH="1">
              <a:off x="3495522" y="5858740"/>
              <a:ext cx="25530" cy="25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Oval 186"/>
            <p:cNvSpPr>
              <a:spLocks/>
            </p:cNvSpPr>
            <p:nvPr/>
          </p:nvSpPr>
          <p:spPr bwMode="auto">
            <a:xfrm flipH="1">
              <a:off x="3566641" y="5915478"/>
              <a:ext cx="27353" cy="26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Oval 187"/>
            <p:cNvSpPr>
              <a:spLocks/>
            </p:cNvSpPr>
            <p:nvPr/>
          </p:nvSpPr>
          <p:spPr bwMode="auto">
            <a:xfrm flipH="1">
              <a:off x="3495522" y="5915478"/>
              <a:ext cx="25530" cy="26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188"/>
            <p:cNvSpPr>
              <a:spLocks/>
            </p:cNvSpPr>
            <p:nvPr/>
          </p:nvSpPr>
          <p:spPr bwMode="auto">
            <a:xfrm flipH="1">
              <a:off x="1820584" y="2771707"/>
              <a:ext cx="418507" cy="183108"/>
            </a:xfrm>
            <a:custGeom>
              <a:avLst/>
              <a:gdLst>
                <a:gd name="T0" fmla="*/ 409 w 459"/>
                <a:gd name="T1" fmla="*/ 0 h 213"/>
                <a:gd name="T2" fmla="*/ 409 w 459"/>
                <a:gd name="T3" fmla="*/ 71 h 213"/>
                <a:gd name="T4" fmla="*/ 409 w 459"/>
                <a:gd name="T5" fmla="*/ 71 h 213"/>
                <a:gd name="T6" fmla="*/ 409 w 459"/>
                <a:gd name="T7" fmla="*/ 31 h 213"/>
                <a:gd name="T8" fmla="*/ 397 w 459"/>
                <a:gd name="T9" fmla="*/ 90 h 213"/>
                <a:gd name="T10" fmla="*/ 378 w 459"/>
                <a:gd name="T11" fmla="*/ 154 h 213"/>
                <a:gd name="T12" fmla="*/ 378 w 459"/>
                <a:gd name="T13" fmla="*/ 194 h 213"/>
                <a:gd name="T14" fmla="*/ 378 w 459"/>
                <a:gd name="T15" fmla="*/ 194 h 213"/>
                <a:gd name="T16" fmla="*/ 378 w 459"/>
                <a:gd name="T17" fmla="*/ 0 h 213"/>
                <a:gd name="T18" fmla="*/ 369 w 459"/>
                <a:gd name="T19" fmla="*/ 71 h 213"/>
                <a:gd name="T20" fmla="*/ 378 w 459"/>
                <a:gd name="T21" fmla="*/ 130 h 213"/>
                <a:gd name="T22" fmla="*/ 378 w 459"/>
                <a:gd name="T23" fmla="*/ 0 h 213"/>
                <a:gd name="T24" fmla="*/ 317 w 459"/>
                <a:gd name="T25" fmla="*/ 194 h 213"/>
                <a:gd name="T26" fmla="*/ 317 w 459"/>
                <a:gd name="T27" fmla="*/ 0 h 213"/>
                <a:gd name="T28" fmla="*/ 317 w 459"/>
                <a:gd name="T29" fmla="*/ 130 h 213"/>
                <a:gd name="T30" fmla="*/ 328 w 459"/>
                <a:gd name="T31" fmla="*/ 71 h 213"/>
                <a:gd name="T32" fmla="*/ 347 w 459"/>
                <a:gd name="T33" fmla="*/ 0 h 213"/>
                <a:gd name="T34" fmla="*/ 288 w 459"/>
                <a:gd name="T35" fmla="*/ 194 h 213"/>
                <a:gd name="T36" fmla="*/ 288 w 459"/>
                <a:gd name="T37" fmla="*/ 0 h 213"/>
                <a:gd name="T38" fmla="*/ 288 w 459"/>
                <a:gd name="T39" fmla="*/ 71 h 213"/>
                <a:gd name="T40" fmla="*/ 298 w 459"/>
                <a:gd name="T41" fmla="*/ 130 h 213"/>
                <a:gd name="T42" fmla="*/ 317 w 459"/>
                <a:gd name="T43" fmla="*/ 0 h 213"/>
                <a:gd name="T44" fmla="*/ 257 w 459"/>
                <a:gd name="T45" fmla="*/ 194 h 213"/>
                <a:gd name="T46" fmla="*/ 257 w 459"/>
                <a:gd name="T47" fmla="*/ 0 h 213"/>
                <a:gd name="T48" fmla="*/ 257 w 459"/>
                <a:gd name="T49" fmla="*/ 130 h 213"/>
                <a:gd name="T50" fmla="*/ 267 w 459"/>
                <a:gd name="T51" fmla="*/ 71 h 213"/>
                <a:gd name="T52" fmla="*/ 288 w 459"/>
                <a:gd name="T53" fmla="*/ 0 h 213"/>
                <a:gd name="T54" fmla="*/ 227 w 459"/>
                <a:gd name="T55" fmla="*/ 194 h 213"/>
                <a:gd name="T56" fmla="*/ 227 w 459"/>
                <a:gd name="T57" fmla="*/ 0 h 213"/>
                <a:gd name="T58" fmla="*/ 227 w 459"/>
                <a:gd name="T59" fmla="*/ 71 h 213"/>
                <a:gd name="T60" fmla="*/ 239 w 459"/>
                <a:gd name="T61" fmla="*/ 130 h 213"/>
                <a:gd name="T62" fmla="*/ 257 w 459"/>
                <a:gd name="T63" fmla="*/ 0 h 213"/>
                <a:gd name="T64" fmla="*/ 198 w 459"/>
                <a:gd name="T65" fmla="*/ 194 h 213"/>
                <a:gd name="T66" fmla="*/ 198 w 459"/>
                <a:gd name="T67" fmla="*/ 0 h 213"/>
                <a:gd name="T68" fmla="*/ 198 w 459"/>
                <a:gd name="T69" fmla="*/ 130 h 213"/>
                <a:gd name="T70" fmla="*/ 208 w 459"/>
                <a:gd name="T71" fmla="*/ 71 h 213"/>
                <a:gd name="T72" fmla="*/ 227 w 459"/>
                <a:gd name="T73" fmla="*/ 0 h 213"/>
                <a:gd name="T74" fmla="*/ 168 w 459"/>
                <a:gd name="T75" fmla="*/ 194 h 213"/>
                <a:gd name="T76" fmla="*/ 168 w 459"/>
                <a:gd name="T77" fmla="*/ 0 h 213"/>
                <a:gd name="T78" fmla="*/ 168 w 459"/>
                <a:gd name="T79" fmla="*/ 71 h 213"/>
                <a:gd name="T80" fmla="*/ 177 w 459"/>
                <a:gd name="T81" fmla="*/ 130 h 213"/>
                <a:gd name="T82" fmla="*/ 198 w 459"/>
                <a:gd name="T83" fmla="*/ 0 h 213"/>
                <a:gd name="T84" fmla="*/ 137 w 459"/>
                <a:gd name="T85" fmla="*/ 194 h 213"/>
                <a:gd name="T86" fmla="*/ 137 w 459"/>
                <a:gd name="T87" fmla="*/ 0 h 213"/>
                <a:gd name="T88" fmla="*/ 137 w 459"/>
                <a:gd name="T89" fmla="*/ 130 h 213"/>
                <a:gd name="T90" fmla="*/ 146 w 459"/>
                <a:gd name="T91" fmla="*/ 71 h 213"/>
                <a:gd name="T92" fmla="*/ 168 w 459"/>
                <a:gd name="T93" fmla="*/ 0 h 213"/>
                <a:gd name="T94" fmla="*/ 106 w 459"/>
                <a:gd name="T95" fmla="*/ 194 h 213"/>
                <a:gd name="T96" fmla="*/ 106 w 459"/>
                <a:gd name="T97" fmla="*/ 0 h 213"/>
                <a:gd name="T98" fmla="*/ 106 w 459"/>
                <a:gd name="T99" fmla="*/ 71 h 213"/>
                <a:gd name="T100" fmla="*/ 118 w 459"/>
                <a:gd name="T101" fmla="*/ 130 h 213"/>
                <a:gd name="T102" fmla="*/ 137 w 459"/>
                <a:gd name="T103" fmla="*/ 0 h 213"/>
                <a:gd name="T104" fmla="*/ 78 w 459"/>
                <a:gd name="T105" fmla="*/ 194 h 213"/>
                <a:gd name="T106" fmla="*/ 78 w 459"/>
                <a:gd name="T107" fmla="*/ 0 h 213"/>
                <a:gd name="T108" fmla="*/ 78 w 459"/>
                <a:gd name="T109" fmla="*/ 130 h 213"/>
                <a:gd name="T110" fmla="*/ 87 w 459"/>
                <a:gd name="T111" fmla="*/ 71 h 213"/>
                <a:gd name="T112" fmla="*/ 106 w 459"/>
                <a:gd name="T113" fmla="*/ 0 h 213"/>
                <a:gd name="T114" fmla="*/ 78 w 459"/>
                <a:gd name="T115" fmla="*/ 154 h 213"/>
                <a:gd name="T116" fmla="*/ 56 w 459"/>
                <a:gd name="T117" fmla="*/ 90 h 213"/>
                <a:gd name="T118" fmla="*/ 47 w 459"/>
                <a:gd name="T119" fmla="*/ 31 h 213"/>
                <a:gd name="T120" fmla="*/ 47 w 459"/>
                <a:gd name="T121" fmla="*/ 213 h 213"/>
                <a:gd name="T122" fmla="*/ 26 w 459"/>
                <a:gd name="T123" fmla="*/ 71 h 213"/>
                <a:gd name="T124" fmla="*/ 47 w 459"/>
                <a:gd name="T1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9" h="213">
                  <a:moveTo>
                    <a:pt x="409" y="213"/>
                  </a:moveTo>
                  <a:lnTo>
                    <a:pt x="459" y="213"/>
                  </a:lnTo>
                  <a:lnTo>
                    <a:pt x="459" y="0"/>
                  </a:lnTo>
                  <a:lnTo>
                    <a:pt x="409" y="0"/>
                  </a:lnTo>
                  <a:lnTo>
                    <a:pt x="409" y="31"/>
                  </a:lnTo>
                  <a:lnTo>
                    <a:pt x="428" y="31"/>
                  </a:lnTo>
                  <a:lnTo>
                    <a:pt x="428" y="71"/>
                  </a:lnTo>
                  <a:lnTo>
                    <a:pt x="409" y="71"/>
                  </a:lnTo>
                  <a:lnTo>
                    <a:pt x="409" y="213"/>
                  </a:lnTo>
                  <a:close/>
                  <a:moveTo>
                    <a:pt x="378" y="213"/>
                  </a:moveTo>
                  <a:lnTo>
                    <a:pt x="409" y="213"/>
                  </a:lnTo>
                  <a:lnTo>
                    <a:pt x="409" y="71"/>
                  </a:lnTo>
                  <a:lnTo>
                    <a:pt x="388" y="71"/>
                  </a:lnTo>
                  <a:lnTo>
                    <a:pt x="388" y="31"/>
                  </a:lnTo>
                  <a:lnTo>
                    <a:pt x="388" y="31"/>
                  </a:lnTo>
                  <a:lnTo>
                    <a:pt x="409" y="31"/>
                  </a:lnTo>
                  <a:lnTo>
                    <a:pt x="409" y="0"/>
                  </a:lnTo>
                  <a:lnTo>
                    <a:pt x="378" y="0"/>
                  </a:lnTo>
                  <a:lnTo>
                    <a:pt x="378" y="90"/>
                  </a:lnTo>
                  <a:lnTo>
                    <a:pt x="397" y="90"/>
                  </a:lnTo>
                  <a:lnTo>
                    <a:pt x="397" y="130"/>
                  </a:lnTo>
                  <a:lnTo>
                    <a:pt x="397" y="130"/>
                  </a:lnTo>
                  <a:lnTo>
                    <a:pt x="378" y="130"/>
                  </a:lnTo>
                  <a:lnTo>
                    <a:pt x="378" y="154"/>
                  </a:lnTo>
                  <a:lnTo>
                    <a:pt x="378" y="154"/>
                  </a:lnTo>
                  <a:lnTo>
                    <a:pt x="378" y="194"/>
                  </a:lnTo>
                  <a:lnTo>
                    <a:pt x="378" y="194"/>
                  </a:lnTo>
                  <a:lnTo>
                    <a:pt x="378" y="194"/>
                  </a:lnTo>
                  <a:lnTo>
                    <a:pt x="378" y="213"/>
                  </a:lnTo>
                  <a:close/>
                  <a:moveTo>
                    <a:pt x="347" y="213"/>
                  </a:moveTo>
                  <a:lnTo>
                    <a:pt x="378" y="213"/>
                  </a:lnTo>
                  <a:lnTo>
                    <a:pt x="378" y="194"/>
                  </a:lnTo>
                  <a:lnTo>
                    <a:pt x="347" y="194"/>
                  </a:lnTo>
                  <a:lnTo>
                    <a:pt x="347" y="213"/>
                  </a:lnTo>
                  <a:lnTo>
                    <a:pt x="347" y="213"/>
                  </a:lnTo>
                  <a:close/>
                  <a:moveTo>
                    <a:pt x="378" y="0"/>
                  </a:moveTo>
                  <a:lnTo>
                    <a:pt x="347" y="0"/>
                  </a:lnTo>
                  <a:lnTo>
                    <a:pt x="347" y="31"/>
                  </a:lnTo>
                  <a:lnTo>
                    <a:pt x="369" y="31"/>
                  </a:lnTo>
                  <a:lnTo>
                    <a:pt x="369" y="71"/>
                  </a:lnTo>
                  <a:lnTo>
                    <a:pt x="347" y="71"/>
                  </a:lnTo>
                  <a:lnTo>
                    <a:pt x="347" y="154"/>
                  </a:lnTo>
                  <a:lnTo>
                    <a:pt x="378" y="154"/>
                  </a:lnTo>
                  <a:lnTo>
                    <a:pt x="378" y="130"/>
                  </a:lnTo>
                  <a:lnTo>
                    <a:pt x="357" y="130"/>
                  </a:lnTo>
                  <a:lnTo>
                    <a:pt x="357" y="90"/>
                  </a:lnTo>
                  <a:lnTo>
                    <a:pt x="378" y="90"/>
                  </a:lnTo>
                  <a:lnTo>
                    <a:pt x="378" y="0"/>
                  </a:lnTo>
                  <a:close/>
                  <a:moveTo>
                    <a:pt x="317" y="213"/>
                  </a:moveTo>
                  <a:lnTo>
                    <a:pt x="347" y="213"/>
                  </a:lnTo>
                  <a:lnTo>
                    <a:pt x="347" y="194"/>
                  </a:lnTo>
                  <a:lnTo>
                    <a:pt x="317" y="194"/>
                  </a:lnTo>
                  <a:lnTo>
                    <a:pt x="317" y="213"/>
                  </a:lnTo>
                  <a:lnTo>
                    <a:pt x="317" y="213"/>
                  </a:lnTo>
                  <a:close/>
                  <a:moveTo>
                    <a:pt x="347" y="0"/>
                  </a:moveTo>
                  <a:lnTo>
                    <a:pt x="317" y="0"/>
                  </a:lnTo>
                  <a:lnTo>
                    <a:pt x="317" y="90"/>
                  </a:lnTo>
                  <a:lnTo>
                    <a:pt x="338" y="90"/>
                  </a:lnTo>
                  <a:lnTo>
                    <a:pt x="338" y="130"/>
                  </a:lnTo>
                  <a:lnTo>
                    <a:pt x="317" y="130"/>
                  </a:lnTo>
                  <a:lnTo>
                    <a:pt x="317" y="154"/>
                  </a:lnTo>
                  <a:lnTo>
                    <a:pt x="347" y="154"/>
                  </a:lnTo>
                  <a:lnTo>
                    <a:pt x="347" y="71"/>
                  </a:lnTo>
                  <a:lnTo>
                    <a:pt x="328" y="71"/>
                  </a:lnTo>
                  <a:lnTo>
                    <a:pt x="328" y="31"/>
                  </a:lnTo>
                  <a:lnTo>
                    <a:pt x="328" y="31"/>
                  </a:lnTo>
                  <a:lnTo>
                    <a:pt x="347" y="31"/>
                  </a:lnTo>
                  <a:lnTo>
                    <a:pt x="347" y="0"/>
                  </a:lnTo>
                  <a:close/>
                  <a:moveTo>
                    <a:pt x="288" y="213"/>
                  </a:moveTo>
                  <a:lnTo>
                    <a:pt x="317" y="213"/>
                  </a:lnTo>
                  <a:lnTo>
                    <a:pt x="317" y="194"/>
                  </a:lnTo>
                  <a:lnTo>
                    <a:pt x="288" y="194"/>
                  </a:lnTo>
                  <a:lnTo>
                    <a:pt x="288" y="213"/>
                  </a:lnTo>
                  <a:lnTo>
                    <a:pt x="288" y="213"/>
                  </a:lnTo>
                  <a:close/>
                  <a:moveTo>
                    <a:pt x="317" y="0"/>
                  </a:moveTo>
                  <a:lnTo>
                    <a:pt x="288" y="0"/>
                  </a:lnTo>
                  <a:lnTo>
                    <a:pt x="288" y="31"/>
                  </a:lnTo>
                  <a:lnTo>
                    <a:pt x="307" y="31"/>
                  </a:lnTo>
                  <a:lnTo>
                    <a:pt x="307" y="71"/>
                  </a:lnTo>
                  <a:lnTo>
                    <a:pt x="288" y="71"/>
                  </a:lnTo>
                  <a:lnTo>
                    <a:pt x="288" y="154"/>
                  </a:lnTo>
                  <a:lnTo>
                    <a:pt x="317" y="154"/>
                  </a:lnTo>
                  <a:lnTo>
                    <a:pt x="317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90"/>
                  </a:lnTo>
                  <a:lnTo>
                    <a:pt x="317" y="90"/>
                  </a:lnTo>
                  <a:lnTo>
                    <a:pt x="317" y="0"/>
                  </a:lnTo>
                  <a:close/>
                  <a:moveTo>
                    <a:pt x="257" y="213"/>
                  </a:moveTo>
                  <a:lnTo>
                    <a:pt x="288" y="213"/>
                  </a:lnTo>
                  <a:lnTo>
                    <a:pt x="288" y="194"/>
                  </a:lnTo>
                  <a:lnTo>
                    <a:pt x="257" y="194"/>
                  </a:lnTo>
                  <a:lnTo>
                    <a:pt x="257" y="213"/>
                  </a:lnTo>
                  <a:lnTo>
                    <a:pt x="257" y="213"/>
                  </a:lnTo>
                  <a:close/>
                  <a:moveTo>
                    <a:pt x="288" y="0"/>
                  </a:moveTo>
                  <a:lnTo>
                    <a:pt x="257" y="0"/>
                  </a:lnTo>
                  <a:lnTo>
                    <a:pt x="257" y="90"/>
                  </a:lnTo>
                  <a:lnTo>
                    <a:pt x="276" y="90"/>
                  </a:lnTo>
                  <a:lnTo>
                    <a:pt x="276" y="130"/>
                  </a:lnTo>
                  <a:lnTo>
                    <a:pt x="257" y="130"/>
                  </a:lnTo>
                  <a:lnTo>
                    <a:pt x="257" y="154"/>
                  </a:lnTo>
                  <a:lnTo>
                    <a:pt x="288" y="154"/>
                  </a:lnTo>
                  <a:lnTo>
                    <a:pt x="288" y="71"/>
                  </a:lnTo>
                  <a:lnTo>
                    <a:pt x="267" y="71"/>
                  </a:lnTo>
                  <a:lnTo>
                    <a:pt x="267" y="31"/>
                  </a:lnTo>
                  <a:lnTo>
                    <a:pt x="267" y="31"/>
                  </a:lnTo>
                  <a:lnTo>
                    <a:pt x="288" y="31"/>
                  </a:lnTo>
                  <a:lnTo>
                    <a:pt x="288" y="0"/>
                  </a:lnTo>
                  <a:close/>
                  <a:moveTo>
                    <a:pt x="227" y="213"/>
                  </a:moveTo>
                  <a:lnTo>
                    <a:pt x="257" y="213"/>
                  </a:lnTo>
                  <a:lnTo>
                    <a:pt x="257" y="194"/>
                  </a:lnTo>
                  <a:lnTo>
                    <a:pt x="227" y="194"/>
                  </a:lnTo>
                  <a:lnTo>
                    <a:pt x="227" y="213"/>
                  </a:lnTo>
                  <a:lnTo>
                    <a:pt x="227" y="213"/>
                  </a:lnTo>
                  <a:close/>
                  <a:moveTo>
                    <a:pt x="257" y="0"/>
                  </a:moveTo>
                  <a:lnTo>
                    <a:pt x="227" y="0"/>
                  </a:lnTo>
                  <a:lnTo>
                    <a:pt x="227" y="31"/>
                  </a:lnTo>
                  <a:lnTo>
                    <a:pt x="248" y="31"/>
                  </a:lnTo>
                  <a:lnTo>
                    <a:pt x="248" y="71"/>
                  </a:lnTo>
                  <a:lnTo>
                    <a:pt x="227" y="71"/>
                  </a:lnTo>
                  <a:lnTo>
                    <a:pt x="227" y="154"/>
                  </a:lnTo>
                  <a:lnTo>
                    <a:pt x="257" y="154"/>
                  </a:lnTo>
                  <a:lnTo>
                    <a:pt x="257" y="130"/>
                  </a:lnTo>
                  <a:lnTo>
                    <a:pt x="239" y="130"/>
                  </a:lnTo>
                  <a:lnTo>
                    <a:pt x="239" y="130"/>
                  </a:lnTo>
                  <a:lnTo>
                    <a:pt x="239" y="90"/>
                  </a:lnTo>
                  <a:lnTo>
                    <a:pt x="257" y="90"/>
                  </a:lnTo>
                  <a:lnTo>
                    <a:pt x="257" y="0"/>
                  </a:lnTo>
                  <a:close/>
                  <a:moveTo>
                    <a:pt x="198" y="213"/>
                  </a:moveTo>
                  <a:lnTo>
                    <a:pt x="227" y="213"/>
                  </a:lnTo>
                  <a:lnTo>
                    <a:pt x="227" y="194"/>
                  </a:lnTo>
                  <a:lnTo>
                    <a:pt x="198" y="194"/>
                  </a:lnTo>
                  <a:lnTo>
                    <a:pt x="198" y="213"/>
                  </a:lnTo>
                  <a:lnTo>
                    <a:pt x="198" y="213"/>
                  </a:lnTo>
                  <a:close/>
                  <a:moveTo>
                    <a:pt x="227" y="0"/>
                  </a:moveTo>
                  <a:lnTo>
                    <a:pt x="198" y="0"/>
                  </a:lnTo>
                  <a:lnTo>
                    <a:pt x="198" y="90"/>
                  </a:lnTo>
                  <a:lnTo>
                    <a:pt x="217" y="90"/>
                  </a:lnTo>
                  <a:lnTo>
                    <a:pt x="217" y="130"/>
                  </a:lnTo>
                  <a:lnTo>
                    <a:pt x="198" y="130"/>
                  </a:lnTo>
                  <a:lnTo>
                    <a:pt x="198" y="154"/>
                  </a:lnTo>
                  <a:lnTo>
                    <a:pt x="227" y="154"/>
                  </a:lnTo>
                  <a:lnTo>
                    <a:pt x="227" y="71"/>
                  </a:lnTo>
                  <a:lnTo>
                    <a:pt x="208" y="71"/>
                  </a:lnTo>
                  <a:lnTo>
                    <a:pt x="208" y="31"/>
                  </a:lnTo>
                  <a:lnTo>
                    <a:pt x="208" y="31"/>
                  </a:lnTo>
                  <a:lnTo>
                    <a:pt x="227" y="31"/>
                  </a:lnTo>
                  <a:lnTo>
                    <a:pt x="227" y="0"/>
                  </a:lnTo>
                  <a:close/>
                  <a:moveTo>
                    <a:pt x="168" y="213"/>
                  </a:moveTo>
                  <a:lnTo>
                    <a:pt x="198" y="213"/>
                  </a:lnTo>
                  <a:lnTo>
                    <a:pt x="198" y="194"/>
                  </a:lnTo>
                  <a:lnTo>
                    <a:pt x="168" y="194"/>
                  </a:lnTo>
                  <a:lnTo>
                    <a:pt x="168" y="213"/>
                  </a:lnTo>
                  <a:lnTo>
                    <a:pt x="168" y="213"/>
                  </a:lnTo>
                  <a:close/>
                  <a:moveTo>
                    <a:pt x="198" y="0"/>
                  </a:moveTo>
                  <a:lnTo>
                    <a:pt x="168" y="0"/>
                  </a:lnTo>
                  <a:lnTo>
                    <a:pt x="168" y="31"/>
                  </a:lnTo>
                  <a:lnTo>
                    <a:pt x="186" y="31"/>
                  </a:lnTo>
                  <a:lnTo>
                    <a:pt x="186" y="71"/>
                  </a:lnTo>
                  <a:lnTo>
                    <a:pt x="168" y="71"/>
                  </a:lnTo>
                  <a:lnTo>
                    <a:pt x="168" y="154"/>
                  </a:lnTo>
                  <a:lnTo>
                    <a:pt x="198" y="154"/>
                  </a:lnTo>
                  <a:lnTo>
                    <a:pt x="198" y="130"/>
                  </a:lnTo>
                  <a:lnTo>
                    <a:pt x="177" y="130"/>
                  </a:lnTo>
                  <a:lnTo>
                    <a:pt x="177" y="130"/>
                  </a:lnTo>
                  <a:lnTo>
                    <a:pt x="177" y="90"/>
                  </a:lnTo>
                  <a:lnTo>
                    <a:pt x="198" y="90"/>
                  </a:lnTo>
                  <a:lnTo>
                    <a:pt x="198" y="0"/>
                  </a:lnTo>
                  <a:close/>
                  <a:moveTo>
                    <a:pt x="137" y="213"/>
                  </a:moveTo>
                  <a:lnTo>
                    <a:pt x="168" y="213"/>
                  </a:lnTo>
                  <a:lnTo>
                    <a:pt x="168" y="194"/>
                  </a:lnTo>
                  <a:lnTo>
                    <a:pt x="137" y="194"/>
                  </a:lnTo>
                  <a:lnTo>
                    <a:pt x="137" y="213"/>
                  </a:lnTo>
                  <a:lnTo>
                    <a:pt x="137" y="213"/>
                  </a:lnTo>
                  <a:close/>
                  <a:moveTo>
                    <a:pt x="168" y="0"/>
                  </a:moveTo>
                  <a:lnTo>
                    <a:pt x="137" y="0"/>
                  </a:lnTo>
                  <a:lnTo>
                    <a:pt x="137" y="90"/>
                  </a:lnTo>
                  <a:lnTo>
                    <a:pt x="158" y="90"/>
                  </a:lnTo>
                  <a:lnTo>
                    <a:pt x="158" y="130"/>
                  </a:lnTo>
                  <a:lnTo>
                    <a:pt x="137" y="130"/>
                  </a:lnTo>
                  <a:lnTo>
                    <a:pt x="137" y="154"/>
                  </a:lnTo>
                  <a:lnTo>
                    <a:pt x="168" y="154"/>
                  </a:lnTo>
                  <a:lnTo>
                    <a:pt x="168" y="71"/>
                  </a:lnTo>
                  <a:lnTo>
                    <a:pt x="146" y="71"/>
                  </a:lnTo>
                  <a:lnTo>
                    <a:pt x="146" y="31"/>
                  </a:lnTo>
                  <a:lnTo>
                    <a:pt x="146" y="31"/>
                  </a:lnTo>
                  <a:lnTo>
                    <a:pt x="168" y="31"/>
                  </a:lnTo>
                  <a:lnTo>
                    <a:pt x="168" y="0"/>
                  </a:lnTo>
                  <a:close/>
                  <a:moveTo>
                    <a:pt x="106" y="213"/>
                  </a:moveTo>
                  <a:lnTo>
                    <a:pt x="137" y="213"/>
                  </a:lnTo>
                  <a:lnTo>
                    <a:pt x="137" y="194"/>
                  </a:lnTo>
                  <a:lnTo>
                    <a:pt x="106" y="194"/>
                  </a:lnTo>
                  <a:lnTo>
                    <a:pt x="106" y="213"/>
                  </a:lnTo>
                  <a:lnTo>
                    <a:pt x="106" y="213"/>
                  </a:lnTo>
                  <a:close/>
                  <a:moveTo>
                    <a:pt x="137" y="0"/>
                  </a:moveTo>
                  <a:lnTo>
                    <a:pt x="106" y="0"/>
                  </a:lnTo>
                  <a:lnTo>
                    <a:pt x="106" y="31"/>
                  </a:lnTo>
                  <a:lnTo>
                    <a:pt x="127" y="31"/>
                  </a:lnTo>
                  <a:lnTo>
                    <a:pt x="127" y="71"/>
                  </a:lnTo>
                  <a:lnTo>
                    <a:pt x="106" y="71"/>
                  </a:lnTo>
                  <a:lnTo>
                    <a:pt x="106" y="154"/>
                  </a:lnTo>
                  <a:lnTo>
                    <a:pt x="137" y="154"/>
                  </a:lnTo>
                  <a:lnTo>
                    <a:pt x="137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90"/>
                  </a:lnTo>
                  <a:lnTo>
                    <a:pt x="137" y="90"/>
                  </a:lnTo>
                  <a:lnTo>
                    <a:pt x="137" y="0"/>
                  </a:lnTo>
                  <a:close/>
                  <a:moveTo>
                    <a:pt x="78" y="213"/>
                  </a:moveTo>
                  <a:lnTo>
                    <a:pt x="106" y="213"/>
                  </a:lnTo>
                  <a:lnTo>
                    <a:pt x="106" y="194"/>
                  </a:lnTo>
                  <a:lnTo>
                    <a:pt x="78" y="194"/>
                  </a:lnTo>
                  <a:lnTo>
                    <a:pt x="78" y="213"/>
                  </a:lnTo>
                  <a:lnTo>
                    <a:pt x="78" y="213"/>
                  </a:lnTo>
                  <a:close/>
                  <a:moveTo>
                    <a:pt x="106" y="0"/>
                  </a:moveTo>
                  <a:lnTo>
                    <a:pt x="78" y="0"/>
                  </a:lnTo>
                  <a:lnTo>
                    <a:pt x="78" y="90"/>
                  </a:lnTo>
                  <a:lnTo>
                    <a:pt x="97" y="90"/>
                  </a:lnTo>
                  <a:lnTo>
                    <a:pt x="97" y="130"/>
                  </a:lnTo>
                  <a:lnTo>
                    <a:pt x="78" y="130"/>
                  </a:lnTo>
                  <a:lnTo>
                    <a:pt x="78" y="154"/>
                  </a:lnTo>
                  <a:lnTo>
                    <a:pt x="106" y="154"/>
                  </a:lnTo>
                  <a:lnTo>
                    <a:pt x="106" y="71"/>
                  </a:lnTo>
                  <a:lnTo>
                    <a:pt x="87" y="7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106" y="31"/>
                  </a:lnTo>
                  <a:lnTo>
                    <a:pt x="106" y="0"/>
                  </a:lnTo>
                  <a:close/>
                  <a:moveTo>
                    <a:pt x="47" y="213"/>
                  </a:moveTo>
                  <a:lnTo>
                    <a:pt x="78" y="213"/>
                  </a:lnTo>
                  <a:lnTo>
                    <a:pt x="78" y="194"/>
                  </a:lnTo>
                  <a:lnTo>
                    <a:pt x="78" y="154"/>
                  </a:lnTo>
                  <a:lnTo>
                    <a:pt x="78" y="130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6" y="90"/>
                  </a:lnTo>
                  <a:lnTo>
                    <a:pt x="78" y="90"/>
                  </a:lnTo>
                  <a:lnTo>
                    <a:pt x="78" y="0"/>
                  </a:lnTo>
                  <a:lnTo>
                    <a:pt x="47" y="0"/>
                  </a:lnTo>
                  <a:lnTo>
                    <a:pt x="47" y="31"/>
                  </a:lnTo>
                  <a:lnTo>
                    <a:pt x="66" y="31"/>
                  </a:lnTo>
                  <a:lnTo>
                    <a:pt x="66" y="71"/>
                  </a:lnTo>
                  <a:lnTo>
                    <a:pt x="47" y="71"/>
                  </a:lnTo>
                  <a:lnTo>
                    <a:pt x="47" y="213"/>
                  </a:lnTo>
                  <a:close/>
                  <a:moveTo>
                    <a:pt x="0" y="213"/>
                  </a:moveTo>
                  <a:lnTo>
                    <a:pt x="47" y="213"/>
                  </a:lnTo>
                  <a:lnTo>
                    <a:pt x="47" y="71"/>
                  </a:lnTo>
                  <a:lnTo>
                    <a:pt x="26" y="7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47" y="31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Freeform: Shape 189"/>
            <p:cNvSpPr>
              <a:spLocks/>
            </p:cNvSpPr>
            <p:nvPr/>
          </p:nvSpPr>
          <p:spPr bwMode="auto">
            <a:xfrm flipH="1">
              <a:off x="1919968" y="2688320"/>
              <a:ext cx="241622" cy="55018"/>
            </a:xfrm>
            <a:custGeom>
              <a:avLst/>
              <a:gdLst>
                <a:gd name="T0" fmla="*/ 0 w 112"/>
                <a:gd name="T1" fmla="*/ 13 h 27"/>
                <a:gd name="T2" fmla="*/ 8 w 112"/>
                <a:gd name="T3" fmla="*/ 27 h 27"/>
                <a:gd name="T4" fmla="*/ 56 w 112"/>
                <a:gd name="T5" fmla="*/ 16 h 27"/>
                <a:gd name="T6" fmla="*/ 104 w 112"/>
                <a:gd name="T7" fmla="*/ 27 h 27"/>
                <a:gd name="T8" fmla="*/ 112 w 112"/>
                <a:gd name="T9" fmla="*/ 13 h 27"/>
                <a:gd name="T10" fmla="*/ 56 w 112"/>
                <a:gd name="T11" fmla="*/ 0 h 27"/>
                <a:gd name="T12" fmla="*/ 0 w 112"/>
                <a:gd name="T1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7">
                  <a:moveTo>
                    <a:pt x="0" y="13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21" y="20"/>
                    <a:pt x="38" y="16"/>
                    <a:pt x="56" y="16"/>
                  </a:cubicBezTo>
                  <a:cubicBezTo>
                    <a:pt x="74" y="16"/>
                    <a:pt x="91" y="20"/>
                    <a:pt x="104" y="27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96" y="5"/>
                    <a:pt x="76" y="0"/>
                    <a:pt x="56" y="0"/>
                  </a:cubicBezTo>
                  <a:cubicBezTo>
                    <a:pt x="36" y="0"/>
                    <a:pt x="16" y="5"/>
                    <a:pt x="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Freeform: Shape 190"/>
            <p:cNvSpPr>
              <a:spLocks/>
            </p:cNvSpPr>
            <p:nvPr/>
          </p:nvSpPr>
          <p:spPr bwMode="auto">
            <a:xfrm flipH="1">
              <a:off x="1878938" y="2627284"/>
              <a:ext cx="323682" cy="63615"/>
            </a:xfrm>
            <a:custGeom>
              <a:avLst/>
              <a:gdLst>
                <a:gd name="T0" fmla="*/ 150 w 150"/>
                <a:gd name="T1" fmla="*/ 17 h 31"/>
                <a:gd name="T2" fmla="*/ 75 w 150"/>
                <a:gd name="T3" fmla="*/ 0 h 31"/>
                <a:gd name="T4" fmla="*/ 0 w 150"/>
                <a:gd name="T5" fmla="*/ 17 h 31"/>
                <a:gd name="T6" fmla="*/ 8 w 150"/>
                <a:gd name="T7" fmla="*/ 31 h 31"/>
                <a:gd name="T8" fmla="*/ 75 w 150"/>
                <a:gd name="T9" fmla="*/ 15 h 31"/>
                <a:gd name="T10" fmla="*/ 142 w 150"/>
                <a:gd name="T11" fmla="*/ 31 h 31"/>
                <a:gd name="T12" fmla="*/ 150 w 150"/>
                <a:gd name="T13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1">
                  <a:moveTo>
                    <a:pt x="150" y="17"/>
                  </a:moveTo>
                  <a:cubicBezTo>
                    <a:pt x="129" y="6"/>
                    <a:pt x="102" y="0"/>
                    <a:pt x="75" y="0"/>
                  </a:cubicBezTo>
                  <a:cubicBezTo>
                    <a:pt x="48" y="0"/>
                    <a:pt x="21" y="6"/>
                    <a:pt x="0" y="1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27" y="21"/>
                    <a:pt x="50" y="15"/>
                    <a:pt x="75" y="15"/>
                  </a:cubicBezTo>
                  <a:cubicBezTo>
                    <a:pt x="100" y="15"/>
                    <a:pt x="123" y="21"/>
                    <a:pt x="142" y="31"/>
                  </a:cubicBezTo>
                  <a:lnTo>
                    <a:pt x="150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Freeform: Shape 191"/>
            <p:cNvSpPr>
              <a:spLocks/>
            </p:cNvSpPr>
            <p:nvPr/>
          </p:nvSpPr>
          <p:spPr bwMode="auto">
            <a:xfrm flipH="1">
              <a:off x="3148134" y="4475550"/>
              <a:ext cx="74766" cy="105738"/>
            </a:xfrm>
            <a:custGeom>
              <a:avLst/>
              <a:gdLst>
                <a:gd name="T0" fmla="*/ 25 w 35"/>
                <a:gd name="T1" fmla="*/ 49 h 52"/>
                <a:gd name="T2" fmla="*/ 30 w 35"/>
                <a:gd name="T3" fmla="*/ 41 h 52"/>
                <a:gd name="T4" fmla="*/ 10 w 35"/>
                <a:gd name="T5" fmla="*/ 8 h 52"/>
                <a:gd name="T6" fmla="*/ 5 w 35"/>
                <a:gd name="T7" fmla="*/ 0 h 52"/>
                <a:gd name="T8" fmla="*/ 0 w 35"/>
                <a:gd name="T9" fmla="*/ 9 h 52"/>
                <a:gd name="T10" fmla="*/ 25 w 35"/>
                <a:gd name="T11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2">
                  <a:moveTo>
                    <a:pt x="25" y="49"/>
                  </a:moveTo>
                  <a:cubicBezTo>
                    <a:pt x="31" y="52"/>
                    <a:pt x="35" y="44"/>
                    <a:pt x="30" y="41"/>
                  </a:cubicBezTo>
                  <a:cubicBezTo>
                    <a:pt x="18" y="34"/>
                    <a:pt x="10" y="21"/>
                    <a:pt x="10" y="8"/>
                  </a:cubicBezTo>
                  <a:cubicBezTo>
                    <a:pt x="8" y="5"/>
                    <a:pt x="6" y="3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1" y="25"/>
                    <a:pt x="11" y="41"/>
                    <a:pt x="25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Freeform: Shape 192"/>
            <p:cNvSpPr>
              <a:spLocks/>
            </p:cNvSpPr>
            <p:nvPr/>
          </p:nvSpPr>
          <p:spPr bwMode="auto">
            <a:xfrm flipH="1">
              <a:off x="3053309" y="4284706"/>
              <a:ext cx="118531" cy="107458"/>
            </a:xfrm>
            <a:custGeom>
              <a:avLst/>
              <a:gdLst>
                <a:gd name="T0" fmla="*/ 50 w 55"/>
                <a:gd name="T1" fmla="*/ 17 h 53"/>
                <a:gd name="T2" fmla="*/ 26 w 55"/>
                <a:gd name="T3" fmla="*/ 0 h 53"/>
                <a:gd name="T4" fmla="*/ 20 w 55"/>
                <a:gd name="T5" fmla="*/ 1 h 53"/>
                <a:gd name="T6" fmla="*/ 0 w 55"/>
                <a:gd name="T7" fmla="*/ 13 h 53"/>
                <a:gd name="T8" fmla="*/ 6 w 55"/>
                <a:gd name="T9" fmla="*/ 18 h 53"/>
                <a:gd name="T10" fmla="*/ 16 w 55"/>
                <a:gd name="T11" fmla="*/ 14 h 53"/>
                <a:gd name="T12" fmla="*/ 20 w 55"/>
                <a:gd name="T13" fmla="*/ 14 h 53"/>
                <a:gd name="T14" fmla="*/ 34 w 55"/>
                <a:gd name="T15" fmla="*/ 23 h 53"/>
                <a:gd name="T16" fmla="*/ 26 w 55"/>
                <a:gd name="T17" fmla="*/ 41 h 53"/>
                <a:gd name="T18" fmla="*/ 15 w 55"/>
                <a:gd name="T19" fmla="*/ 45 h 53"/>
                <a:gd name="T20" fmla="*/ 14 w 55"/>
                <a:gd name="T21" fmla="*/ 52 h 53"/>
                <a:gd name="T22" fmla="*/ 21 w 55"/>
                <a:gd name="T23" fmla="*/ 53 h 53"/>
                <a:gd name="T24" fmla="*/ 38 w 55"/>
                <a:gd name="T25" fmla="*/ 49 h 53"/>
                <a:gd name="T26" fmla="*/ 50 w 55"/>
                <a:gd name="T27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3">
                  <a:moveTo>
                    <a:pt x="50" y="17"/>
                  </a:moveTo>
                  <a:cubicBezTo>
                    <a:pt x="46" y="6"/>
                    <a:pt x="36" y="0"/>
                    <a:pt x="26" y="0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13" y="2"/>
                    <a:pt x="6" y="7"/>
                    <a:pt x="0" y="13"/>
                  </a:cubicBezTo>
                  <a:cubicBezTo>
                    <a:pt x="2" y="15"/>
                    <a:pt x="4" y="17"/>
                    <a:pt x="6" y="18"/>
                  </a:cubicBezTo>
                  <a:cubicBezTo>
                    <a:pt x="9" y="16"/>
                    <a:pt x="13" y="15"/>
                    <a:pt x="16" y="14"/>
                  </a:cubicBezTo>
                  <a:cubicBezTo>
                    <a:pt x="17" y="14"/>
                    <a:pt x="18" y="14"/>
                    <a:pt x="20" y="14"/>
                  </a:cubicBezTo>
                  <a:cubicBezTo>
                    <a:pt x="26" y="14"/>
                    <a:pt x="32" y="17"/>
                    <a:pt x="34" y="23"/>
                  </a:cubicBezTo>
                  <a:cubicBezTo>
                    <a:pt x="36" y="30"/>
                    <a:pt x="33" y="37"/>
                    <a:pt x="26" y="41"/>
                  </a:cubicBezTo>
                  <a:cubicBezTo>
                    <a:pt x="23" y="43"/>
                    <a:pt x="19" y="44"/>
                    <a:pt x="15" y="45"/>
                  </a:cubicBezTo>
                  <a:cubicBezTo>
                    <a:pt x="15" y="47"/>
                    <a:pt x="15" y="50"/>
                    <a:pt x="14" y="52"/>
                  </a:cubicBezTo>
                  <a:cubicBezTo>
                    <a:pt x="16" y="53"/>
                    <a:pt x="19" y="53"/>
                    <a:pt x="21" y="53"/>
                  </a:cubicBezTo>
                  <a:cubicBezTo>
                    <a:pt x="27" y="53"/>
                    <a:pt x="33" y="52"/>
                    <a:pt x="38" y="49"/>
                  </a:cubicBezTo>
                  <a:cubicBezTo>
                    <a:pt x="49" y="43"/>
                    <a:pt x="55" y="29"/>
                    <a:pt x="5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Freeform: Shape 193"/>
            <p:cNvSpPr>
              <a:spLocks/>
            </p:cNvSpPr>
            <p:nvPr/>
          </p:nvSpPr>
          <p:spPr bwMode="auto">
            <a:xfrm flipH="1">
              <a:off x="3165458" y="4217652"/>
              <a:ext cx="113973" cy="95422"/>
            </a:xfrm>
            <a:custGeom>
              <a:avLst/>
              <a:gdLst>
                <a:gd name="T0" fmla="*/ 52 w 53"/>
                <a:gd name="T1" fmla="*/ 22 h 47"/>
                <a:gd name="T2" fmla="*/ 27 w 53"/>
                <a:gd name="T3" fmla="*/ 0 h 47"/>
                <a:gd name="T4" fmla="*/ 25 w 53"/>
                <a:gd name="T5" fmla="*/ 1 h 47"/>
                <a:gd name="T6" fmla="*/ 1 w 53"/>
                <a:gd name="T7" fmla="*/ 24 h 47"/>
                <a:gd name="T8" fmla="*/ 7 w 53"/>
                <a:gd name="T9" fmla="*/ 47 h 47"/>
                <a:gd name="T10" fmla="*/ 13 w 53"/>
                <a:gd name="T11" fmla="*/ 43 h 47"/>
                <a:gd name="T12" fmla="*/ 12 w 53"/>
                <a:gd name="T13" fmla="*/ 32 h 47"/>
                <a:gd name="T14" fmla="*/ 26 w 53"/>
                <a:gd name="T15" fmla="*/ 18 h 47"/>
                <a:gd name="T16" fmla="*/ 27 w 53"/>
                <a:gd name="T17" fmla="*/ 18 h 47"/>
                <a:gd name="T18" fmla="*/ 41 w 53"/>
                <a:gd name="T19" fmla="*/ 31 h 47"/>
                <a:gd name="T20" fmla="*/ 41 w 53"/>
                <a:gd name="T21" fmla="*/ 42 h 47"/>
                <a:gd name="T22" fmla="*/ 48 w 53"/>
                <a:gd name="T23" fmla="*/ 45 h 47"/>
                <a:gd name="T24" fmla="*/ 52 w 53"/>
                <a:gd name="T25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47">
                  <a:moveTo>
                    <a:pt x="52" y="22"/>
                  </a:moveTo>
                  <a:cubicBezTo>
                    <a:pt x="50" y="10"/>
                    <a:pt x="40" y="0"/>
                    <a:pt x="27" y="0"/>
                  </a:cubicBezTo>
                  <a:cubicBezTo>
                    <a:pt x="26" y="0"/>
                    <a:pt x="26" y="0"/>
                    <a:pt x="25" y="1"/>
                  </a:cubicBezTo>
                  <a:cubicBezTo>
                    <a:pt x="12" y="1"/>
                    <a:pt x="2" y="12"/>
                    <a:pt x="1" y="24"/>
                  </a:cubicBezTo>
                  <a:cubicBezTo>
                    <a:pt x="0" y="32"/>
                    <a:pt x="2" y="40"/>
                    <a:pt x="7" y="47"/>
                  </a:cubicBezTo>
                  <a:cubicBezTo>
                    <a:pt x="9" y="46"/>
                    <a:pt x="11" y="44"/>
                    <a:pt x="13" y="43"/>
                  </a:cubicBezTo>
                  <a:cubicBezTo>
                    <a:pt x="12" y="39"/>
                    <a:pt x="12" y="35"/>
                    <a:pt x="12" y="32"/>
                  </a:cubicBezTo>
                  <a:cubicBezTo>
                    <a:pt x="13" y="24"/>
                    <a:pt x="19" y="18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34" y="18"/>
                    <a:pt x="39" y="23"/>
                    <a:pt x="41" y="31"/>
                  </a:cubicBezTo>
                  <a:cubicBezTo>
                    <a:pt x="42" y="34"/>
                    <a:pt x="42" y="38"/>
                    <a:pt x="41" y="42"/>
                  </a:cubicBezTo>
                  <a:cubicBezTo>
                    <a:pt x="44" y="43"/>
                    <a:pt x="46" y="44"/>
                    <a:pt x="48" y="45"/>
                  </a:cubicBezTo>
                  <a:cubicBezTo>
                    <a:pt x="52" y="37"/>
                    <a:pt x="53" y="29"/>
                    <a:pt x="5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Freeform: Shape 194"/>
            <p:cNvSpPr>
              <a:spLocks/>
            </p:cNvSpPr>
            <p:nvPr/>
          </p:nvSpPr>
          <p:spPr bwMode="auto">
            <a:xfrm flipH="1">
              <a:off x="3195547" y="4351759"/>
              <a:ext cx="44677" cy="42983"/>
            </a:xfrm>
            <a:custGeom>
              <a:avLst/>
              <a:gdLst>
                <a:gd name="T0" fmla="*/ 11 w 21"/>
                <a:gd name="T1" fmla="*/ 0 h 21"/>
                <a:gd name="T2" fmla="*/ 11 w 21"/>
                <a:gd name="T3" fmla="*/ 0 h 21"/>
                <a:gd name="T4" fmla="*/ 0 w 21"/>
                <a:gd name="T5" fmla="*/ 10 h 21"/>
                <a:gd name="T6" fmla="*/ 11 w 21"/>
                <a:gd name="T7" fmla="*/ 21 h 21"/>
                <a:gd name="T8" fmla="*/ 11 w 21"/>
                <a:gd name="T9" fmla="*/ 21 h 21"/>
                <a:gd name="T10" fmla="*/ 21 w 21"/>
                <a:gd name="T11" fmla="*/ 10 h 21"/>
                <a:gd name="T12" fmla="*/ 11 w 2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1" y="4"/>
                    <a:pt x="0" y="10"/>
                  </a:cubicBezTo>
                  <a:cubicBezTo>
                    <a:pt x="0" y="16"/>
                    <a:pt x="5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5"/>
                    <a:pt x="17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195"/>
            <p:cNvSpPr>
              <a:spLocks/>
            </p:cNvSpPr>
            <p:nvPr/>
          </p:nvSpPr>
          <p:spPr bwMode="auto">
            <a:xfrm flipH="1">
              <a:off x="3148134" y="4307057"/>
              <a:ext cx="137679" cy="129809"/>
            </a:xfrm>
            <a:custGeom>
              <a:avLst/>
              <a:gdLst>
                <a:gd name="T0" fmla="*/ 33 w 64"/>
                <a:gd name="T1" fmla="*/ 0 h 64"/>
                <a:gd name="T2" fmla="*/ 32 w 64"/>
                <a:gd name="T3" fmla="*/ 0 h 64"/>
                <a:gd name="T4" fmla="*/ 32 w 64"/>
                <a:gd name="T5" fmla="*/ 11 h 64"/>
                <a:gd name="T6" fmla="*/ 32 w 64"/>
                <a:gd name="T7" fmla="*/ 11 h 64"/>
                <a:gd name="T8" fmla="*/ 53 w 64"/>
                <a:gd name="T9" fmla="*/ 33 h 64"/>
                <a:gd name="T10" fmla="*/ 53 w 64"/>
                <a:gd name="T11" fmla="*/ 33 h 64"/>
                <a:gd name="T12" fmla="*/ 32 w 64"/>
                <a:gd name="T13" fmla="*/ 53 h 64"/>
                <a:gd name="T14" fmla="*/ 32 w 64"/>
                <a:gd name="T15" fmla="*/ 53 h 64"/>
                <a:gd name="T16" fmla="*/ 32 w 64"/>
                <a:gd name="T17" fmla="*/ 64 h 64"/>
                <a:gd name="T18" fmla="*/ 32 w 64"/>
                <a:gd name="T19" fmla="*/ 64 h 64"/>
                <a:gd name="T20" fmla="*/ 64 w 64"/>
                <a:gd name="T21" fmla="*/ 33 h 64"/>
                <a:gd name="T22" fmla="*/ 33 w 64"/>
                <a:gd name="T23" fmla="*/ 0 h 64"/>
                <a:gd name="T24" fmla="*/ 32 w 64"/>
                <a:gd name="T25" fmla="*/ 0 h 64"/>
                <a:gd name="T26" fmla="*/ 32 w 64"/>
                <a:gd name="T27" fmla="*/ 0 h 64"/>
                <a:gd name="T28" fmla="*/ 0 w 64"/>
                <a:gd name="T29" fmla="*/ 31 h 64"/>
                <a:gd name="T30" fmla="*/ 31 w 64"/>
                <a:gd name="T31" fmla="*/ 64 h 64"/>
                <a:gd name="T32" fmla="*/ 32 w 64"/>
                <a:gd name="T33" fmla="*/ 64 h 64"/>
                <a:gd name="T34" fmla="*/ 32 w 64"/>
                <a:gd name="T35" fmla="*/ 53 h 64"/>
                <a:gd name="T36" fmla="*/ 31 w 64"/>
                <a:gd name="T37" fmla="*/ 53 h 64"/>
                <a:gd name="T38" fmla="*/ 11 w 64"/>
                <a:gd name="T39" fmla="*/ 32 h 64"/>
                <a:gd name="T40" fmla="*/ 32 w 64"/>
                <a:gd name="T41" fmla="*/ 11 h 64"/>
                <a:gd name="T42" fmla="*/ 32 w 64"/>
                <a:gd name="T43" fmla="*/ 11 h 64"/>
                <a:gd name="T44" fmla="*/ 32 w 64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4" y="11"/>
                    <a:pt x="53" y="21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44"/>
                    <a:pt x="43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49" y="64"/>
                    <a:pt x="63" y="50"/>
                    <a:pt x="64" y="33"/>
                  </a:cubicBezTo>
                  <a:cubicBezTo>
                    <a:pt x="64" y="15"/>
                    <a:pt x="50" y="1"/>
                    <a:pt x="33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1" y="14"/>
                    <a:pt x="0" y="31"/>
                  </a:cubicBezTo>
                  <a:cubicBezTo>
                    <a:pt x="0" y="49"/>
                    <a:pt x="14" y="64"/>
                    <a:pt x="31" y="64"/>
                  </a:cubicBezTo>
                  <a:cubicBezTo>
                    <a:pt x="31" y="64"/>
                    <a:pt x="32" y="64"/>
                    <a:pt x="32" y="64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0" y="53"/>
                    <a:pt x="10" y="43"/>
                    <a:pt x="11" y="32"/>
                  </a:cubicBezTo>
                  <a:cubicBezTo>
                    <a:pt x="11" y="20"/>
                    <a:pt x="20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196"/>
            <p:cNvSpPr>
              <a:spLocks/>
            </p:cNvSpPr>
            <p:nvPr/>
          </p:nvSpPr>
          <p:spPr bwMode="auto">
            <a:xfrm flipH="1">
              <a:off x="3216517" y="4400760"/>
              <a:ext cx="123090" cy="109177"/>
            </a:xfrm>
            <a:custGeom>
              <a:avLst/>
              <a:gdLst>
                <a:gd name="T0" fmla="*/ 27 w 57"/>
                <a:gd name="T1" fmla="*/ 7 h 54"/>
                <a:gd name="T2" fmla="*/ 23 w 57"/>
                <a:gd name="T3" fmla="*/ 0 h 54"/>
                <a:gd name="T4" fmla="*/ 5 w 57"/>
                <a:gd name="T5" fmla="*/ 17 h 54"/>
                <a:gd name="T6" fmla="*/ 15 w 57"/>
                <a:gd name="T7" fmla="*/ 50 h 54"/>
                <a:gd name="T8" fmla="*/ 29 w 57"/>
                <a:gd name="T9" fmla="*/ 54 h 54"/>
                <a:gd name="T10" fmla="*/ 48 w 57"/>
                <a:gd name="T11" fmla="*/ 46 h 54"/>
                <a:gd name="T12" fmla="*/ 57 w 57"/>
                <a:gd name="T13" fmla="*/ 23 h 54"/>
                <a:gd name="T14" fmla="*/ 56 w 57"/>
                <a:gd name="T15" fmla="*/ 23 h 54"/>
                <a:gd name="T16" fmla="*/ 56 w 57"/>
                <a:gd name="T17" fmla="*/ 23 h 54"/>
                <a:gd name="T18" fmla="*/ 50 w 57"/>
                <a:gd name="T19" fmla="*/ 22 h 54"/>
                <a:gd name="T20" fmla="*/ 44 w 57"/>
                <a:gd name="T21" fmla="*/ 32 h 54"/>
                <a:gd name="T22" fmla="*/ 31 w 57"/>
                <a:gd name="T23" fmla="*/ 38 h 54"/>
                <a:gd name="T24" fmla="*/ 24 w 57"/>
                <a:gd name="T25" fmla="*/ 36 h 54"/>
                <a:gd name="T26" fmla="*/ 20 w 57"/>
                <a:gd name="T27" fmla="*/ 16 h 54"/>
                <a:gd name="T28" fmla="*/ 27 w 57"/>
                <a:gd name="T2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4">
                  <a:moveTo>
                    <a:pt x="27" y="7"/>
                  </a:moveTo>
                  <a:cubicBezTo>
                    <a:pt x="25" y="5"/>
                    <a:pt x="24" y="2"/>
                    <a:pt x="23" y="0"/>
                  </a:cubicBezTo>
                  <a:cubicBezTo>
                    <a:pt x="15" y="5"/>
                    <a:pt x="9" y="10"/>
                    <a:pt x="5" y="17"/>
                  </a:cubicBezTo>
                  <a:cubicBezTo>
                    <a:pt x="0" y="28"/>
                    <a:pt x="3" y="43"/>
                    <a:pt x="15" y="50"/>
                  </a:cubicBezTo>
                  <a:cubicBezTo>
                    <a:pt x="19" y="53"/>
                    <a:pt x="24" y="54"/>
                    <a:pt x="29" y="54"/>
                  </a:cubicBezTo>
                  <a:cubicBezTo>
                    <a:pt x="36" y="54"/>
                    <a:pt x="43" y="51"/>
                    <a:pt x="48" y="46"/>
                  </a:cubicBezTo>
                  <a:cubicBezTo>
                    <a:pt x="54" y="40"/>
                    <a:pt x="56" y="32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4" y="23"/>
                    <a:pt x="52" y="22"/>
                    <a:pt x="50" y="22"/>
                  </a:cubicBezTo>
                  <a:cubicBezTo>
                    <a:pt x="48" y="26"/>
                    <a:pt x="46" y="30"/>
                    <a:pt x="44" y="32"/>
                  </a:cubicBezTo>
                  <a:cubicBezTo>
                    <a:pt x="40" y="36"/>
                    <a:pt x="36" y="38"/>
                    <a:pt x="31" y="38"/>
                  </a:cubicBezTo>
                  <a:cubicBezTo>
                    <a:pt x="29" y="38"/>
                    <a:pt x="26" y="37"/>
                    <a:pt x="24" y="36"/>
                  </a:cubicBezTo>
                  <a:cubicBezTo>
                    <a:pt x="18" y="32"/>
                    <a:pt x="16" y="24"/>
                    <a:pt x="20" y="16"/>
                  </a:cubicBezTo>
                  <a:cubicBezTo>
                    <a:pt x="21" y="13"/>
                    <a:pt x="23" y="10"/>
                    <a:pt x="2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197"/>
            <p:cNvSpPr>
              <a:spLocks/>
            </p:cNvSpPr>
            <p:nvPr/>
          </p:nvSpPr>
          <p:spPr bwMode="auto">
            <a:xfrm flipH="1">
              <a:off x="3087045" y="4394742"/>
              <a:ext cx="125825" cy="111756"/>
            </a:xfrm>
            <a:custGeom>
              <a:avLst/>
              <a:gdLst>
                <a:gd name="T0" fmla="*/ 45 w 58"/>
                <a:gd name="T1" fmla="*/ 49 h 55"/>
                <a:gd name="T2" fmla="*/ 51 w 58"/>
                <a:gd name="T3" fmla="*/ 16 h 55"/>
                <a:gd name="T4" fmla="*/ 33 w 58"/>
                <a:gd name="T5" fmla="*/ 0 h 55"/>
                <a:gd name="T6" fmla="*/ 30 w 58"/>
                <a:gd name="T7" fmla="*/ 7 h 55"/>
                <a:gd name="T8" fmla="*/ 37 w 58"/>
                <a:gd name="T9" fmla="*/ 16 h 55"/>
                <a:gd name="T10" fmla="*/ 34 w 58"/>
                <a:gd name="T11" fmla="*/ 36 h 55"/>
                <a:gd name="T12" fmla="*/ 26 w 58"/>
                <a:gd name="T13" fmla="*/ 39 h 55"/>
                <a:gd name="T14" fmla="*/ 15 w 58"/>
                <a:gd name="T15" fmla="*/ 34 h 55"/>
                <a:gd name="T16" fmla="*/ 7 w 58"/>
                <a:gd name="T17" fmla="*/ 24 h 55"/>
                <a:gd name="T18" fmla="*/ 0 w 58"/>
                <a:gd name="T19" fmla="*/ 26 h 55"/>
                <a:gd name="T20" fmla="*/ 3 w 58"/>
                <a:gd name="T21" fmla="*/ 37 h 55"/>
                <a:gd name="T22" fmla="*/ 5 w 58"/>
                <a:gd name="T23" fmla="*/ 39 h 55"/>
                <a:gd name="T24" fmla="*/ 11 w 58"/>
                <a:gd name="T25" fmla="*/ 48 h 55"/>
                <a:gd name="T26" fmla="*/ 29 w 58"/>
                <a:gd name="T27" fmla="*/ 55 h 55"/>
                <a:gd name="T28" fmla="*/ 45 w 58"/>
                <a:gd name="T2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55">
                  <a:moveTo>
                    <a:pt x="45" y="49"/>
                  </a:moveTo>
                  <a:cubicBezTo>
                    <a:pt x="56" y="41"/>
                    <a:pt x="58" y="26"/>
                    <a:pt x="51" y="16"/>
                  </a:cubicBezTo>
                  <a:cubicBezTo>
                    <a:pt x="47" y="9"/>
                    <a:pt x="41" y="4"/>
                    <a:pt x="33" y="0"/>
                  </a:cubicBezTo>
                  <a:cubicBezTo>
                    <a:pt x="32" y="3"/>
                    <a:pt x="31" y="5"/>
                    <a:pt x="30" y="7"/>
                  </a:cubicBezTo>
                  <a:cubicBezTo>
                    <a:pt x="33" y="10"/>
                    <a:pt x="35" y="13"/>
                    <a:pt x="37" y="16"/>
                  </a:cubicBezTo>
                  <a:cubicBezTo>
                    <a:pt x="41" y="23"/>
                    <a:pt x="40" y="31"/>
                    <a:pt x="34" y="36"/>
                  </a:cubicBezTo>
                  <a:cubicBezTo>
                    <a:pt x="32" y="38"/>
                    <a:pt x="29" y="39"/>
                    <a:pt x="26" y="39"/>
                  </a:cubicBezTo>
                  <a:cubicBezTo>
                    <a:pt x="22" y="39"/>
                    <a:pt x="18" y="37"/>
                    <a:pt x="15" y="34"/>
                  </a:cubicBezTo>
                  <a:cubicBezTo>
                    <a:pt x="12" y="32"/>
                    <a:pt x="9" y="28"/>
                    <a:pt x="7" y="24"/>
                  </a:cubicBezTo>
                  <a:cubicBezTo>
                    <a:pt x="5" y="25"/>
                    <a:pt x="3" y="25"/>
                    <a:pt x="0" y="26"/>
                  </a:cubicBezTo>
                  <a:cubicBezTo>
                    <a:pt x="1" y="30"/>
                    <a:pt x="2" y="33"/>
                    <a:pt x="3" y="37"/>
                  </a:cubicBezTo>
                  <a:cubicBezTo>
                    <a:pt x="4" y="38"/>
                    <a:pt x="4" y="38"/>
                    <a:pt x="5" y="39"/>
                  </a:cubicBezTo>
                  <a:cubicBezTo>
                    <a:pt x="6" y="43"/>
                    <a:pt x="8" y="45"/>
                    <a:pt x="11" y="48"/>
                  </a:cubicBezTo>
                  <a:cubicBezTo>
                    <a:pt x="16" y="52"/>
                    <a:pt x="22" y="55"/>
                    <a:pt x="29" y="55"/>
                  </a:cubicBezTo>
                  <a:cubicBezTo>
                    <a:pt x="34" y="55"/>
                    <a:pt x="40" y="53"/>
                    <a:pt x="45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Freeform: Shape 198"/>
            <p:cNvSpPr>
              <a:spLocks/>
            </p:cNvSpPr>
            <p:nvPr/>
          </p:nvSpPr>
          <p:spPr bwMode="auto">
            <a:xfrm flipH="1">
              <a:off x="3268489" y="4292443"/>
              <a:ext cx="114884" cy="108317"/>
            </a:xfrm>
            <a:custGeom>
              <a:avLst/>
              <a:gdLst>
                <a:gd name="T0" fmla="*/ 18 w 53"/>
                <a:gd name="T1" fmla="*/ 50 h 53"/>
                <a:gd name="T2" fmla="*/ 31 w 53"/>
                <a:gd name="T3" fmla="*/ 53 h 53"/>
                <a:gd name="T4" fmla="*/ 43 w 53"/>
                <a:gd name="T5" fmla="*/ 51 h 53"/>
                <a:gd name="T6" fmla="*/ 41 w 53"/>
                <a:gd name="T7" fmla="*/ 44 h 53"/>
                <a:gd name="T8" fmla="*/ 29 w 53"/>
                <a:gd name="T9" fmla="*/ 41 h 53"/>
                <a:gd name="T10" fmla="*/ 20 w 53"/>
                <a:gd name="T11" fmla="*/ 24 h 53"/>
                <a:gd name="T12" fmla="*/ 35 w 53"/>
                <a:gd name="T13" fmla="*/ 13 h 53"/>
                <a:gd name="T14" fmla="*/ 37 w 53"/>
                <a:gd name="T15" fmla="*/ 14 h 53"/>
                <a:gd name="T16" fmla="*/ 48 w 53"/>
                <a:gd name="T17" fmla="*/ 17 h 53"/>
                <a:gd name="T18" fmla="*/ 53 w 53"/>
                <a:gd name="T19" fmla="*/ 12 h 53"/>
                <a:gd name="T20" fmla="*/ 31 w 53"/>
                <a:gd name="T21" fmla="*/ 0 h 53"/>
                <a:gd name="T22" fmla="*/ 28 w 53"/>
                <a:gd name="T23" fmla="*/ 0 h 53"/>
                <a:gd name="T24" fmla="*/ 3 w 53"/>
                <a:gd name="T25" fmla="*/ 19 h 53"/>
                <a:gd name="T26" fmla="*/ 18 w 53"/>
                <a:gd name="T27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18" y="50"/>
                  </a:moveTo>
                  <a:cubicBezTo>
                    <a:pt x="22" y="52"/>
                    <a:pt x="26" y="53"/>
                    <a:pt x="31" y="53"/>
                  </a:cubicBezTo>
                  <a:cubicBezTo>
                    <a:pt x="35" y="53"/>
                    <a:pt x="39" y="52"/>
                    <a:pt x="43" y="51"/>
                  </a:cubicBezTo>
                  <a:cubicBezTo>
                    <a:pt x="42" y="49"/>
                    <a:pt x="41" y="47"/>
                    <a:pt x="41" y="44"/>
                  </a:cubicBezTo>
                  <a:cubicBezTo>
                    <a:pt x="36" y="44"/>
                    <a:pt x="32" y="43"/>
                    <a:pt x="29" y="41"/>
                  </a:cubicBezTo>
                  <a:cubicBezTo>
                    <a:pt x="22" y="38"/>
                    <a:pt x="18" y="31"/>
                    <a:pt x="20" y="24"/>
                  </a:cubicBezTo>
                  <a:cubicBezTo>
                    <a:pt x="22" y="17"/>
                    <a:pt x="28" y="13"/>
                    <a:pt x="35" y="13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40" y="14"/>
                    <a:pt x="44" y="15"/>
                    <a:pt x="48" y="17"/>
                  </a:cubicBezTo>
                  <a:cubicBezTo>
                    <a:pt x="49" y="15"/>
                    <a:pt x="51" y="13"/>
                    <a:pt x="53" y="12"/>
                  </a:cubicBezTo>
                  <a:cubicBezTo>
                    <a:pt x="46" y="6"/>
                    <a:pt x="39" y="1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17" y="0"/>
                    <a:pt x="6" y="8"/>
                    <a:pt x="3" y="19"/>
                  </a:cubicBezTo>
                  <a:cubicBezTo>
                    <a:pt x="0" y="32"/>
                    <a:pt x="7" y="45"/>
                    <a:pt x="18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199"/>
            <p:cNvSpPr>
              <a:spLocks/>
            </p:cNvSpPr>
            <p:nvPr/>
          </p:nvSpPr>
          <p:spPr bwMode="auto">
            <a:xfrm flipH="1">
              <a:off x="3920411" y="4207336"/>
              <a:ext cx="82060" cy="134107"/>
            </a:xfrm>
            <a:custGeom>
              <a:avLst/>
              <a:gdLst>
                <a:gd name="T0" fmla="*/ 38 w 38"/>
                <a:gd name="T1" fmla="*/ 33 h 66"/>
                <a:gd name="T2" fmla="*/ 19 w 38"/>
                <a:gd name="T3" fmla="*/ 0 h 66"/>
                <a:gd name="T4" fmla="*/ 0 w 38"/>
                <a:gd name="T5" fmla="*/ 33 h 66"/>
                <a:gd name="T6" fmla="*/ 19 w 38"/>
                <a:gd name="T7" fmla="*/ 66 h 66"/>
                <a:gd name="T8" fmla="*/ 38 w 38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6">
                  <a:moveTo>
                    <a:pt x="38" y="33"/>
                  </a:moveTo>
                  <a:cubicBezTo>
                    <a:pt x="38" y="21"/>
                    <a:pt x="31" y="5"/>
                    <a:pt x="19" y="0"/>
                  </a:cubicBezTo>
                  <a:cubicBezTo>
                    <a:pt x="8" y="5"/>
                    <a:pt x="0" y="21"/>
                    <a:pt x="0" y="33"/>
                  </a:cubicBezTo>
                  <a:cubicBezTo>
                    <a:pt x="0" y="45"/>
                    <a:pt x="8" y="62"/>
                    <a:pt x="19" y="66"/>
                  </a:cubicBezTo>
                  <a:cubicBezTo>
                    <a:pt x="31" y="62"/>
                    <a:pt x="38" y="45"/>
                    <a:pt x="38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Freeform: Shape 200"/>
            <p:cNvSpPr>
              <a:spLocks/>
            </p:cNvSpPr>
            <p:nvPr/>
          </p:nvSpPr>
          <p:spPr bwMode="auto">
            <a:xfrm flipH="1">
              <a:off x="3811909" y="4292443"/>
              <a:ext cx="132208" cy="99720"/>
            </a:xfrm>
            <a:custGeom>
              <a:avLst/>
              <a:gdLst>
                <a:gd name="T0" fmla="*/ 1 w 61"/>
                <a:gd name="T1" fmla="*/ 41 h 49"/>
                <a:gd name="T2" fmla="*/ 40 w 61"/>
                <a:gd name="T3" fmla="*/ 41 h 49"/>
                <a:gd name="T4" fmla="*/ 59 w 61"/>
                <a:gd name="T5" fmla="*/ 8 h 49"/>
                <a:gd name="T6" fmla="*/ 21 w 61"/>
                <a:gd name="T7" fmla="*/ 8 h 49"/>
                <a:gd name="T8" fmla="*/ 1 w 61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1" y="41"/>
                  </a:moveTo>
                  <a:cubicBezTo>
                    <a:pt x="11" y="49"/>
                    <a:pt x="30" y="47"/>
                    <a:pt x="40" y="41"/>
                  </a:cubicBezTo>
                  <a:cubicBezTo>
                    <a:pt x="50" y="35"/>
                    <a:pt x="61" y="21"/>
                    <a:pt x="59" y="8"/>
                  </a:cubicBezTo>
                  <a:cubicBezTo>
                    <a:pt x="50" y="0"/>
                    <a:pt x="31" y="2"/>
                    <a:pt x="21" y="8"/>
                  </a:cubicBezTo>
                  <a:cubicBezTo>
                    <a:pt x="11" y="14"/>
                    <a:pt x="0" y="28"/>
                    <a:pt x="1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Freeform: Shape 201"/>
            <p:cNvSpPr>
              <a:spLocks/>
            </p:cNvSpPr>
            <p:nvPr/>
          </p:nvSpPr>
          <p:spPr bwMode="auto">
            <a:xfrm flipH="1">
              <a:off x="3811909" y="4392163"/>
              <a:ext cx="132208" cy="98001"/>
            </a:xfrm>
            <a:custGeom>
              <a:avLst/>
              <a:gdLst>
                <a:gd name="T0" fmla="*/ 40 w 61"/>
                <a:gd name="T1" fmla="*/ 40 h 48"/>
                <a:gd name="T2" fmla="*/ 59 w 61"/>
                <a:gd name="T3" fmla="*/ 8 h 48"/>
                <a:gd name="T4" fmla="*/ 21 w 61"/>
                <a:gd name="T5" fmla="*/ 7 h 48"/>
                <a:gd name="T6" fmla="*/ 1 w 61"/>
                <a:gd name="T7" fmla="*/ 40 h 48"/>
                <a:gd name="T8" fmla="*/ 40 w 61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8">
                  <a:moveTo>
                    <a:pt x="40" y="40"/>
                  </a:moveTo>
                  <a:cubicBezTo>
                    <a:pt x="50" y="35"/>
                    <a:pt x="61" y="20"/>
                    <a:pt x="59" y="8"/>
                  </a:cubicBezTo>
                  <a:cubicBezTo>
                    <a:pt x="50" y="0"/>
                    <a:pt x="31" y="1"/>
                    <a:pt x="21" y="7"/>
                  </a:cubicBezTo>
                  <a:cubicBezTo>
                    <a:pt x="11" y="13"/>
                    <a:pt x="0" y="28"/>
                    <a:pt x="1" y="40"/>
                  </a:cubicBezTo>
                  <a:cubicBezTo>
                    <a:pt x="11" y="48"/>
                    <a:pt x="29" y="46"/>
                    <a:pt x="40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202"/>
            <p:cNvSpPr>
              <a:spLocks/>
            </p:cNvSpPr>
            <p:nvPr/>
          </p:nvSpPr>
          <p:spPr bwMode="auto">
            <a:xfrm flipH="1">
              <a:off x="3976029" y="4292443"/>
              <a:ext cx="132208" cy="99720"/>
            </a:xfrm>
            <a:custGeom>
              <a:avLst/>
              <a:gdLst>
                <a:gd name="T0" fmla="*/ 21 w 61"/>
                <a:gd name="T1" fmla="*/ 41 h 49"/>
                <a:gd name="T2" fmla="*/ 59 w 61"/>
                <a:gd name="T3" fmla="*/ 41 h 49"/>
                <a:gd name="T4" fmla="*/ 39 w 61"/>
                <a:gd name="T5" fmla="*/ 8 h 49"/>
                <a:gd name="T6" fmla="*/ 1 w 61"/>
                <a:gd name="T7" fmla="*/ 8 h 49"/>
                <a:gd name="T8" fmla="*/ 21 w 61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21" y="41"/>
                  </a:moveTo>
                  <a:cubicBezTo>
                    <a:pt x="31" y="47"/>
                    <a:pt x="49" y="49"/>
                    <a:pt x="59" y="41"/>
                  </a:cubicBezTo>
                  <a:cubicBezTo>
                    <a:pt x="61" y="28"/>
                    <a:pt x="50" y="14"/>
                    <a:pt x="39" y="8"/>
                  </a:cubicBezTo>
                  <a:cubicBezTo>
                    <a:pt x="29" y="2"/>
                    <a:pt x="11" y="0"/>
                    <a:pt x="1" y="8"/>
                  </a:cubicBezTo>
                  <a:cubicBezTo>
                    <a:pt x="0" y="21"/>
                    <a:pt x="11" y="35"/>
                    <a:pt x="21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Freeform: Shape 203"/>
            <p:cNvSpPr>
              <a:spLocks/>
            </p:cNvSpPr>
            <p:nvPr/>
          </p:nvSpPr>
          <p:spPr bwMode="auto">
            <a:xfrm flipH="1">
              <a:off x="3976029" y="4392163"/>
              <a:ext cx="132208" cy="98001"/>
            </a:xfrm>
            <a:custGeom>
              <a:avLst/>
              <a:gdLst>
                <a:gd name="T0" fmla="*/ 21 w 61"/>
                <a:gd name="T1" fmla="*/ 40 h 48"/>
                <a:gd name="T2" fmla="*/ 59 w 61"/>
                <a:gd name="T3" fmla="*/ 40 h 48"/>
                <a:gd name="T4" fmla="*/ 39 w 61"/>
                <a:gd name="T5" fmla="*/ 7 h 48"/>
                <a:gd name="T6" fmla="*/ 1 w 61"/>
                <a:gd name="T7" fmla="*/ 8 h 48"/>
                <a:gd name="T8" fmla="*/ 21 w 61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8">
                  <a:moveTo>
                    <a:pt x="21" y="40"/>
                  </a:moveTo>
                  <a:cubicBezTo>
                    <a:pt x="31" y="46"/>
                    <a:pt x="49" y="48"/>
                    <a:pt x="59" y="40"/>
                  </a:cubicBezTo>
                  <a:cubicBezTo>
                    <a:pt x="61" y="28"/>
                    <a:pt x="50" y="13"/>
                    <a:pt x="39" y="7"/>
                  </a:cubicBezTo>
                  <a:cubicBezTo>
                    <a:pt x="29" y="1"/>
                    <a:pt x="11" y="0"/>
                    <a:pt x="1" y="8"/>
                  </a:cubicBezTo>
                  <a:cubicBezTo>
                    <a:pt x="0" y="20"/>
                    <a:pt x="11" y="35"/>
                    <a:pt x="21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Freeform: Shape 204"/>
            <p:cNvSpPr>
              <a:spLocks/>
            </p:cNvSpPr>
            <p:nvPr/>
          </p:nvSpPr>
          <p:spPr bwMode="auto">
            <a:xfrm flipH="1">
              <a:off x="3952323" y="4357777"/>
              <a:ext cx="15501" cy="156458"/>
            </a:xfrm>
            <a:custGeom>
              <a:avLst/>
              <a:gdLst>
                <a:gd name="T0" fmla="*/ 0 w 7"/>
                <a:gd name="T1" fmla="*/ 2 h 77"/>
                <a:gd name="T2" fmla="*/ 0 w 7"/>
                <a:gd name="T3" fmla="*/ 74 h 77"/>
                <a:gd name="T4" fmla="*/ 3 w 7"/>
                <a:gd name="T5" fmla="*/ 77 h 77"/>
                <a:gd name="T6" fmla="*/ 7 w 7"/>
                <a:gd name="T7" fmla="*/ 74 h 77"/>
                <a:gd name="T8" fmla="*/ 7 w 7"/>
                <a:gd name="T9" fmla="*/ 2 h 77"/>
                <a:gd name="T10" fmla="*/ 3 w 7"/>
                <a:gd name="T11" fmla="*/ 0 h 77"/>
                <a:gd name="T12" fmla="*/ 0 w 7"/>
                <a:gd name="T1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7">
                  <a:moveTo>
                    <a:pt x="0" y="2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1" y="77"/>
                    <a:pt x="3" y="77"/>
                  </a:cubicBezTo>
                  <a:cubicBezTo>
                    <a:pt x="5" y="77"/>
                    <a:pt x="7" y="76"/>
                    <a:pt x="7" y="7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Freeform: Shape 205"/>
            <p:cNvSpPr>
              <a:spLocks/>
            </p:cNvSpPr>
            <p:nvPr/>
          </p:nvSpPr>
          <p:spPr bwMode="auto">
            <a:xfrm flipH="1">
              <a:off x="4338917" y="2908392"/>
              <a:ext cx="28265" cy="134107"/>
            </a:xfrm>
            <a:custGeom>
              <a:avLst/>
              <a:gdLst>
                <a:gd name="T0" fmla="*/ 13 w 13"/>
                <a:gd name="T1" fmla="*/ 1 h 66"/>
                <a:gd name="T2" fmla="*/ 7 w 13"/>
                <a:gd name="T3" fmla="*/ 0 h 66"/>
                <a:gd name="T4" fmla="*/ 7 w 13"/>
                <a:gd name="T5" fmla="*/ 0 h 66"/>
                <a:gd name="T6" fmla="*/ 0 w 13"/>
                <a:gd name="T7" fmla="*/ 2 h 66"/>
                <a:gd name="T8" fmla="*/ 0 w 13"/>
                <a:gd name="T9" fmla="*/ 66 h 66"/>
                <a:gd name="T10" fmla="*/ 13 w 13"/>
                <a:gd name="T11" fmla="*/ 66 h 66"/>
                <a:gd name="T12" fmla="*/ 13 w 13"/>
                <a:gd name="T13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6">
                  <a:moveTo>
                    <a:pt x="13" y="1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3" y="66"/>
                    <a:pt x="13" y="66"/>
                    <a:pt x="13" y="66"/>
                  </a:cubicBezTo>
                  <a:lnTo>
                    <a:pt x="1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206"/>
            <p:cNvSpPr>
              <a:spLocks/>
            </p:cNvSpPr>
            <p:nvPr/>
          </p:nvSpPr>
          <p:spPr bwMode="auto">
            <a:xfrm flipH="1">
              <a:off x="4338917" y="2720987"/>
              <a:ext cx="28265" cy="18053"/>
            </a:xfrm>
            <a:custGeom>
              <a:avLst/>
              <a:gdLst>
                <a:gd name="T0" fmla="*/ 8 w 13"/>
                <a:gd name="T1" fmla="*/ 9 h 9"/>
                <a:gd name="T2" fmla="*/ 9 w 13"/>
                <a:gd name="T3" fmla="*/ 9 h 9"/>
                <a:gd name="T4" fmla="*/ 13 w 13"/>
                <a:gd name="T5" fmla="*/ 9 h 9"/>
                <a:gd name="T6" fmla="*/ 13 w 13"/>
                <a:gd name="T7" fmla="*/ 0 h 9"/>
                <a:gd name="T8" fmla="*/ 0 w 13"/>
                <a:gd name="T9" fmla="*/ 0 h 9"/>
                <a:gd name="T10" fmla="*/ 0 w 13"/>
                <a:gd name="T11" fmla="*/ 9 h 9"/>
                <a:gd name="T12" fmla="*/ 8 w 1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8" y="9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5" y="9"/>
                    <a:pt x="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Freeform: Shape 207"/>
            <p:cNvSpPr>
              <a:spLocks/>
            </p:cNvSpPr>
            <p:nvPr/>
          </p:nvSpPr>
          <p:spPr bwMode="auto">
            <a:xfrm flipH="1">
              <a:off x="4215827" y="2747637"/>
              <a:ext cx="267151" cy="186546"/>
            </a:xfrm>
            <a:custGeom>
              <a:avLst/>
              <a:gdLst>
                <a:gd name="T0" fmla="*/ 67 w 124"/>
                <a:gd name="T1" fmla="*/ 0 h 92"/>
                <a:gd name="T2" fmla="*/ 63 w 124"/>
                <a:gd name="T3" fmla="*/ 0 h 92"/>
                <a:gd name="T4" fmla="*/ 62 w 124"/>
                <a:gd name="T5" fmla="*/ 0 h 92"/>
                <a:gd name="T6" fmla="*/ 54 w 124"/>
                <a:gd name="T7" fmla="*/ 1 h 92"/>
                <a:gd name="T8" fmla="*/ 0 w 124"/>
                <a:gd name="T9" fmla="*/ 60 h 92"/>
                <a:gd name="T10" fmla="*/ 4 w 124"/>
                <a:gd name="T11" fmla="*/ 84 h 92"/>
                <a:gd name="T12" fmla="*/ 6 w 124"/>
                <a:gd name="T13" fmla="*/ 87 h 92"/>
                <a:gd name="T14" fmla="*/ 9 w 124"/>
                <a:gd name="T15" fmla="*/ 83 h 92"/>
                <a:gd name="T16" fmla="*/ 25 w 124"/>
                <a:gd name="T17" fmla="*/ 74 h 92"/>
                <a:gd name="T18" fmla="*/ 25 w 124"/>
                <a:gd name="T19" fmla="*/ 74 h 92"/>
                <a:gd name="T20" fmla="*/ 41 w 124"/>
                <a:gd name="T21" fmla="*/ 84 h 92"/>
                <a:gd name="T22" fmla="*/ 43 w 124"/>
                <a:gd name="T23" fmla="*/ 87 h 92"/>
                <a:gd name="T24" fmla="*/ 45 w 124"/>
                <a:gd name="T25" fmla="*/ 84 h 92"/>
                <a:gd name="T26" fmla="*/ 54 w 124"/>
                <a:gd name="T27" fmla="*/ 76 h 92"/>
                <a:gd name="T28" fmla="*/ 61 w 124"/>
                <a:gd name="T29" fmla="*/ 75 h 92"/>
                <a:gd name="T30" fmla="*/ 61 w 124"/>
                <a:gd name="T31" fmla="*/ 75 h 92"/>
                <a:gd name="T32" fmla="*/ 67 w 124"/>
                <a:gd name="T33" fmla="*/ 76 h 92"/>
                <a:gd name="T34" fmla="*/ 77 w 124"/>
                <a:gd name="T35" fmla="*/ 85 h 92"/>
                <a:gd name="T36" fmla="*/ 79 w 124"/>
                <a:gd name="T37" fmla="*/ 88 h 92"/>
                <a:gd name="T38" fmla="*/ 81 w 124"/>
                <a:gd name="T39" fmla="*/ 85 h 92"/>
                <a:gd name="T40" fmla="*/ 96 w 124"/>
                <a:gd name="T41" fmla="*/ 75 h 92"/>
                <a:gd name="T42" fmla="*/ 97 w 124"/>
                <a:gd name="T43" fmla="*/ 75 h 92"/>
                <a:gd name="T44" fmla="*/ 112 w 124"/>
                <a:gd name="T45" fmla="*/ 86 h 92"/>
                <a:gd name="T46" fmla="*/ 114 w 124"/>
                <a:gd name="T47" fmla="*/ 90 h 92"/>
                <a:gd name="T48" fmla="*/ 115 w 124"/>
                <a:gd name="T49" fmla="*/ 92 h 92"/>
                <a:gd name="T50" fmla="*/ 116 w 124"/>
                <a:gd name="T51" fmla="*/ 90 h 92"/>
                <a:gd name="T52" fmla="*/ 118 w 124"/>
                <a:gd name="T53" fmla="*/ 87 h 92"/>
                <a:gd name="T54" fmla="*/ 123 w 124"/>
                <a:gd name="T55" fmla="*/ 63 h 92"/>
                <a:gd name="T56" fmla="*/ 67 w 124"/>
                <a:gd name="T5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92">
                  <a:moveTo>
                    <a:pt x="67" y="0"/>
                  </a:moveTo>
                  <a:cubicBezTo>
                    <a:pt x="66" y="0"/>
                    <a:pt x="64" y="0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9" y="0"/>
                    <a:pt x="56" y="0"/>
                    <a:pt x="54" y="1"/>
                  </a:cubicBezTo>
                  <a:cubicBezTo>
                    <a:pt x="24" y="4"/>
                    <a:pt x="1" y="29"/>
                    <a:pt x="0" y="60"/>
                  </a:cubicBezTo>
                  <a:cubicBezTo>
                    <a:pt x="0" y="69"/>
                    <a:pt x="1" y="76"/>
                    <a:pt x="4" y="84"/>
                  </a:cubicBezTo>
                  <a:cubicBezTo>
                    <a:pt x="4" y="86"/>
                    <a:pt x="5" y="87"/>
                    <a:pt x="6" y="87"/>
                  </a:cubicBezTo>
                  <a:cubicBezTo>
                    <a:pt x="7" y="87"/>
                    <a:pt x="8" y="85"/>
                    <a:pt x="9" y="83"/>
                  </a:cubicBezTo>
                  <a:cubicBezTo>
                    <a:pt x="12" y="78"/>
                    <a:pt x="18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32" y="74"/>
                    <a:pt x="38" y="78"/>
                    <a:pt x="41" y="84"/>
                  </a:cubicBezTo>
                  <a:cubicBezTo>
                    <a:pt x="42" y="86"/>
                    <a:pt x="42" y="87"/>
                    <a:pt x="43" y="87"/>
                  </a:cubicBezTo>
                  <a:cubicBezTo>
                    <a:pt x="43" y="87"/>
                    <a:pt x="44" y="86"/>
                    <a:pt x="45" y="84"/>
                  </a:cubicBezTo>
                  <a:cubicBezTo>
                    <a:pt x="47" y="80"/>
                    <a:pt x="50" y="77"/>
                    <a:pt x="54" y="76"/>
                  </a:cubicBezTo>
                  <a:cubicBezTo>
                    <a:pt x="56" y="75"/>
                    <a:pt x="58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3" y="75"/>
                    <a:pt x="65" y="75"/>
                    <a:pt x="67" y="76"/>
                  </a:cubicBezTo>
                  <a:cubicBezTo>
                    <a:pt x="71" y="77"/>
                    <a:pt x="75" y="81"/>
                    <a:pt x="77" y="85"/>
                  </a:cubicBezTo>
                  <a:cubicBezTo>
                    <a:pt x="78" y="87"/>
                    <a:pt x="78" y="88"/>
                    <a:pt x="79" y="88"/>
                  </a:cubicBezTo>
                  <a:cubicBezTo>
                    <a:pt x="79" y="88"/>
                    <a:pt x="80" y="87"/>
                    <a:pt x="81" y="85"/>
                  </a:cubicBezTo>
                  <a:cubicBezTo>
                    <a:pt x="84" y="79"/>
                    <a:pt x="89" y="75"/>
                    <a:pt x="96" y="75"/>
                  </a:cubicBezTo>
                  <a:cubicBezTo>
                    <a:pt x="96" y="75"/>
                    <a:pt x="97" y="75"/>
                    <a:pt x="97" y="75"/>
                  </a:cubicBezTo>
                  <a:cubicBezTo>
                    <a:pt x="104" y="76"/>
                    <a:pt x="110" y="80"/>
                    <a:pt x="112" y="86"/>
                  </a:cubicBezTo>
                  <a:cubicBezTo>
                    <a:pt x="113" y="87"/>
                    <a:pt x="113" y="89"/>
                    <a:pt x="114" y="90"/>
                  </a:cubicBezTo>
                  <a:cubicBezTo>
                    <a:pt x="114" y="91"/>
                    <a:pt x="114" y="92"/>
                    <a:pt x="115" y="92"/>
                  </a:cubicBezTo>
                  <a:cubicBezTo>
                    <a:pt x="115" y="92"/>
                    <a:pt x="116" y="91"/>
                    <a:pt x="116" y="90"/>
                  </a:cubicBezTo>
                  <a:cubicBezTo>
                    <a:pt x="117" y="89"/>
                    <a:pt x="117" y="88"/>
                    <a:pt x="118" y="87"/>
                  </a:cubicBezTo>
                  <a:cubicBezTo>
                    <a:pt x="121" y="79"/>
                    <a:pt x="123" y="72"/>
                    <a:pt x="123" y="63"/>
                  </a:cubicBezTo>
                  <a:cubicBezTo>
                    <a:pt x="124" y="31"/>
                    <a:pt x="99" y="3"/>
                    <a:pt x="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Freeform: Shape 208"/>
            <p:cNvSpPr>
              <a:spLocks/>
            </p:cNvSpPr>
            <p:nvPr/>
          </p:nvSpPr>
          <p:spPr bwMode="auto">
            <a:xfrm flipH="1">
              <a:off x="1415754" y="5394525"/>
              <a:ext cx="103031" cy="71352"/>
            </a:xfrm>
            <a:custGeom>
              <a:avLst/>
              <a:gdLst>
                <a:gd name="T0" fmla="*/ 31 w 48"/>
                <a:gd name="T1" fmla="*/ 11 h 35"/>
                <a:gd name="T2" fmla="*/ 42 w 48"/>
                <a:gd name="T3" fmla="*/ 3 h 35"/>
                <a:gd name="T4" fmla="*/ 48 w 48"/>
                <a:gd name="T5" fmla="*/ 1 h 35"/>
                <a:gd name="T6" fmla="*/ 28 w 48"/>
                <a:gd name="T7" fmla="*/ 3 h 35"/>
                <a:gd name="T8" fmla="*/ 15 w 48"/>
                <a:gd name="T9" fmla="*/ 13 h 35"/>
                <a:gd name="T10" fmla="*/ 10 w 48"/>
                <a:gd name="T11" fmla="*/ 23 h 35"/>
                <a:gd name="T12" fmla="*/ 0 w 48"/>
                <a:gd name="T13" fmla="*/ 35 h 35"/>
                <a:gd name="T14" fmla="*/ 16 w 48"/>
                <a:gd name="T15" fmla="*/ 28 h 35"/>
                <a:gd name="T16" fmla="*/ 31 w 48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5">
                  <a:moveTo>
                    <a:pt x="31" y="11"/>
                  </a:moveTo>
                  <a:cubicBezTo>
                    <a:pt x="34" y="7"/>
                    <a:pt x="38" y="5"/>
                    <a:pt x="42" y="3"/>
                  </a:cubicBezTo>
                  <a:cubicBezTo>
                    <a:pt x="43" y="3"/>
                    <a:pt x="46" y="1"/>
                    <a:pt x="48" y="1"/>
                  </a:cubicBezTo>
                  <a:cubicBezTo>
                    <a:pt x="41" y="1"/>
                    <a:pt x="34" y="0"/>
                    <a:pt x="28" y="3"/>
                  </a:cubicBezTo>
                  <a:cubicBezTo>
                    <a:pt x="23" y="5"/>
                    <a:pt x="19" y="9"/>
                    <a:pt x="15" y="13"/>
                  </a:cubicBezTo>
                  <a:cubicBezTo>
                    <a:pt x="13" y="16"/>
                    <a:pt x="11" y="20"/>
                    <a:pt x="10" y="23"/>
                  </a:cubicBezTo>
                  <a:cubicBezTo>
                    <a:pt x="7" y="27"/>
                    <a:pt x="5" y="33"/>
                    <a:pt x="0" y="35"/>
                  </a:cubicBezTo>
                  <a:cubicBezTo>
                    <a:pt x="6" y="34"/>
                    <a:pt x="12" y="31"/>
                    <a:pt x="16" y="28"/>
                  </a:cubicBezTo>
                  <a:cubicBezTo>
                    <a:pt x="22" y="23"/>
                    <a:pt x="26" y="16"/>
                    <a:pt x="3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Freeform: Shape 209"/>
            <p:cNvSpPr>
              <a:spLocks/>
            </p:cNvSpPr>
            <p:nvPr/>
          </p:nvSpPr>
          <p:spPr bwMode="auto">
            <a:xfrm flipH="1">
              <a:off x="1376548" y="5397104"/>
              <a:ext cx="135855" cy="86826"/>
            </a:xfrm>
            <a:custGeom>
              <a:avLst/>
              <a:gdLst>
                <a:gd name="T0" fmla="*/ 41 w 63"/>
                <a:gd name="T1" fmla="*/ 5 h 43"/>
                <a:gd name="T2" fmla="*/ 26 w 63"/>
                <a:gd name="T3" fmla="*/ 19 h 43"/>
                <a:gd name="T4" fmla="*/ 14 w 63"/>
                <a:gd name="T5" fmla="*/ 31 h 43"/>
                <a:gd name="T6" fmla="*/ 0 w 63"/>
                <a:gd name="T7" fmla="*/ 36 h 43"/>
                <a:gd name="T8" fmla="*/ 35 w 63"/>
                <a:gd name="T9" fmla="*/ 36 h 43"/>
                <a:gd name="T10" fmla="*/ 53 w 63"/>
                <a:gd name="T11" fmla="*/ 11 h 43"/>
                <a:gd name="T12" fmla="*/ 60 w 63"/>
                <a:gd name="T13" fmla="*/ 3 h 43"/>
                <a:gd name="T14" fmla="*/ 63 w 63"/>
                <a:gd name="T15" fmla="*/ 1 h 43"/>
                <a:gd name="T16" fmla="*/ 41 w 63"/>
                <a:gd name="T17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3">
                  <a:moveTo>
                    <a:pt x="41" y="5"/>
                  </a:moveTo>
                  <a:cubicBezTo>
                    <a:pt x="34" y="8"/>
                    <a:pt x="30" y="13"/>
                    <a:pt x="26" y="19"/>
                  </a:cubicBezTo>
                  <a:cubicBezTo>
                    <a:pt x="22" y="23"/>
                    <a:pt x="18" y="28"/>
                    <a:pt x="14" y="31"/>
                  </a:cubicBezTo>
                  <a:cubicBezTo>
                    <a:pt x="10" y="33"/>
                    <a:pt x="5" y="36"/>
                    <a:pt x="0" y="36"/>
                  </a:cubicBezTo>
                  <a:cubicBezTo>
                    <a:pt x="11" y="43"/>
                    <a:pt x="24" y="42"/>
                    <a:pt x="35" y="36"/>
                  </a:cubicBezTo>
                  <a:cubicBezTo>
                    <a:pt x="44" y="30"/>
                    <a:pt x="48" y="20"/>
                    <a:pt x="53" y="11"/>
                  </a:cubicBezTo>
                  <a:cubicBezTo>
                    <a:pt x="55" y="8"/>
                    <a:pt x="57" y="6"/>
                    <a:pt x="60" y="3"/>
                  </a:cubicBezTo>
                  <a:cubicBezTo>
                    <a:pt x="60" y="3"/>
                    <a:pt x="62" y="1"/>
                    <a:pt x="63" y="1"/>
                  </a:cubicBezTo>
                  <a:cubicBezTo>
                    <a:pt x="56" y="0"/>
                    <a:pt x="48" y="1"/>
                    <a:pt x="41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Freeform: Shape 210"/>
            <p:cNvSpPr>
              <a:spLocks/>
            </p:cNvSpPr>
            <p:nvPr/>
          </p:nvSpPr>
          <p:spPr bwMode="auto">
            <a:xfrm flipH="1">
              <a:off x="1430343" y="5324033"/>
              <a:ext cx="88443" cy="58457"/>
            </a:xfrm>
            <a:custGeom>
              <a:avLst/>
              <a:gdLst>
                <a:gd name="T0" fmla="*/ 13 w 41"/>
                <a:gd name="T1" fmla="*/ 11 h 29"/>
                <a:gd name="T2" fmla="*/ 8 w 41"/>
                <a:gd name="T3" fmla="*/ 19 h 29"/>
                <a:gd name="T4" fmla="*/ 0 w 41"/>
                <a:gd name="T5" fmla="*/ 29 h 29"/>
                <a:gd name="T6" fmla="*/ 14 w 41"/>
                <a:gd name="T7" fmla="*/ 23 h 29"/>
                <a:gd name="T8" fmla="*/ 27 w 41"/>
                <a:gd name="T9" fmla="*/ 9 h 29"/>
                <a:gd name="T10" fmla="*/ 36 w 41"/>
                <a:gd name="T11" fmla="*/ 2 h 29"/>
                <a:gd name="T12" fmla="*/ 41 w 41"/>
                <a:gd name="T13" fmla="*/ 1 h 29"/>
                <a:gd name="T14" fmla="*/ 24 w 41"/>
                <a:gd name="T15" fmla="*/ 2 h 29"/>
                <a:gd name="T16" fmla="*/ 13 w 41"/>
                <a:gd name="T17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9">
                  <a:moveTo>
                    <a:pt x="13" y="11"/>
                  </a:moveTo>
                  <a:cubicBezTo>
                    <a:pt x="11" y="14"/>
                    <a:pt x="10" y="16"/>
                    <a:pt x="8" y="19"/>
                  </a:cubicBezTo>
                  <a:cubicBezTo>
                    <a:pt x="7" y="23"/>
                    <a:pt x="4" y="28"/>
                    <a:pt x="0" y="29"/>
                  </a:cubicBezTo>
                  <a:cubicBezTo>
                    <a:pt x="5" y="29"/>
                    <a:pt x="10" y="26"/>
                    <a:pt x="14" y="23"/>
                  </a:cubicBezTo>
                  <a:cubicBezTo>
                    <a:pt x="19" y="19"/>
                    <a:pt x="22" y="13"/>
                    <a:pt x="27" y="9"/>
                  </a:cubicBezTo>
                  <a:cubicBezTo>
                    <a:pt x="29" y="6"/>
                    <a:pt x="33" y="4"/>
                    <a:pt x="36" y="2"/>
                  </a:cubicBezTo>
                  <a:cubicBezTo>
                    <a:pt x="37" y="2"/>
                    <a:pt x="40" y="0"/>
                    <a:pt x="41" y="1"/>
                  </a:cubicBezTo>
                  <a:cubicBezTo>
                    <a:pt x="36" y="0"/>
                    <a:pt x="30" y="0"/>
                    <a:pt x="24" y="2"/>
                  </a:cubicBezTo>
                  <a:cubicBezTo>
                    <a:pt x="20" y="4"/>
                    <a:pt x="16" y="7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Freeform: Shape 211"/>
            <p:cNvSpPr>
              <a:spLocks/>
            </p:cNvSpPr>
            <p:nvPr/>
          </p:nvSpPr>
          <p:spPr bwMode="auto">
            <a:xfrm flipH="1">
              <a:off x="1395695" y="5325752"/>
              <a:ext cx="116708" cy="73071"/>
            </a:xfrm>
            <a:custGeom>
              <a:avLst/>
              <a:gdLst>
                <a:gd name="T0" fmla="*/ 51 w 54"/>
                <a:gd name="T1" fmla="*/ 2 h 36"/>
                <a:gd name="T2" fmla="*/ 54 w 54"/>
                <a:gd name="T3" fmla="*/ 0 h 36"/>
                <a:gd name="T4" fmla="*/ 35 w 54"/>
                <a:gd name="T5" fmla="*/ 4 h 36"/>
                <a:gd name="T6" fmla="*/ 22 w 54"/>
                <a:gd name="T7" fmla="*/ 15 h 36"/>
                <a:gd name="T8" fmla="*/ 12 w 54"/>
                <a:gd name="T9" fmla="*/ 26 h 36"/>
                <a:gd name="T10" fmla="*/ 0 w 54"/>
                <a:gd name="T11" fmla="*/ 30 h 36"/>
                <a:gd name="T12" fmla="*/ 30 w 54"/>
                <a:gd name="T13" fmla="*/ 30 h 36"/>
                <a:gd name="T14" fmla="*/ 46 w 54"/>
                <a:gd name="T15" fmla="*/ 9 h 36"/>
                <a:gd name="T16" fmla="*/ 51 w 54"/>
                <a:gd name="T17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6">
                  <a:moveTo>
                    <a:pt x="51" y="2"/>
                  </a:moveTo>
                  <a:cubicBezTo>
                    <a:pt x="52" y="2"/>
                    <a:pt x="53" y="0"/>
                    <a:pt x="54" y="0"/>
                  </a:cubicBezTo>
                  <a:cubicBezTo>
                    <a:pt x="48" y="0"/>
                    <a:pt x="41" y="0"/>
                    <a:pt x="35" y="4"/>
                  </a:cubicBezTo>
                  <a:cubicBezTo>
                    <a:pt x="29" y="7"/>
                    <a:pt x="26" y="10"/>
                    <a:pt x="22" y="15"/>
                  </a:cubicBezTo>
                  <a:cubicBezTo>
                    <a:pt x="19" y="19"/>
                    <a:pt x="16" y="23"/>
                    <a:pt x="12" y="26"/>
                  </a:cubicBezTo>
                  <a:cubicBezTo>
                    <a:pt x="9" y="28"/>
                    <a:pt x="4" y="30"/>
                    <a:pt x="0" y="30"/>
                  </a:cubicBezTo>
                  <a:cubicBezTo>
                    <a:pt x="9" y="36"/>
                    <a:pt x="21" y="36"/>
                    <a:pt x="30" y="30"/>
                  </a:cubicBezTo>
                  <a:cubicBezTo>
                    <a:pt x="38" y="25"/>
                    <a:pt x="41" y="17"/>
                    <a:pt x="46" y="9"/>
                  </a:cubicBezTo>
                  <a:cubicBezTo>
                    <a:pt x="47" y="7"/>
                    <a:pt x="49" y="4"/>
                    <a:pt x="51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Freeform: Shape 212"/>
            <p:cNvSpPr>
              <a:spLocks/>
            </p:cNvSpPr>
            <p:nvPr/>
          </p:nvSpPr>
          <p:spPr bwMode="auto">
            <a:xfrm flipH="1">
              <a:off x="1529727" y="5394525"/>
              <a:ext cx="103943" cy="71352"/>
            </a:xfrm>
            <a:custGeom>
              <a:avLst/>
              <a:gdLst>
                <a:gd name="T0" fmla="*/ 17 w 48"/>
                <a:gd name="T1" fmla="*/ 11 h 35"/>
                <a:gd name="T2" fmla="*/ 32 w 48"/>
                <a:gd name="T3" fmla="*/ 28 h 35"/>
                <a:gd name="T4" fmla="*/ 48 w 48"/>
                <a:gd name="T5" fmla="*/ 35 h 35"/>
                <a:gd name="T6" fmla="*/ 38 w 48"/>
                <a:gd name="T7" fmla="*/ 23 h 35"/>
                <a:gd name="T8" fmla="*/ 33 w 48"/>
                <a:gd name="T9" fmla="*/ 13 h 35"/>
                <a:gd name="T10" fmla="*/ 20 w 48"/>
                <a:gd name="T11" fmla="*/ 3 h 35"/>
                <a:gd name="T12" fmla="*/ 0 w 48"/>
                <a:gd name="T13" fmla="*/ 1 h 35"/>
                <a:gd name="T14" fmla="*/ 6 w 48"/>
                <a:gd name="T15" fmla="*/ 3 h 35"/>
                <a:gd name="T16" fmla="*/ 17 w 48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5">
                  <a:moveTo>
                    <a:pt x="17" y="11"/>
                  </a:moveTo>
                  <a:cubicBezTo>
                    <a:pt x="22" y="16"/>
                    <a:pt x="26" y="23"/>
                    <a:pt x="32" y="28"/>
                  </a:cubicBezTo>
                  <a:cubicBezTo>
                    <a:pt x="36" y="31"/>
                    <a:pt x="42" y="34"/>
                    <a:pt x="48" y="35"/>
                  </a:cubicBezTo>
                  <a:cubicBezTo>
                    <a:pt x="44" y="33"/>
                    <a:pt x="41" y="27"/>
                    <a:pt x="38" y="23"/>
                  </a:cubicBezTo>
                  <a:cubicBezTo>
                    <a:pt x="37" y="20"/>
                    <a:pt x="35" y="16"/>
                    <a:pt x="33" y="13"/>
                  </a:cubicBezTo>
                  <a:cubicBezTo>
                    <a:pt x="30" y="9"/>
                    <a:pt x="25" y="5"/>
                    <a:pt x="20" y="3"/>
                  </a:cubicBezTo>
                  <a:cubicBezTo>
                    <a:pt x="14" y="0"/>
                    <a:pt x="7" y="1"/>
                    <a:pt x="0" y="1"/>
                  </a:cubicBezTo>
                  <a:cubicBezTo>
                    <a:pt x="2" y="1"/>
                    <a:pt x="5" y="3"/>
                    <a:pt x="6" y="3"/>
                  </a:cubicBezTo>
                  <a:cubicBezTo>
                    <a:pt x="10" y="5"/>
                    <a:pt x="14" y="7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Freeform: Shape 213"/>
            <p:cNvSpPr>
              <a:spLocks/>
            </p:cNvSpPr>
            <p:nvPr/>
          </p:nvSpPr>
          <p:spPr bwMode="auto">
            <a:xfrm flipH="1">
              <a:off x="1536109" y="5397104"/>
              <a:ext cx="135855" cy="86826"/>
            </a:xfrm>
            <a:custGeom>
              <a:avLst/>
              <a:gdLst>
                <a:gd name="T0" fmla="*/ 10 w 63"/>
                <a:gd name="T1" fmla="*/ 11 h 43"/>
                <a:gd name="T2" fmla="*/ 28 w 63"/>
                <a:gd name="T3" fmla="*/ 36 h 43"/>
                <a:gd name="T4" fmla="*/ 63 w 63"/>
                <a:gd name="T5" fmla="*/ 36 h 43"/>
                <a:gd name="T6" fmla="*/ 49 w 63"/>
                <a:gd name="T7" fmla="*/ 31 h 43"/>
                <a:gd name="T8" fmla="*/ 37 w 63"/>
                <a:gd name="T9" fmla="*/ 19 h 43"/>
                <a:gd name="T10" fmla="*/ 22 w 63"/>
                <a:gd name="T11" fmla="*/ 5 h 43"/>
                <a:gd name="T12" fmla="*/ 0 w 63"/>
                <a:gd name="T13" fmla="*/ 1 h 43"/>
                <a:gd name="T14" fmla="*/ 3 w 63"/>
                <a:gd name="T15" fmla="*/ 3 h 43"/>
                <a:gd name="T16" fmla="*/ 10 w 63"/>
                <a:gd name="T17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3">
                  <a:moveTo>
                    <a:pt x="10" y="11"/>
                  </a:moveTo>
                  <a:cubicBezTo>
                    <a:pt x="15" y="20"/>
                    <a:pt x="19" y="30"/>
                    <a:pt x="28" y="36"/>
                  </a:cubicBezTo>
                  <a:cubicBezTo>
                    <a:pt x="39" y="42"/>
                    <a:pt x="52" y="43"/>
                    <a:pt x="63" y="36"/>
                  </a:cubicBezTo>
                  <a:cubicBezTo>
                    <a:pt x="58" y="36"/>
                    <a:pt x="53" y="33"/>
                    <a:pt x="49" y="31"/>
                  </a:cubicBezTo>
                  <a:cubicBezTo>
                    <a:pt x="45" y="28"/>
                    <a:pt x="41" y="23"/>
                    <a:pt x="37" y="19"/>
                  </a:cubicBezTo>
                  <a:cubicBezTo>
                    <a:pt x="33" y="13"/>
                    <a:pt x="29" y="8"/>
                    <a:pt x="22" y="5"/>
                  </a:cubicBezTo>
                  <a:cubicBezTo>
                    <a:pt x="15" y="1"/>
                    <a:pt x="7" y="0"/>
                    <a:pt x="0" y="1"/>
                  </a:cubicBezTo>
                  <a:cubicBezTo>
                    <a:pt x="1" y="1"/>
                    <a:pt x="3" y="3"/>
                    <a:pt x="3" y="3"/>
                  </a:cubicBezTo>
                  <a:cubicBezTo>
                    <a:pt x="6" y="6"/>
                    <a:pt x="8" y="8"/>
                    <a:pt x="10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Freeform: Shape 214"/>
            <p:cNvSpPr>
              <a:spLocks/>
            </p:cNvSpPr>
            <p:nvPr/>
          </p:nvSpPr>
          <p:spPr bwMode="auto">
            <a:xfrm flipH="1">
              <a:off x="1529726" y="5324033"/>
              <a:ext cx="88443" cy="58457"/>
            </a:xfrm>
            <a:custGeom>
              <a:avLst/>
              <a:gdLst>
                <a:gd name="T0" fmla="*/ 17 w 41"/>
                <a:gd name="T1" fmla="*/ 2 h 29"/>
                <a:gd name="T2" fmla="*/ 0 w 41"/>
                <a:gd name="T3" fmla="*/ 1 h 29"/>
                <a:gd name="T4" fmla="*/ 5 w 41"/>
                <a:gd name="T5" fmla="*/ 2 h 29"/>
                <a:gd name="T6" fmla="*/ 14 w 41"/>
                <a:gd name="T7" fmla="*/ 9 h 29"/>
                <a:gd name="T8" fmla="*/ 27 w 41"/>
                <a:gd name="T9" fmla="*/ 23 h 29"/>
                <a:gd name="T10" fmla="*/ 41 w 41"/>
                <a:gd name="T11" fmla="*/ 29 h 29"/>
                <a:gd name="T12" fmla="*/ 33 w 41"/>
                <a:gd name="T13" fmla="*/ 19 h 29"/>
                <a:gd name="T14" fmla="*/ 28 w 41"/>
                <a:gd name="T15" fmla="*/ 11 h 29"/>
                <a:gd name="T16" fmla="*/ 17 w 41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9">
                  <a:moveTo>
                    <a:pt x="17" y="2"/>
                  </a:moveTo>
                  <a:cubicBezTo>
                    <a:pt x="11" y="0"/>
                    <a:pt x="6" y="0"/>
                    <a:pt x="0" y="1"/>
                  </a:cubicBezTo>
                  <a:cubicBezTo>
                    <a:pt x="1" y="0"/>
                    <a:pt x="4" y="2"/>
                    <a:pt x="5" y="2"/>
                  </a:cubicBezTo>
                  <a:cubicBezTo>
                    <a:pt x="8" y="4"/>
                    <a:pt x="12" y="6"/>
                    <a:pt x="14" y="9"/>
                  </a:cubicBezTo>
                  <a:cubicBezTo>
                    <a:pt x="19" y="13"/>
                    <a:pt x="22" y="19"/>
                    <a:pt x="27" y="23"/>
                  </a:cubicBezTo>
                  <a:cubicBezTo>
                    <a:pt x="31" y="26"/>
                    <a:pt x="36" y="29"/>
                    <a:pt x="41" y="29"/>
                  </a:cubicBezTo>
                  <a:cubicBezTo>
                    <a:pt x="37" y="28"/>
                    <a:pt x="34" y="23"/>
                    <a:pt x="33" y="19"/>
                  </a:cubicBezTo>
                  <a:cubicBezTo>
                    <a:pt x="31" y="16"/>
                    <a:pt x="30" y="14"/>
                    <a:pt x="28" y="11"/>
                  </a:cubicBezTo>
                  <a:cubicBezTo>
                    <a:pt x="25" y="7"/>
                    <a:pt x="21" y="4"/>
                    <a:pt x="1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Freeform: Shape 215"/>
            <p:cNvSpPr>
              <a:spLocks/>
            </p:cNvSpPr>
            <p:nvPr/>
          </p:nvSpPr>
          <p:spPr bwMode="auto">
            <a:xfrm flipH="1">
              <a:off x="1536109" y="5325752"/>
              <a:ext cx="116708" cy="73071"/>
            </a:xfrm>
            <a:custGeom>
              <a:avLst/>
              <a:gdLst>
                <a:gd name="T0" fmla="*/ 0 w 54"/>
                <a:gd name="T1" fmla="*/ 0 h 36"/>
                <a:gd name="T2" fmla="*/ 3 w 54"/>
                <a:gd name="T3" fmla="*/ 2 h 36"/>
                <a:gd name="T4" fmla="*/ 9 w 54"/>
                <a:gd name="T5" fmla="*/ 9 h 36"/>
                <a:gd name="T6" fmla="*/ 24 w 54"/>
                <a:gd name="T7" fmla="*/ 30 h 36"/>
                <a:gd name="T8" fmla="*/ 54 w 54"/>
                <a:gd name="T9" fmla="*/ 30 h 36"/>
                <a:gd name="T10" fmla="*/ 42 w 54"/>
                <a:gd name="T11" fmla="*/ 26 h 36"/>
                <a:gd name="T12" fmla="*/ 32 w 54"/>
                <a:gd name="T13" fmla="*/ 15 h 36"/>
                <a:gd name="T14" fmla="*/ 19 w 54"/>
                <a:gd name="T15" fmla="*/ 4 h 36"/>
                <a:gd name="T16" fmla="*/ 0 w 5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6">
                  <a:moveTo>
                    <a:pt x="0" y="0"/>
                  </a:moveTo>
                  <a:cubicBezTo>
                    <a:pt x="1" y="0"/>
                    <a:pt x="2" y="2"/>
                    <a:pt x="3" y="2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3" y="17"/>
                    <a:pt x="16" y="25"/>
                    <a:pt x="24" y="30"/>
                  </a:cubicBezTo>
                  <a:cubicBezTo>
                    <a:pt x="33" y="36"/>
                    <a:pt x="45" y="36"/>
                    <a:pt x="54" y="30"/>
                  </a:cubicBezTo>
                  <a:cubicBezTo>
                    <a:pt x="50" y="30"/>
                    <a:pt x="45" y="28"/>
                    <a:pt x="42" y="26"/>
                  </a:cubicBezTo>
                  <a:cubicBezTo>
                    <a:pt x="38" y="23"/>
                    <a:pt x="35" y="19"/>
                    <a:pt x="32" y="15"/>
                  </a:cubicBezTo>
                  <a:cubicBezTo>
                    <a:pt x="28" y="10"/>
                    <a:pt x="25" y="7"/>
                    <a:pt x="19" y="4"/>
                  </a:cubicBezTo>
                  <a:cubicBezTo>
                    <a:pt x="13" y="0"/>
                    <a:pt x="7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Freeform: Shape 216"/>
            <p:cNvSpPr>
              <a:spLocks/>
            </p:cNvSpPr>
            <p:nvPr/>
          </p:nvSpPr>
          <p:spPr bwMode="auto">
            <a:xfrm flipH="1">
              <a:off x="1477755" y="5272453"/>
              <a:ext cx="47413" cy="93703"/>
            </a:xfrm>
            <a:custGeom>
              <a:avLst/>
              <a:gdLst>
                <a:gd name="T0" fmla="*/ 14 w 22"/>
                <a:gd name="T1" fmla="*/ 15 h 46"/>
                <a:gd name="T2" fmla="*/ 3 w 22"/>
                <a:gd name="T3" fmla="*/ 31 h 46"/>
                <a:gd name="T4" fmla="*/ 0 w 22"/>
                <a:gd name="T5" fmla="*/ 46 h 46"/>
                <a:gd name="T6" fmla="*/ 8 w 22"/>
                <a:gd name="T7" fmla="*/ 35 h 46"/>
                <a:gd name="T8" fmla="*/ 15 w 22"/>
                <a:gd name="T9" fmla="*/ 29 h 46"/>
                <a:gd name="T10" fmla="*/ 22 w 22"/>
                <a:gd name="T11" fmla="*/ 16 h 46"/>
                <a:gd name="T12" fmla="*/ 19 w 22"/>
                <a:gd name="T13" fmla="*/ 0 h 46"/>
                <a:gd name="T14" fmla="*/ 18 w 22"/>
                <a:gd name="T15" fmla="*/ 5 h 46"/>
                <a:gd name="T16" fmla="*/ 14 w 22"/>
                <a:gd name="T17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14" y="15"/>
                  </a:moveTo>
                  <a:cubicBezTo>
                    <a:pt x="11" y="21"/>
                    <a:pt x="6" y="25"/>
                    <a:pt x="3" y="31"/>
                  </a:cubicBezTo>
                  <a:cubicBezTo>
                    <a:pt x="1" y="35"/>
                    <a:pt x="0" y="41"/>
                    <a:pt x="0" y="46"/>
                  </a:cubicBezTo>
                  <a:cubicBezTo>
                    <a:pt x="1" y="42"/>
                    <a:pt x="5" y="38"/>
                    <a:pt x="8" y="35"/>
                  </a:cubicBezTo>
                  <a:cubicBezTo>
                    <a:pt x="10" y="33"/>
                    <a:pt x="13" y="31"/>
                    <a:pt x="15" y="29"/>
                  </a:cubicBezTo>
                  <a:cubicBezTo>
                    <a:pt x="18" y="25"/>
                    <a:pt x="21" y="21"/>
                    <a:pt x="22" y="16"/>
                  </a:cubicBezTo>
                  <a:cubicBezTo>
                    <a:pt x="22" y="11"/>
                    <a:pt x="21" y="5"/>
                    <a:pt x="19" y="0"/>
                  </a:cubicBezTo>
                  <a:cubicBezTo>
                    <a:pt x="20" y="1"/>
                    <a:pt x="19" y="3"/>
                    <a:pt x="18" y="5"/>
                  </a:cubicBezTo>
                  <a:cubicBezTo>
                    <a:pt x="18" y="8"/>
                    <a:pt x="17" y="12"/>
                    <a:pt x="1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Freeform: Shape 217"/>
            <p:cNvSpPr>
              <a:spLocks/>
            </p:cNvSpPr>
            <p:nvPr/>
          </p:nvSpPr>
          <p:spPr bwMode="auto">
            <a:xfrm flipH="1">
              <a:off x="1488697" y="5242365"/>
              <a:ext cx="64737" cy="119493"/>
            </a:xfrm>
            <a:custGeom>
              <a:avLst/>
              <a:gdLst>
                <a:gd name="T0" fmla="*/ 10 w 30"/>
                <a:gd name="T1" fmla="*/ 59 h 59"/>
                <a:gd name="T2" fmla="*/ 12 w 30"/>
                <a:gd name="T3" fmla="*/ 46 h 59"/>
                <a:gd name="T4" fmla="*/ 20 w 30"/>
                <a:gd name="T5" fmla="*/ 34 h 59"/>
                <a:gd name="T6" fmla="*/ 28 w 30"/>
                <a:gd name="T7" fmla="*/ 19 h 59"/>
                <a:gd name="T8" fmla="*/ 27 w 30"/>
                <a:gd name="T9" fmla="*/ 0 h 59"/>
                <a:gd name="T10" fmla="*/ 26 w 30"/>
                <a:gd name="T11" fmla="*/ 3 h 59"/>
                <a:gd name="T12" fmla="*/ 21 w 30"/>
                <a:gd name="T13" fmla="*/ 10 h 59"/>
                <a:gd name="T14" fmla="*/ 3 w 30"/>
                <a:gd name="T15" fmla="*/ 30 h 59"/>
                <a:gd name="T16" fmla="*/ 10 w 30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9">
                  <a:moveTo>
                    <a:pt x="10" y="59"/>
                  </a:moveTo>
                  <a:cubicBezTo>
                    <a:pt x="9" y="55"/>
                    <a:pt x="10" y="50"/>
                    <a:pt x="12" y="46"/>
                  </a:cubicBezTo>
                  <a:cubicBezTo>
                    <a:pt x="13" y="42"/>
                    <a:pt x="17" y="38"/>
                    <a:pt x="20" y="34"/>
                  </a:cubicBezTo>
                  <a:cubicBezTo>
                    <a:pt x="24" y="30"/>
                    <a:pt x="27" y="25"/>
                    <a:pt x="28" y="19"/>
                  </a:cubicBezTo>
                  <a:cubicBezTo>
                    <a:pt x="30" y="13"/>
                    <a:pt x="29" y="6"/>
                    <a:pt x="27" y="0"/>
                  </a:cubicBezTo>
                  <a:cubicBezTo>
                    <a:pt x="28" y="0"/>
                    <a:pt x="26" y="2"/>
                    <a:pt x="26" y="3"/>
                  </a:cubicBezTo>
                  <a:cubicBezTo>
                    <a:pt x="25" y="6"/>
                    <a:pt x="23" y="8"/>
                    <a:pt x="21" y="10"/>
                  </a:cubicBezTo>
                  <a:cubicBezTo>
                    <a:pt x="14" y="16"/>
                    <a:pt x="6" y="21"/>
                    <a:pt x="3" y="30"/>
                  </a:cubicBezTo>
                  <a:cubicBezTo>
                    <a:pt x="0" y="40"/>
                    <a:pt x="2" y="51"/>
                    <a:pt x="10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Freeform: Shape 218"/>
            <p:cNvSpPr>
              <a:spLocks/>
            </p:cNvSpPr>
            <p:nvPr/>
          </p:nvSpPr>
          <p:spPr bwMode="auto">
            <a:xfrm flipH="1">
              <a:off x="3519229" y="2591179"/>
              <a:ext cx="155002" cy="115194"/>
            </a:xfrm>
            <a:custGeom>
              <a:avLst/>
              <a:gdLst>
                <a:gd name="T0" fmla="*/ 65 w 72"/>
                <a:gd name="T1" fmla="*/ 13 h 57"/>
                <a:gd name="T2" fmla="*/ 58 w 72"/>
                <a:gd name="T3" fmla="*/ 13 h 57"/>
                <a:gd name="T4" fmla="*/ 58 w 72"/>
                <a:gd name="T5" fmla="*/ 16 h 57"/>
                <a:gd name="T6" fmla="*/ 66 w 72"/>
                <a:gd name="T7" fmla="*/ 32 h 57"/>
                <a:gd name="T8" fmla="*/ 66 w 72"/>
                <a:gd name="T9" fmla="*/ 40 h 57"/>
                <a:gd name="T10" fmla="*/ 58 w 72"/>
                <a:gd name="T11" fmla="*/ 57 h 57"/>
                <a:gd name="T12" fmla="*/ 72 w 72"/>
                <a:gd name="T13" fmla="*/ 53 h 57"/>
                <a:gd name="T14" fmla="*/ 72 w 72"/>
                <a:gd name="T15" fmla="*/ 20 h 57"/>
                <a:gd name="T16" fmla="*/ 58 w 72"/>
                <a:gd name="T17" fmla="*/ 0 h 57"/>
                <a:gd name="T18" fmla="*/ 36 w 72"/>
                <a:gd name="T19" fmla="*/ 4 h 57"/>
                <a:gd name="T20" fmla="*/ 58 w 72"/>
                <a:gd name="T21" fmla="*/ 13 h 57"/>
                <a:gd name="T22" fmla="*/ 36 w 72"/>
                <a:gd name="T23" fmla="*/ 45 h 57"/>
                <a:gd name="T24" fmla="*/ 55 w 72"/>
                <a:gd name="T25" fmla="*/ 53 h 57"/>
                <a:gd name="T26" fmla="*/ 58 w 72"/>
                <a:gd name="T27" fmla="*/ 57 h 57"/>
                <a:gd name="T28" fmla="*/ 51 w 72"/>
                <a:gd name="T29" fmla="*/ 40 h 57"/>
                <a:gd name="T30" fmla="*/ 58 w 72"/>
                <a:gd name="T31" fmla="*/ 32 h 57"/>
                <a:gd name="T32" fmla="*/ 36 w 72"/>
                <a:gd name="T33" fmla="*/ 16 h 57"/>
                <a:gd name="T34" fmla="*/ 36 w 72"/>
                <a:gd name="T35" fmla="*/ 0 h 57"/>
                <a:gd name="T36" fmla="*/ 14 w 72"/>
                <a:gd name="T37" fmla="*/ 0 h 57"/>
                <a:gd name="T38" fmla="*/ 18 w 72"/>
                <a:gd name="T39" fmla="*/ 4 h 57"/>
                <a:gd name="T40" fmla="*/ 36 w 72"/>
                <a:gd name="T41" fmla="*/ 4 h 57"/>
                <a:gd name="T42" fmla="*/ 14 w 72"/>
                <a:gd name="T43" fmla="*/ 57 h 57"/>
                <a:gd name="T44" fmla="*/ 17 w 72"/>
                <a:gd name="T45" fmla="*/ 53 h 57"/>
                <a:gd name="T46" fmla="*/ 36 w 72"/>
                <a:gd name="T47" fmla="*/ 45 h 57"/>
                <a:gd name="T48" fmla="*/ 14 w 72"/>
                <a:gd name="T49" fmla="*/ 16 h 57"/>
                <a:gd name="T50" fmla="*/ 21 w 72"/>
                <a:gd name="T51" fmla="*/ 32 h 57"/>
                <a:gd name="T52" fmla="*/ 21 w 72"/>
                <a:gd name="T53" fmla="*/ 40 h 57"/>
                <a:gd name="T54" fmla="*/ 14 w 72"/>
                <a:gd name="T55" fmla="*/ 57 h 57"/>
                <a:gd name="T56" fmla="*/ 7 w 72"/>
                <a:gd name="T57" fmla="*/ 13 h 57"/>
                <a:gd name="T58" fmla="*/ 0 w 72"/>
                <a:gd name="T59" fmla="*/ 44 h 57"/>
                <a:gd name="T60" fmla="*/ 0 w 72"/>
                <a:gd name="T61" fmla="*/ 53 h 57"/>
                <a:gd name="T62" fmla="*/ 14 w 72"/>
                <a:gd name="T63" fmla="*/ 57 h 57"/>
                <a:gd name="T64" fmla="*/ 7 w 72"/>
                <a:gd name="T65" fmla="*/ 40 h 57"/>
                <a:gd name="T66" fmla="*/ 14 w 72"/>
                <a:gd name="T67" fmla="*/ 32 h 57"/>
                <a:gd name="T68" fmla="*/ 12 w 72"/>
                <a:gd name="T69" fmla="*/ 16 h 57"/>
                <a:gd name="T70" fmla="*/ 14 w 72"/>
                <a:gd name="T7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" h="57">
                  <a:moveTo>
                    <a:pt x="72" y="20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7"/>
                    <a:pt x="72" y="55"/>
                    <a:pt x="72" y="53"/>
                  </a:cubicBezTo>
                  <a:cubicBezTo>
                    <a:pt x="72" y="45"/>
                    <a:pt x="72" y="45"/>
                    <a:pt x="72" y="45"/>
                  </a:cubicBezTo>
                  <a:lnTo>
                    <a:pt x="72" y="20"/>
                  </a:ln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lose/>
                  <a:moveTo>
                    <a:pt x="36" y="45"/>
                  </a:moveTo>
                  <a:cubicBezTo>
                    <a:pt x="55" y="45"/>
                    <a:pt x="55" y="45"/>
                    <a:pt x="55" y="45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6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45"/>
                  </a:lnTo>
                  <a:close/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0"/>
                    <a:pt x="36" y="0"/>
                    <a:pt x="36" y="0"/>
                  </a:cubicBezTo>
                  <a:close/>
                  <a:moveTo>
                    <a:pt x="14" y="57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5"/>
                    <a:pt x="17" y="53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0"/>
                    <a:pt x="14" y="40"/>
                    <a:pt x="14" y="40"/>
                  </a:cubicBezTo>
                  <a:lnTo>
                    <a:pt x="14" y="57"/>
                  </a:lnTo>
                  <a:close/>
                  <a:moveTo>
                    <a:pt x="14" y="0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3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Freeform: Shape 219"/>
            <p:cNvSpPr>
              <a:spLocks/>
            </p:cNvSpPr>
            <p:nvPr/>
          </p:nvSpPr>
          <p:spPr bwMode="auto">
            <a:xfrm flipH="1">
              <a:off x="3717084" y="1946435"/>
              <a:ext cx="64737" cy="42124"/>
            </a:xfrm>
            <a:custGeom>
              <a:avLst/>
              <a:gdLst>
                <a:gd name="T0" fmla="*/ 19 w 30"/>
                <a:gd name="T1" fmla="*/ 6 h 21"/>
                <a:gd name="T2" fmla="*/ 26 w 30"/>
                <a:gd name="T3" fmla="*/ 2 h 21"/>
                <a:gd name="T4" fmla="*/ 30 w 30"/>
                <a:gd name="T5" fmla="*/ 1 h 21"/>
                <a:gd name="T6" fmla="*/ 18 w 30"/>
                <a:gd name="T7" fmla="*/ 2 h 21"/>
                <a:gd name="T8" fmla="*/ 9 w 30"/>
                <a:gd name="T9" fmla="*/ 8 h 21"/>
                <a:gd name="T10" fmla="*/ 6 w 30"/>
                <a:gd name="T11" fmla="*/ 14 h 21"/>
                <a:gd name="T12" fmla="*/ 0 w 30"/>
                <a:gd name="T13" fmla="*/ 21 h 21"/>
                <a:gd name="T14" fmla="*/ 10 w 30"/>
                <a:gd name="T15" fmla="*/ 17 h 21"/>
                <a:gd name="T16" fmla="*/ 19 w 30"/>
                <a:gd name="T1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1">
                  <a:moveTo>
                    <a:pt x="19" y="6"/>
                  </a:moveTo>
                  <a:cubicBezTo>
                    <a:pt x="21" y="4"/>
                    <a:pt x="24" y="3"/>
                    <a:pt x="26" y="2"/>
                  </a:cubicBezTo>
                  <a:cubicBezTo>
                    <a:pt x="27" y="2"/>
                    <a:pt x="29" y="1"/>
                    <a:pt x="30" y="1"/>
                  </a:cubicBezTo>
                  <a:cubicBezTo>
                    <a:pt x="26" y="0"/>
                    <a:pt x="21" y="0"/>
                    <a:pt x="18" y="2"/>
                  </a:cubicBezTo>
                  <a:cubicBezTo>
                    <a:pt x="14" y="3"/>
                    <a:pt x="11" y="5"/>
                    <a:pt x="9" y="8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7"/>
                    <a:pt x="3" y="20"/>
                    <a:pt x="0" y="21"/>
                  </a:cubicBezTo>
                  <a:cubicBezTo>
                    <a:pt x="4" y="21"/>
                    <a:pt x="7" y="19"/>
                    <a:pt x="10" y="17"/>
                  </a:cubicBezTo>
                  <a:cubicBezTo>
                    <a:pt x="14" y="14"/>
                    <a:pt x="16" y="10"/>
                    <a:pt x="19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Freeform: Shape 220"/>
            <p:cNvSpPr>
              <a:spLocks/>
            </p:cNvSpPr>
            <p:nvPr/>
          </p:nvSpPr>
          <p:spPr bwMode="auto">
            <a:xfrm flipH="1">
              <a:off x="3693378" y="1948154"/>
              <a:ext cx="84796" cy="53299"/>
            </a:xfrm>
            <a:custGeom>
              <a:avLst/>
              <a:gdLst>
                <a:gd name="T0" fmla="*/ 25 w 39"/>
                <a:gd name="T1" fmla="*/ 3 h 26"/>
                <a:gd name="T2" fmla="*/ 16 w 39"/>
                <a:gd name="T3" fmla="*/ 11 h 26"/>
                <a:gd name="T4" fmla="*/ 8 w 39"/>
                <a:gd name="T5" fmla="*/ 19 h 26"/>
                <a:gd name="T6" fmla="*/ 0 w 39"/>
                <a:gd name="T7" fmla="*/ 22 h 26"/>
                <a:gd name="T8" fmla="*/ 21 w 39"/>
                <a:gd name="T9" fmla="*/ 22 h 26"/>
                <a:gd name="T10" fmla="*/ 33 w 39"/>
                <a:gd name="T11" fmla="*/ 7 h 26"/>
                <a:gd name="T12" fmla="*/ 37 w 39"/>
                <a:gd name="T13" fmla="*/ 2 h 26"/>
                <a:gd name="T14" fmla="*/ 39 w 39"/>
                <a:gd name="T15" fmla="*/ 0 h 26"/>
                <a:gd name="T16" fmla="*/ 25 w 39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6">
                  <a:moveTo>
                    <a:pt x="25" y="3"/>
                  </a:moveTo>
                  <a:cubicBezTo>
                    <a:pt x="21" y="5"/>
                    <a:pt x="19" y="8"/>
                    <a:pt x="16" y="11"/>
                  </a:cubicBezTo>
                  <a:cubicBezTo>
                    <a:pt x="14" y="14"/>
                    <a:pt x="11" y="17"/>
                    <a:pt x="8" y="19"/>
                  </a:cubicBezTo>
                  <a:cubicBezTo>
                    <a:pt x="6" y="20"/>
                    <a:pt x="3" y="22"/>
                    <a:pt x="0" y="22"/>
                  </a:cubicBezTo>
                  <a:cubicBezTo>
                    <a:pt x="7" y="26"/>
                    <a:pt x="15" y="26"/>
                    <a:pt x="21" y="22"/>
                  </a:cubicBezTo>
                  <a:cubicBezTo>
                    <a:pt x="27" y="18"/>
                    <a:pt x="30" y="12"/>
                    <a:pt x="33" y="7"/>
                  </a:cubicBezTo>
                  <a:cubicBezTo>
                    <a:pt x="34" y="5"/>
                    <a:pt x="35" y="3"/>
                    <a:pt x="37" y="2"/>
                  </a:cubicBezTo>
                  <a:cubicBezTo>
                    <a:pt x="37" y="1"/>
                    <a:pt x="39" y="0"/>
                    <a:pt x="39" y="0"/>
                  </a:cubicBezTo>
                  <a:cubicBezTo>
                    <a:pt x="34" y="0"/>
                    <a:pt x="30" y="0"/>
                    <a:pt x="25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Freeform: Shape 221"/>
            <p:cNvSpPr>
              <a:spLocks/>
            </p:cNvSpPr>
            <p:nvPr/>
          </p:nvSpPr>
          <p:spPr bwMode="auto">
            <a:xfrm flipH="1">
              <a:off x="3728026" y="1901733"/>
              <a:ext cx="53795" cy="36106"/>
            </a:xfrm>
            <a:custGeom>
              <a:avLst/>
              <a:gdLst>
                <a:gd name="T0" fmla="*/ 8 w 25"/>
                <a:gd name="T1" fmla="*/ 7 h 18"/>
                <a:gd name="T2" fmla="*/ 5 w 25"/>
                <a:gd name="T3" fmla="*/ 12 h 18"/>
                <a:gd name="T4" fmla="*/ 0 w 25"/>
                <a:gd name="T5" fmla="*/ 18 h 18"/>
                <a:gd name="T6" fmla="*/ 9 w 25"/>
                <a:gd name="T7" fmla="*/ 15 h 18"/>
                <a:gd name="T8" fmla="*/ 17 w 25"/>
                <a:gd name="T9" fmla="*/ 5 h 18"/>
                <a:gd name="T10" fmla="*/ 22 w 25"/>
                <a:gd name="T11" fmla="*/ 2 h 18"/>
                <a:gd name="T12" fmla="*/ 25 w 25"/>
                <a:gd name="T13" fmla="*/ 1 h 18"/>
                <a:gd name="T14" fmla="*/ 15 w 25"/>
                <a:gd name="T15" fmla="*/ 1 h 18"/>
                <a:gd name="T16" fmla="*/ 8 w 25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8">
                  <a:moveTo>
                    <a:pt x="8" y="7"/>
                  </a:moveTo>
                  <a:cubicBezTo>
                    <a:pt x="7" y="9"/>
                    <a:pt x="6" y="10"/>
                    <a:pt x="5" y="12"/>
                  </a:cubicBezTo>
                  <a:cubicBezTo>
                    <a:pt x="4" y="14"/>
                    <a:pt x="3" y="17"/>
                    <a:pt x="0" y="18"/>
                  </a:cubicBezTo>
                  <a:cubicBezTo>
                    <a:pt x="3" y="18"/>
                    <a:pt x="6" y="17"/>
                    <a:pt x="9" y="15"/>
                  </a:cubicBezTo>
                  <a:cubicBezTo>
                    <a:pt x="12" y="12"/>
                    <a:pt x="14" y="8"/>
                    <a:pt x="17" y="5"/>
                  </a:cubicBezTo>
                  <a:cubicBezTo>
                    <a:pt x="18" y="4"/>
                    <a:pt x="20" y="3"/>
                    <a:pt x="22" y="2"/>
                  </a:cubicBezTo>
                  <a:cubicBezTo>
                    <a:pt x="23" y="1"/>
                    <a:pt x="25" y="0"/>
                    <a:pt x="25" y="1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2" y="2"/>
                    <a:pt x="10" y="5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Freeform: Shape 222"/>
            <p:cNvSpPr>
              <a:spLocks/>
            </p:cNvSpPr>
            <p:nvPr/>
          </p:nvSpPr>
          <p:spPr bwMode="auto">
            <a:xfrm flipH="1">
              <a:off x="3707055" y="1903452"/>
              <a:ext cx="71119" cy="44702"/>
            </a:xfrm>
            <a:custGeom>
              <a:avLst/>
              <a:gdLst>
                <a:gd name="T0" fmla="*/ 32 w 33"/>
                <a:gd name="T1" fmla="*/ 1 h 22"/>
                <a:gd name="T2" fmla="*/ 33 w 33"/>
                <a:gd name="T3" fmla="*/ 0 h 22"/>
                <a:gd name="T4" fmla="*/ 22 w 33"/>
                <a:gd name="T5" fmla="*/ 2 h 22"/>
                <a:gd name="T6" fmla="*/ 13 w 33"/>
                <a:gd name="T7" fmla="*/ 9 h 22"/>
                <a:gd name="T8" fmla="*/ 7 w 33"/>
                <a:gd name="T9" fmla="*/ 16 h 22"/>
                <a:gd name="T10" fmla="*/ 0 w 33"/>
                <a:gd name="T11" fmla="*/ 19 h 22"/>
                <a:gd name="T12" fmla="*/ 18 w 33"/>
                <a:gd name="T13" fmla="*/ 19 h 22"/>
                <a:gd name="T14" fmla="*/ 28 w 33"/>
                <a:gd name="T15" fmla="*/ 5 h 22"/>
                <a:gd name="T16" fmla="*/ 32 w 33"/>
                <a:gd name="T1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2">
                  <a:moveTo>
                    <a:pt x="32" y="1"/>
                  </a:moveTo>
                  <a:cubicBezTo>
                    <a:pt x="32" y="1"/>
                    <a:pt x="33" y="0"/>
                    <a:pt x="33" y="0"/>
                  </a:cubicBezTo>
                  <a:cubicBezTo>
                    <a:pt x="29" y="0"/>
                    <a:pt x="25" y="0"/>
                    <a:pt x="22" y="2"/>
                  </a:cubicBezTo>
                  <a:cubicBezTo>
                    <a:pt x="18" y="4"/>
                    <a:pt x="16" y="6"/>
                    <a:pt x="13" y="9"/>
                  </a:cubicBezTo>
                  <a:cubicBezTo>
                    <a:pt x="12" y="12"/>
                    <a:pt x="10" y="14"/>
                    <a:pt x="7" y="16"/>
                  </a:cubicBezTo>
                  <a:cubicBezTo>
                    <a:pt x="5" y="17"/>
                    <a:pt x="2" y="19"/>
                    <a:pt x="0" y="19"/>
                  </a:cubicBezTo>
                  <a:cubicBezTo>
                    <a:pt x="6" y="22"/>
                    <a:pt x="13" y="22"/>
                    <a:pt x="18" y="19"/>
                  </a:cubicBezTo>
                  <a:cubicBezTo>
                    <a:pt x="23" y="16"/>
                    <a:pt x="25" y="10"/>
                    <a:pt x="28" y="5"/>
                  </a:cubicBezTo>
                  <a:cubicBezTo>
                    <a:pt x="29" y="4"/>
                    <a:pt x="30" y="2"/>
                    <a:pt x="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Freeform: Shape 223"/>
            <p:cNvSpPr>
              <a:spLocks/>
            </p:cNvSpPr>
            <p:nvPr/>
          </p:nvSpPr>
          <p:spPr bwMode="auto">
            <a:xfrm flipH="1">
              <a:off x="3788203" y="1946435"/>
              <a:ext cx="64737" cy="42124"/>
            </a:xfrm>
            <a:custGeom>
              <a:avLst/>
              <a:gdLst>
                <a:gd name="T0" fmla="*/ 11 w 30"/>
                <a:gd name="T1" fmla="*/ 6 h 21"/>
                <a:gd name="T2" fmla="*/ 20 w 30"/>
                <a:gd name="T3" fmla="*/ 17 h 21"/>
                <a:gd name="T4" fmla="*/ 30 w 30"/>
                <a:gd name="T5" fmla="*/ 21 h 21"/>
                <a:gd name="T6" fmla="*/ 24 w 30"/>
                <a:gd name="T7" fmla="*/ 14 h 21"/>
                <a:gd name="T8" fmla="*/ 20 w 30"/>
                <a:gd name="T9" fmla="*/ 8 h 21"/>
                <a:gd name="T10" fmla="*/ 12 w 30"/>
                <a:gd name="T11" fmla="*/ 2 h 21"/>
                <a:gd name="T12" fmla="*/ 0 w 30"/>
                <a:gd name="T13" fmla="*/ 1 h 21"/>
                <a:gd name="T14" fmla="*/ 4 w 30"/>
                <a:gd name="T15" fmla="*/ 2 h 21"/>
                <a:gd name="T16" fmla="*/ 11 w 30"/>
                <a:gd name="T1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1">
                  <a:moveTo>
                    <a:pt x="11" y="6"/>
                  </a:moveTo>
                  <a:cubicBezTo>
                    <a:pt x="14" y="10"/>
                    <a:pt x="16" y="14"/>
                    <a:pt x="20" y="17"/>
                  </a:cubicBezTo>
                  <a:cubicBezTo>
                    <a:pt x="23" y="19"/>
                    <a:pt x="26" y="21"/>
                    <a:pt x="30" y="21"/>
                  </a:cubicBezTo>
                  <a:cubicBezTo>
                    <a:pt x="27" y="20"/>
                    <a:pt x="25" y="17"/>
                    <a:pt x="24" y="14"/>
                  </a:cubicBezTo>
                  <a:cubicBezTo>
                    <a:pt x="23" y="12"/>
                    <a:pt x="22" y="10"/>
                    <a:pt x="20" y="8"/>
                  </a:cubicBezTo>
                  <a:cubicBezTo>
                    <a:pt x="18" y="5"/>
                    <a:pt x="16" y="3"/>
                    <a:pt x="12" y="2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6" y="3"/>
                    <a:pt x="9" y="4"/>
                    <a:pt x="11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Freeform: Shape 224"/>
            <p:cNvSpPr>
              <a:spLocks/>
            </p:cNvSpPr>
            <p:nvPr/>
          </p:nvSpPr>
          <p:spPr bwMode="auto">
            <a:xfrm flipH="1">
              <a:off x="3792762" y="1948154"/>
              <a:ext cx="83884" cy="53299"/>
            </a:xfrm>
            <a:custGeom>
              <a:avLst/>
              <a:gdLst>
                <a:gd name="T0" fmla="*/ 6 w 39"/>
                <a:gd name="T1" fmla="*/ 7 h 26"/>
                <a:gd name="T2" fmla="*/ 17 w 39"/>
                <a:gd name="T3" fmla="*/ 22 h 26"/>
                <a:gd name="T4" fmla="*/ 39 w 39"/>
                <a:gd name="T5" fmla="*/ 22 h 26"/>
                <a:gd name="T6" fmla="*/ 30 w 39"/>
                <a:gd name="T7" fmla="*/ 19 h 26"/>
                <a:gd name="T8" fmla="*/ 23 w 39"/>
                <a:gd name="T9" fmla="*/ 11 h 26"/>
                <a:gd name="T10" fmla="*/ 13 w 39"/>
                <a:gd name="T11" fmla="*/ 3 h 26"/>
                <a:gd name="T12" fmla="*/ 0 w 39"/>
                <a:gd name="T13" fmla="*/ 0 h 26"/>
                <a:gd name="T14" fmla="*/ 2 w 39"/>
                <a:gd name="T15" fmla="*/ 2 h 26"/>
                <a:gd name="T16" fmla="*/ 6 w 39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6">
                  <a:moveTo>
                    <a:pt x="6" y="7"/>
                  </a:moveTo>
                  <a:cubicBezTo>
                    <a:pt x="9" y="12"/>
                    <a:pt x="11" y="18"/>
                    <a:pt x="17" y="22"/>
                  </a:cubicBezTo>
                  <a:cubicBezTo>
                    <a:pt x="24" y="26"/>
                    <a:pt x="32" y="26"/>
                    <a:pt x="39" y="22"/>
                  </a:cubicBezTo>
                  <a:cubicBezTo>
                    <a:pt x="36" y="22"/>
                    <a:pt x="33" y="20"/>
                    <a:pt x="30" y="19"/>
                  </a:cubicBezTo>
                  <a:cubicBezTo>
                    <a:pt x="28" y="17"/>
                    <a:pt x="25" y="14"/>
                    <a:pt x="23" y="11"/>
                  </a:cubicBezTo>
                  <a:cubicBezTo>
                    <a:pt x="20" y="8"/>
                    <a:pt x="18" y="5"/>
                    <a:pt x="13" y="3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5" y="5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Freeform: Shape 225"/>
            <p:cNvSpPr>
              <a:spLocks/>
            </p:cNvSpPr>
            <p:nvPr/>
          </p:nvSpPr>
          <p:spPr bwMode="auto">
            <a:xfrm flipH="1">
              <a:off x="3788203" y="1901733"/>
              <a:ext cx="56530" cy="36106"/>
            </a:xfrm>
            <a:custGeom>
              <a:avLst/>
              <a:gdLst>
                <a:gd name="T0" fmla="*/ 11 w 26"/>
                <a:gd name="T1" fmla="*/ 1 h 18"/>
                <a:gd name="T2" fmla="*/ 0 w 26"/>
                <a:gd name="T3" fmla="*/ 1 h 18"/>
                <a:gd name="T4" fmla="*/ 3 w 26"/>
                <a:gd name="T5" fmla="*/ 2 h 18"/>
                <a:gd name="T6" fmla="*/ 9 w 26"/>
                <a:gd name="T7" fmla="*/ 5 h 18"/>
                <a:gd name="T8" fmla="*/ 17 w 26"/>
                <a:gd name="T9" fmla="*/ 15 h 18"/>
                <a:gd name="T10" fmla="*/ 26 w 26"/>
                <a:gd name="T11" fmla="*/ 18 h 18"/>
                <a:gd name="T12" fmla="*/ 21 w 26"/>
                <a:gd name="T13" fmla="*/ 12 h 18"/>
                <a:gd name="T14" fmla="*/ 18 w 26"/>
                <a:gd name="T15" fmla="*/ 7 h 18"/>
                <a:gd name="T16" fmla="*/ 11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1" y="1"/>
                  </a:moveTo>
                  <a:cubicBezTo>
                    <a:pt x="7" y="0"/>
                    <a:pt x="4" y="0"/>
                    <a:pt x="0" y="1"/>
                  </a:cubicBezTo>
                  <a:cubicBezTo>
                    <a:pt x="1" y="0"/>
                    <a:pt x="3" y="1"/>
                    <a:pt x="3" y="2"/>
                  </a:cubicBezTo>
                  <a:cubicBezTo>
                    <a:pt x="5" y="3"/>
                    <a:pt x="8" y="4"/>
                    <a:pt x="9" y="5"/>
                  </a:cubicBezTo>
                  <a:cubicBezTo>
                    <a:pt x="12" y="8"/>
                    <a:pt x="14" y="12"/>
                    <a:pt x="17" y="15"/>
                  </a:cubicBezTo>
                  <a:cubicBezTo>
                    <a:pt x="20" y="17"/>
                    <a:pt x="23" y="18"/>
                    <a:pt x="26" y="18"/>
                  </a:cubicBezTo>
                  <a:cubicBezTo>
                    <a:pt x="23" y="17"/>
                    <a:pt x="22" y="14"/>
                    <a:pt x="21" y="12"/>
                  </a:cubicBezTo>
                  <a:cubicBezTo>
                    <a:pt x="20" y="10"/>
                    <a:pt x="19" y="9"/>
                    <a:pt x="18" y="7"/>
                  </a:cubicBezTo>
                  <a:cubicBezTo>
                    <a:pt x="16" y="5"/>
                    <a:pt x="14" y="2"/>
                    <a:pt x="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Freeform: Shape 226"/>
            <p:cNvSpPr>
              <a:spLocks/>
            </p:cNvSpPr>
            <p:nvPr/>
          </p:nvSpPr>
          <p:spPr bwMode="auto">
            <a:xfrm flipH="1">
              <a:off x="3792762" y="1903452"/>
              <a:ext cx="73854" cy="44702"/>
            </a:xfrm>
            <a:custGeom>
              <a:avLst/>
              <a:gdLst>
                <a:gd name="T0" fmla="*/ 0 w 34"/>
                <a:gd name="T1" fmla="*/ 0 h 22"/>
                <a:gd name="T2" fmla="*/ 2 w 34"/>
                <a:gd name="T3" fmla="*/ 1 h 22"/>
                <a:gd name="T4" fmla="*/ 6 w 34"/>
                <a:gd name="T5" fmla="*/ 5 h 22"/>
                <a:gd name="T6" fmla="*/ 16 w 34"/>
                <a:gd name="T7" fmla="*/ 19 h 22"/>
                <a:gd name="T8" fmla="*/ 34 w 34"/>
                <a:gd name="T9" fmla="*/ 19 h 22"/>
                <a:gd name="T10" fmla="*/ 27 w 34"/>
                <a:gd name="T11" fmla="*/ 16 h 22"/>
                <a:gd name="T12" fmla="*/ 20 w 34"/>
                <a:gd name="T13" fmla="*/ 9 h 22"/>
                <a:gd name="T14" fmla="*/ 12 w 34"/>
                <a:gd name="T15" fmla="*/ 2 h 22"/>
                <a:gd name="T16" fmla="*/ 0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9" y="10"/>
                    <a:pt x="10" y="16"/>
                    <a:pt x="16" y="19"/>
                  </a:cubicBezTo>
                  <a:cubicBezTo>
                    <a:pt x="21" y="22"/>
                    <a:pt x="28" y="22"/>
                    <a:pt x="34" y="19"/>
                  </a:cubicBezTo>
                  <a:cubicBezTo>
                    <a:pt x="31" y="19"/>
                    <a:pt x="29" y="17"/>
                    <a:pt x="27" y="16"/>
                  </a:cubicBezTo>
                  <a:cubicBezTo>
                    <a:pt x="24" y="14"/>
                    <a:pt x="22" y="12"/>
                    <a:pt x="20" y="9"/>
                  </a:cubicBezTo>
                  <a:cubicBezTo>
                    <a:pt x="18" y="6"/>
                    <a:pt x="16" y="4"/>
                    <a:pt x="12" y="2"/>
                  </a:cubicBezTo>
                  <a:cubicBezTo>
                    <a:pt x="9" y="0"/>
                    <a:pt x="4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Freeform: Shape 227"/>
            <p:cNvSpPr>
              <a:spLocks/>
            </p:cNvSpPr>
            <p:nvPr/>
          </p:nvSpPr>
          <p:spPr bwMode="auto">
            <a:xfrm flipH="1">
              <a:off x="3756290" y="1869066"/>
              <a:ext cx="30089" cy="59317"/>
            </a:xfrm>
            <a:custGeom>
              <a:avLst/>
              <a:gdLst>
                <a:gd name="T0" fmla="*/ 9 w 14"/>
                <a:gd name="T1" fmla="*/ 10 h 29"/>
                <a:gd name="T2" fmla="*/ 2 w 14"/>
                <a:gd name="T3" fmla="*/ 20 h 29"/>
                <a:gd name="T4" fmla="*/ 0 w 14"/>
                <a:gd name="T5" fmla="*/ 29 h 29"/>
                <a:gd name="T6" fmla="*/ 5 w 14"/>
                <a:gd name="T7" fmla="*/ 23 h 29"/>
                <a:gd name="T8" fmla="*/ 9 w 14"/>
                <a:gd name="T9" fmla="*/ 19 h 29"/>
                <a:gd name="T10" fmla="*/ 13 w 14"/>
                <a:gd name="T11" fmla="*/ 11 h 29"/>
                <a:gd name="T12" fmla="*/ 12 w 14"/>
                <a:gd name="T13" fmla="*/ 0 h 29"/>
                <a:gd name="T14" fmla="*/ 12 w 14"/>
                <a:gd name="T15" fmla="*/ 4 h 29"/>
                <a:gd name="T16" fmla="*/ 9 w 14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9" y="10"/>
                  </a:moveTo>
                  <a:cubicBezTo>
                    <a:pt x="7" y="13"/>
                    <a:pt x="4" y="16"/>
                    <a:pt x="2" y="20"/>
                  </a:cubicBezTo>
                  <a:cubicBezTo>
                    <a:pt x="1" y="23"/>
                    <a:pt x="0" y="26"/>
                    <a:pt x="0" y="29"/>
                  </a:cubicBezTo>
                  <a:cubicBezTo>
                    <a:pt x="0" y="26"/>
                    <a:pt x="3" y="24"/>
                    <a:pt x="5" y="23"/>
                  </a:cubicBezTo>
                  <a:cubicBezTo>
                    <a:pt x="7" y="21"/>
                    <a:pt x="8" y="20"/>
                    <a:pt x="9" y="19"/>
                  </a:cubicBezTo>
                  <a:cubicBezTo>
                    <a:pt x="11" y="16"/>
                    <a:pt x="13" y="14"/>
                    <a:pt x="13" y="11"/>
                  </a:cubicBezTo>
                  <a:cubicBezTo>
                    <a:pt x="14" y="7"/>
                    <a:pt x="13" y="4"/>
                    <a:pt x="12" y="0"/>
                  </a:cubicBezTo>
                  <a:cubicBezTo>
                    <a:pt x="12" y="1"/>
                    <a:pt x="12" y="3"/>
                    <a:pt x="12" y="4"/>
                  </a:cubicBezTo>
                  <a:cubicBezTo>
                    <a:pt x="11" y="6"/>
                    <a:pt x="10" y="8"/>
                    <a:pt x="9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Freeform: Shape 228"/>
            <p:cNvSpPr>
              <a:spLocks/>
            </p:cNvSpPr>
            <p:nvPr/>
          </p:nvSpPr>
          <p:spPr bwMode="auto">
            <a:xfrm flipH="1">
              <a:off x="3762673" y="1851013"/>
              <a:ext cx="41030" cy="74791"/>
            </a:xfrm>
            <a:custGeom>
              <a:avLst/>
              <a:gdLst>
                <a:gd name="T0" fmla="*/ 6 w 19"/>
                <a:gd name="T1" fmla="*/ 37 h 37"/>
                <a:gd name="T2" fmla="*/ 7 w 19"/>
                <a:gd name="T3" fmla="*/ 29 h 37"/>
                <a:gd name="T4" fmla="*/ 12 w 19"/>
                <a:gd name="T5" fmla="*/ 22 h 37"/>
                <a:gd name="T6" fmla="*/ 18 w 19"/>
                <a:gd name="T7" fmla="*/ 12 h 37"/>
                <a:gd name="T8" fmla="*/ 17 w 19"/>
                <a:gd name="T9" fmla="*/ 0 h 37"/>
                <a:gd name="T10" fmla="*/ 16 w 19"/>
                <a:gd name="T11" fmla="*/ 2 h 37"/>
                <a:gd name="T12" fmla="*/ 13 w 19"/>
                <a:gd name="T13" fmla="*/ 6 h 37"/>
                <a:gd name="T14" fmla="*/ 2 w 19"/>
                <a:gd name="T15" fmla="*/ 19 h 37"/>
                <a:gd name="T16" fmla="*/ 6 w 19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7">
                  <a:moveTo>
                    <a:pt x="6" y="37"/>
                  </a:moveTo>
                  <a:cubicBezTo>
                    <a:pt x="6" y="34"/>
                    <a:pt x="6" y="31"/>
                    <a:pt x="7" y="29"/>
                  </a:cubicBezTo>
                  <a:cubicBezTo>
                    <a:pt x="8" y="26"/>
                    <a:pt x="10" y="24"/>
                    <a:pt x="12" y="22"/>
                  </a:cubicBezTo>
                  <a:cubicBezTo>
                    <a:pt x="15" y="19"/>
                    <a:pt x="17" y="16"/>
                    <a:pt x="18" y="12"/>
                  </a:cubicBezTo>
                  <a:cubicBezTo>
                    <a:pt x="19" y="8"/>
                    <a:pt x="18" y="4"/>
                    <a:pt x="17" y="0"/>
                  </a:cubicBezTo>
                  <a:cubicBezTo>
                    <a:pt x="17" y="1"/>
                    <a:pt x="16" y="2"/>
                    <a:pt x="16" y="2"/>
                  </a:cubicBezTo>
                  <a:cubicBezTo>
                    <a:pt x="15" y="4"/>
                    <a:pt x="14" y="5"/>
                    <a:pt x="13" y="6"/>
                  </a:cubicBezTo>
                  <a:cubicBezTo>
                    <a:pt x="9" y="10"/>
                    <a:pt x="4" y="13"/>
                    <a:pt x="2" y="19"/>
                  </a:cubicBezTo>
                  <a:cubicBezTo>
                    <a:pt x="0" y="25"/>
                    <a:pt x="1" y="32"/>
                    <a:pt x="6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Freeform: Shape 229"/>
            <p:cNvSpPr>
              <a:spLocks/>
            </p:cNvSpPr>
            <p:nvPr/>
          </p:nvSpPr>
          <p:spPr bwMode="auto">
            <a:xfrm flipH="1">
              <a:off x="1823320" y="5287067"/>
              <a:ext cx="118531" cy="111756"/>
            </a:xfrm>
            <a:custGeom>
              <a:avLst/>
              <a:gdLst>
                <a:gd name="T0" fmla="*/ 41 w 55"/>
                <a:gd name="T1" fmla="*/ 51 h 55"/>
                <a:gd name="T2" fmla="*/ 52 w 55"/>
                <a:gd name="T3" fmla="*/ 41 h 55"/>
                <a:gd name="T4" fmla="*/ 55 w 55"/>
                <a:gd name="T5" fmla="*/ 33 h 55"/>
                <a:gd name="T6" fmla="*/ 55 w 55"/>
                <a:gd name="T7" fmla="*/ 22 h 55"/>
                <a:gd name="T8" fmla="*/ 52 w 55"/>
                <a:gd name="T9" fmla="*/ 14 h 55"/>
                <a:gd name="T10" fmla="*/ 41 w 55"/>
                <a:gd name="T11" fmla="*/ 4 h 55"/>
                <a:gd name="T12" fmla="*/ 38 w 55"/>
                <a:gd name="T13" fmla="*/ 2 h 55"/>
                <a:gd name="T14" fmla="*/ 30 w 55"/>
                <a:gd name="T15" fmla="*/ 0 h 55"/>
                <a:gd name="T16" fmla="*/ 31 w 55"/>
                <a:gd name="T17" fmla="*/ 3 h 55"/>
                <a:gd name="T18" fmla="*/ 34 w 55"/>
                <a:gd name="T19" fmla="*/ 3 h 55"/>
                <a:gd name="T20" fmla="*/ 37 w 55"/>
                <a:gd name="T21" fmla="*/ 4 h 55"/>
                <a:gd name="T22" fmla="*/ 36 w 55"/>
                <a:gd name="T23" fmla="*/ 5 h 55"/>
                <a:gd name="T24" fmla="*/ 32 w 55"/>
                <a:gd name="T25" fmla="*/ 6 h 55"/>
                <a:gd name="T26" fmla="*/ 33 w 55"/>
                <a:gd name="T27" fmla="*/ 9 h 55"/>
                <a:gd name="T28" fmla="*/ 35 w 55"/>
                <a:gd name="T29" fmla="*/ 11 h 55"/>
                <a:gd name="T30" fmla="*/ 39 w 55"/>
                <a:gd name="T31" fmla="*/ 6 h 55"/>
                <a:gd name="T32" fmla="*/ 42 w 55"/>
                <a:gd name="T33" fmla="*/ 7 h 55"/>
                <a:gd name="T34" fmla="*/ 44 w 55"/>
                <a:gd name="T35" fmla="*/ 8 h 55"/>
                <a:gd name="T36" fmla="*/ 46 w 55"/>
                <a:gd name="T37" fmla="*/ 12 h 55"/>
                <a:gd name="T38" fmla="*/ 45 w 55"/>
                <a:gd name="T39" fmla="*/ 13 h 55"/>
                <a:gd name="T40" fmla="*/ 43 w 55"/>
                <a:gd name="T41" fmla="*/ 12 h 55"/>
                <a:gd name="T42" fmla="*/ 40 w 55"/>
                <a:gd name="T43" fmla="*/ 13 h 55"/>
                <a:gd name="T44" fmla="*/ 42 w 55"/>
                <a:gd name="T45" fmla="*/ 14 h 55"/>
                <a:gd name="T46" fmla="*/ 37 w 55"/>
                <a:gd name="T47" fmla="*/ 16 h 55"/>
                <a:gd name="T48" fmla="*/ 34 w 55"/>
                <a:gd name="T49" fmla="*/ 18 h 55"/>
                <a:gd name="T50" fmla="*/ 30 w 55"/>
                <a:gd name="T51" fmla="*/ 21 h 55"/>
                <a:gd name="T52" fmla="*/ 32 w 55"/>
                <a:gd name="T53" fmla="*/ 33 h 55"/>
                <a:gd name="T54" fmla="*/ 35 w 55"/>
                <a:gd name="T55" fmla="*/ 34 h 55"/>
                <a:gd name="T56" fmla="*/ 38 w 55"/>
                <a:gd name="T57" fmla="*/ 35 h 55"/>
                <a:gd name="T58" fmla="*/ 43 w 55"/>
                <a:gd name="T59" fmla="*/ 37 h 55"/>
                <a:gd name="T60" fmla="*/ 46 w 55"/>
                <a:gd name="T61" fmla="*/ 40 h 55"/>
                <a:gd name="T62" fmla="*/ 50 w 55"/>
                <a:gd name="T63" fmla="*/ 41 h 55"/>
                <a:gd name="T64" fmla="*/ 32 w 55"/>
                <a:gd name="T65" fmla="*/ 48 h 55"/>
                <a:gd name="T66" fmla="*/ 1 w 55"/>
                <a:gd name="T67" fmla="*/ 24 h 55"/>
                <a:gd name="T68" fmla="*/ 1 w 55"/>
                <a:gd name="T69" fmla="*/ 35 h 55"/>
                <a:gd name="T70" fmla="*/ 6 w 55"/>
                <a:gd name="T71" fmla="*/ 45 h 55"/>
                <a:gd name="T72" fmla="*/ 18 w 55"/>
                <a:gd name="T73" fmla="*/ 53 h 55"/>
                <a:gd name="T74" fmla="*/ 28 w 55"/>
                <a:gd name="T75" fmla="*/ 44 h 55"/>
                <a:gd name="T76" fmla="*/ 27 w 55"/>
                <a:gd name="T77" fmla="*/ 39 h 55"/>
                <a:gd name="T78" fmla="*/ 29 w 55"/>
                <a:gd name="T79" fmla="*/ 35 h 55"/>
                <a:gd name="T80" fmla="*/ 25 w 55"/>
                <a:gd name="T81" fmla="*/ 34 h 55"/>
                <a:gd name="T82" fmla="*/ 22 w 55"/>
                <a:gd name="T83" fmla="*/ 32 h 55"/>
                <a:gd name="T84" fmla="*/ 16 w 55"/>
                <a:gd name="T85" fmla="*/ 29 h 55"/>
                <a:gd name="T86" fmla="*/ 14 w 55"/>
                <a:gd name="T87" fmla="*/ 25 h 55"/>
                <a:gd name="T88" fmla="*/ 12 w 55"/>
                <a:gd name="T89" fmla="*/ 24 h 55"/>
                <a:gd name="T90" fmla="*/ 12 w 55"/>
                <a:gd name="T91" fmla="*/ 25 h 55"/>
                <a:gd name="T92" fmla="*/ 10 w 55"/>
                <a:gd name="T93" fmla="*/ 21 h 55"/>
                <a:gd name="T94" fmla="*/ 10 w 55"/>
                <a:gd name="T95" fmla="*/ 16 h 55"/>
                <a:gd name="T96" fmla="*/ 12 w 55"/>
                <a:gd name="T97" fmla="*/ 11 h 55"/>
                <a:gd name="T98" fmla="*/ 12 w 55"/>
                <a:gd name="T99" fmla="*/ 8 h 55"/>
                <a:gd name="T100" fmla="*/ 25 w 55"/>
                <a:gd name="T101" fmla="*/ 2 h 55"/>
                <a:gd name="T102" fmla="*/ 30 w 55"/>
                <a:gd name="T103" fmla="*/ 0 h 55"/>
                <a:gd name="T104" fmla="*/ 17 w 55"/>
                <a:gd name="T105" fmla="*/ 2 h 55"/>
                <a:gd name="T106" fmla="*/ 8 w 55"/>
                <a:gd name="T107" fmla="*/ 8 h 55"/>
                <a:gd name="T108" fmla="*/ 2 w 55"/>
                <a:gd name="T109" fmla="*/ 18 h 55"/>
                <a:gd name="T110" fmla="*/ 29 w 55"/>
                <a:gd name="T111" fmla="*/ 35 h 55"/>
                <a:gd name="T112" fmla="*/ 26 w 55"/>
                <a:gd name="T113" fmla="*/ 31 h 55"/>
                <a:gd name="T114" fmla="*/ 25 w 55"/>
                <a:gd name="T115" fmla="*/ 28 h 55"/>
                <a:gd name="T116" fmla="*/ 20 w 55"/>
                <a:gd name="T117" fmla="*/ 29 h 55"/>
                <a:gd name="T118" fmla="*/ 22 w 55"/>
                <a:gd name="T119" fmla="*/ 23 h 55"/>
                <a:gd name="T120" fmla="*/ 27 w 55"/>
                <a:gd name="T121" fmla="*/ 23 h 55"/>
                <a:gd name="T122" fmla="*/ 29 w 55"/>
                <a:gd name="T12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" h="55">
                  <a:moveTo>
                    <a:pt x="30" y="55"/>
                  </a:moveTo>
                  <a:cubicBezTo>
                    <a:pt x="31" y="55"/>
                    <a:pt x="33" y="55"/>
                    <a:pt x="34" y="54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7" y="54"/>
                    <a:pt x="37" y="53"/>
                    <a:pt x="38" y="53"/>
                  </a:cubicBezTo>
                  <a:cubicBezTo>
                    <a:pt x="39" y="53"/>
                    <a:pt x="39" y="53"/>
                    <a:pt x="40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3" y="50"/>
                    <a:pt x="45" y="49"/>
                    <a:pt x="46" y="48"/>
                  </a:cubicBezTo>
                  <a:cubicBezTo>
                    <a:pt x="47" y="48"/>
                    <a:pt x="47" y="47"/>
                    <a:pt x="47" y="47"/>
                  </a:cubicBezTo>
                  <a:cubicBezTo>
                    <a:pt x="47" y="47"/>
                    <a:pt x="48" y="46"/>
                    <a:pt x="48" y="46"/>
                  </a:cubicBezTo>
                  <a:cubicBezTo>
                    <a:pt x="49" y="46"/>
                    <a:pt x="49" y="45"/>
                    <a:pt x="49" y="45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2" y="41"/>
                  </a:cubicBezTo>
                  <a:cubicBezTo>
                    <a:pt x="52" y="41"/>
                    <a:pt x="52" y="41"/>
                    <a:pt x="52" y="40"/>
                  </a:cubicBezTo>
                  <a:cubicBezTo>
                    <a:pt x="52" y="40"/>
                    <a:pt x="52" y="40"/>
                    <a:pt x="53" y="40"/>
                  </a:cubicBezTo>
                  <a:cubicBezTo>
                    <a:pt x="53" y="39"/>
                    <a:pt x="53" y="39"/>
                    <a:pt x="53" y="38"/>
                  </a:cubicBezTo>
                  <a:cubicBezTo>
                    <a:pt x="53" y="38"/>
                    <a:pt x="53" y="38"/>
                    <a:pt x="54" y="37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4"/>
                    <a:pt x="55" y="34"/>
                    <a:pt x="55" y="33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8"/>
                  </a:cubicBezTo>
                  <a:cubicBezTo>
                    <a:pt x="55" y="27"/>
                    <a:pt x="55" y="26"/>
                    <a:pt x="55" y="25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2"/>
                    <a:pt x="54" y="21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2" y="16"/>
                    <a:pt x="52" y="15"/>
                    <a:pt x="52" y="15"/>
                  </a:cubicBezTo>
                  <a:cubicBezTo>
                    <a:pt x="52" y="15"/>
                    <a:pt x="52" y="14"/>
                    <a:pt x="52" y="14"/>
                  </a:cubicBezTo>
                  <a:cubicBezTo>
                    <a:pt x="51" y="13"/>
                    <a:pt x="50" y="12"/>
                    <a:pt x="49" y="11"/>
                  </a:cubicBezTo>
                  <a:cubicBezTo>
                    <a:pt x="49" y="10"/>
                    <a:pt x="49" y="10"/>
                    <a:pt x="48" y="9"/>
                  </a:cubicBezTo>
                  <a:cubicBezTo>
                    <a:pt x="48" y="9"/>
                    <a:pt x="47" y="9"/>
                    <a:pt x="47" y="8"/>
                  </a:cubicBezTo>
                  <a:cubicBezTo>
                    <a:pt x="47" y="8"/>
                    <a:pt x="47" y="8"/>
                    <a:pt x="46" y="7"/>
                  </a:cubicBezTo>
                  <a:cubicBezTo>
                    <a:pt x="46" y="7"/>
                    <a:pt x="45" y="6"/>
                    <a:pt x="44" y="6"/>
                  </a:cubicBezTo>
                  <a:cubicBezTo>
                    <a:pt x="43" y="5"/>
                    <a:pt x="42" y="4"/>
                    <a:pt x="41" y="4"/>
                  </a:cubicBezTo>
                  <a:cubicBezTo>
                    <a:pt x="41" y="4"/>
                    <a:pt x="41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4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7" y="3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7" y="5"/>
                    <a:pt x="36" y="6"/>
                    <a:pt x="36" y="5"/>
                  </a:cubicBezTo>
                  <a:cubicBezTo>
                    <a:pt x="36" y="5"/>
                    <a:pt x="37" y="5"/>
                    <a:pt x="37" y="4"/>
                  </a:cubicBezTo>
                  <a:cubicBezTo>
                    <a:pt x="37" y="4"/>
                    <a:pt x="37" y="4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8"/>
                    <a:pt x="32" y="9"/>
                    <a:pt x="33" y="9"/>
                  </a:cubicBezTo>
                  <a:cubicBezTo>
                    <a:pt x="33" y="9"/>
                    <a:pt x="33" y="9"/>
                    <a:pt x="34" y="9"/>
                  </a:cubicBezTo>
                  <a:cubicBezTo>
                    <a:pt x="34" y="9"/>
                    <a:pt x="35" y="9"/>
                    <a:pt x="35" y="10"/>
                  </a:cubicBezTo>
                  <a:cubicBezTo>
                    <a:pt x="35" y="10"/>
                    <a:pt x="34" y="10"/>
                    <a:pt x="34" y="10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1"/>
                    <a:pt x="34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0"/>
                    <a:pt x="35" y="10"/>
                    <a:pt x="36" y="10"/>
                  </a:cubicBezTo>
                  <a:cubicBezTo>
                    <a:pt x="37" y="10"/>
                    <a:pt x="38" y="9"/>
                    <a:pt x="38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8" y="7"/>
                    <a:pt x="39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2" y="6"/>
                  </a:cubicBezTo>
                  <a:cubicBezTo>
                    <a:pt x="42" y="6"/>
                    <a:pt x="42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7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4" y="9"/>
                    <a:pt x="44" y="9"/>
                  </a:cubicBezTo>
                  <a:cubicBezTo>
                    <a:pt x="44" y="9"/>
                    <a:pt x="45" y="9"/>
                    <a:pt x="45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1"/>
                    <a:pt x="46" y="11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3"/>
                    <a:pt x="46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4"/>
                    <a:pt x="46" y="14"/>
                  </a:cubicBezTo>
                  <a:cubicBezTo>
                    <a:pt x="46" y="14"/>
                    <a:pt x="46" y="14"/>
                    <a:pt x="45" y="14"/>
                  </a:cubicBezTo>
                  <a:cubicBezTo>
                    <a:pt x="45" y="13"/>
                    <a:pt x="45" y="14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3"/>
                    <a:pt x="44" y="13"/>
                    <a:pt x="43" y="13"/>
                  </a:cubicBezTo>
                  <a:cubicBezTo>
                    <a:pt x="44" y="13"/>
                    <a:pt x="44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4" y="11"/>
                    <a:pt x="44" y="12"/>
                  </a:cubicBezTo>
                  <a:cubicBezTo>
                    <a:pt x="44" y="12"/>
                    <a:pt x="44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3"/>
                  </a:cubicBezTo>
                  <a:cubicBezTo>
                    <a:pt x="40" y="13"/>
                    <a:pt x="41" y="12"/>
                    <a:pt x="41" y="13"/>
                  </a:cubicBezTo>
                  <a:cubicBezTo>
                    <a:pt x="41" y="13"/>
                    <a:pt x="40" y="13"/>
                    <a:pt x="40" y="14"/>
                  </a:cubicBezTo>
                  <a:cubicBezTo>
                    <a:pt x="40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2" y="15"/>
                    <a:pt x="42" y="15"/>
                  </a:cubicBezTo>
                  <a:cubicBezTo>
                    <a:pt x="41" y="15"/>
                    <a:pt x="40" y="15"/>
                    <a:pt x="40" y="15"/>
                  </a:cubicBezTo>
                  <a:cubicBezTo>
                    <a:pt x="40" y="15"/>
                    <a:pt x="39" y="16"/>
                    <a:pt x="39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39" y="15"/>
                    <a:pt x="39" y="15"/>
                    <a:pt x="38" y="15"/>
                  </a:cubicBezTo>
                  <a:cubicBezTo>
                    <a:pt x="38" y="15"/>
                    <a:pt x="37" y="15"/>
                    <a:pt x="37" y="16"/>
                  </a:cubicBezTo>
                  <a:cubicBezTo>
                    <a:pt x="36" y="16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9"/>
                    <a:pt x="33" y="19"/>
                  </a:cubicBezTo>
                  <a:cubicBezTo>
                    <a:pt x="33" y="19"/>
                    <a:pt x="33" y="18"/>
                    <a:pt x="33" y="19"/>
                  </a:cubicBezTo>
                  <a:cubicBezTo>
                    <a:pt x="33" y="19"/>
                    <a:pt x="33" y="19"/>
                    <a:pt x="33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0" y="21"/>
                    <a:pt x="30" y="22"/>
                    <a:pt x="30" y="2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2"/>
                    <a:pt x="32" y="33"/>
                  </a:cubicBezTo>
                  <a:cubicBezTo>
                    <a:pt x="33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4"/>
                  </a:cubicBezTo>
                  <a:cubicBezTo>
                    <a:pt x="35" y="34"/>
                    <a:pt x="35" y="33"/>
                    <a:pt x="35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6" y="34"/>
                    <a:pt x="36" y="33"/>
                    <a:pt x="36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8"/>
                    <a:pt x="43" y="38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6" y="40"/>
                    <a:pt x="46" y="40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50" y="41"/>
                    <a:pt x="50" y="41"/>
                  </a:cubicBezTo>
                  <a:cubicBezTo>
                    <a:pt x="46" y="47"/>
                    <a:pt x="41" y="51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0"/>
                    <a:pt x="34" y="50"/>
                    <a:pt x="33" y="49"/>
                  </a:cubicBezTo>
                  <a:cubicBezTo>
                    <a:pt x="33" y="49"/>
                    <a:pt x="33" y="49"/>
                    <a:pt x="32" y="4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0" y="48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0" y="55"/>
                  </a:lnTo>
                  <a:close/>
                  <a:moveTo>
                    <a:pt x="1" y="22"/>
                  </a:move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4"/>
                    <a:pt x="1" y="34"/>
                    <a:pt x="1" y="35"/>
                  </a:cubicBezTo>
                  <a:cubicBezTo>
                    <a:pt x="1" y="35"/>
                    <a:pt x="2" y="36"/>
                    <a:pt x="2" y="37"/>
                  </a:cubicBezTo>
                  <a:cubicBezTo>
                    <a:pt x="2" y="38"/>
                    <a:pt x="2" y="38"/>
                    <a:pt x="3" y="38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2"/>
                    <a:pt x="5" y="44"/>
                    <a:pt x="6" y="45"/>
                  </a:cubicBezTo>
                  <a:cubicBezTo>
                    <a:pt x="7" y="45"/>
                    <a:pt x="7" y="46"/>
                    <a:pt x="7" y="46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9" y="47"/>
                    <a:pt x="9" y="48"/>
                    <a:pt x="9" y="48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3"/>
                    <a:pt x="17" y="53"/>
                    <a:pt x="18" y="53"/>
                  </a:cubicBezTo>
                  <a:cubicBezTo>
                    <a:pt x="18" y="53"/>
                    <a:pt x="19" y="54"/>
                    <a:pt x="19" y="54"/>
                  </a:cubicBezTo>
                  <a:cubicBezTo>
                    <a:pt x="22" y="55"/>
                    <a:pt x="25" y="55"/>
                    <a:pt x="28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29" y="46"/>
                    <a:pt x="29" y="46"/>
                  </a:cubicBezTo>
                  <a:cubicBezTo>
                    <a:pt x="29" y="45"/>
                    <a:pt x="29" y="44"/>
                    <a:pt x="28" y="44"/>
                  </a:cubicBezTo>
                  <a:cubicBezTo>
                    <a:pt x="28" y="44"/>
                    <a:pt x="28" y="43"/>
                    <a:pt x="28" y="43"/>
                  </a:cubicBezTo>
                  <a:cubicBezTo>
                    <a:pt x="28" y="43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8" y="41"/>
                    <a:pt x="27" y="41"/>
                    <a:pt x="27" y="40"/>
                  </a:cubicBezTo>
                  <a:cubicBezTo>
                    <a:pt x="27" y="40"/>
                    <a:pt x="27" y="40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5"/>
                    <a:pt x="29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1"/>
                    <a:pt x="21" y="30"/>
                    <a:pt x="20" y="30"/>
                  </a:cubicBezTo>
                  <a:cubicBezTo>
                    <a:pt x="20" y="30"/>
                    <a:pt x="20" y="31"/>
                    <a:pt x="19" y="31"/>
                  </a:cubicBezTo>
                  <a:cubicBezTo>
                    <a:pt x="19" y="31"/>
                    <a:pt x="19" y="31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4" y="26"/>
                  </a:cubicBezTo>
                  <a:cubicBezTo>
                    <a:pt x="14" y="26"/>
                    <a:pt x="14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4"/>
                    <a:pt x="13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1" y="25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8"/>
                    <a:pt x="9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5" y="5"/>
                    <a:pt x="19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2"/>
                    <a:pt x="26" y="3"/>
                    <a:pt x="27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2"/>
                  </a:cubicBezTo>
                  <a:cubicBezTo>
                    <a:pt x="28" y="2"/>
                    <a:pt x="29" y="2"/>
                    <a:pt x="30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4" y="0"/>
                    <a:pt x="22" y="1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4" y="14"/>
                    <a:pt x="4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lose/>
                  <a:moveTo>
                    <a:pt x="30" y="22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29" y="35"/>
                  </a:cubicBezTo>
                  <a:cubicBezTo>
                    <a:pt x="29" y="35"/>
                    <a:pt x="29" y="34"/>
                    <a:pt x="29" y="34"/>
                  </a:cubicBezTo>
                  <a:cubicBezTo>
                    <a:pt x="28" y="34"/>
                    <a:pt x="28" y="34"/>
                    <a:pt x="27" y="34"/>
                  </a:cubicBezTo>
                  <a:cubicBezTo>
                    <a:pt x="27" y="34"/>
                    <a:pt x="26" y="34"/>
                    <a:pt x="26" y="33"/>
                  </a:cubicBezTo>
                  <a:cubicBezTo>
                    <a:pt x="26" y="33"/>
                    <a:pt x="26" y="32"/>
                    <a:pt x="26" y="32"/>
                  </a:cubicBezTo>
                  <a:cubicBezTo>
                    <a:pt x="26" y="32"/>
                    <a:pt x="26" y="32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4" y="28"/>
                  </a:cubicBezTo>
                  <a:cubicBezTo>
                    <a:pt x="24" y="28"/>
                    <a:pt x="24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2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20" y="29"/>
                    <a:pt x="19" y="28"/>
                    <a:pt x="19" y="28"/>
                  </a:cubicBezTo>
                  <a:cubicBezTo>
                    <a:pt x="19" y="27"/>
                    <a:pt x="19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3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Freeform: Shape 230"/>
            <p:cNvSpPr>
              <a:spLocks/>
            </p:cNvSpPr>
            <p:nvPr/>
          </p:nvSpPr>
          <p:spPr bwMode="auto">
            <a:xfrm flipH="1">
              <a:off x="2455182" y="4539165"/>
              <a:ext cx="116708" cy="97142"/>
            </a:xfrm>
            <a:custGeom>
              <a:avLst/>
              <a:gdLst>
                <a:gd name="T0" fmla="*/ 6 w 54"/>
                <a:gd name="T1" fmla="*/ 5 h 48"/>
                <a:gd name="T2" fmla="*/ 1 w 54"/>
                <a:gd name="T3" fmla="*/ 15 h 48"/>
                <a:gd name="T4" fmla="*/ 0 w 54"/>
                <a:gd name="T5" fmla="*/ 18 h 48"/>
                <a:gd name="T6" fmla="*/ 0 w 54"/>
                <a:gd name="T7" fmla="*/ 18 h 48"/>
                <a:gd name="T8" fmla="*/ 0 w 54"/>
                <a:gd name="T9" fmla="*/ 21 h 48"/>
                <a:gd name="T10" fmla="*/ 1 w 54"/>
                <a:gd name="T11" fmla="*/ 23 h 48"/>
                <a:gd name="T12" fmla="*/ 3 w 54"/>
                <a:gd name="T13" fmla="*/ 32 h 48"/>
                <a:gd name="T14" fmla="*/ 8 w 54"/>
                <a:gd name="T15" fmla="*/ 42 h 48"/>
                <a:gd name="T16" fmla="*/ 9 w 54"/>
                <a:gd name="T17" fmla="*/ 43 h 48"/>
                <a:gd name="T18" fmla="*/ 12 w 54"/>
                <a:gd name="T19" fmla="*/ 46 h 48"/>
                <a:gd name="T20" fmla="*/ 13 w 54"/>
                <a:gd name="T21" fmla="*/ 47 h 48"/>
                <a:gd name="T22" fmla="*/ 19 w 54"/>
                <a:gd name="T23" fmla="*/ 48 h 48"/>
                <a:gd name="T24" fmla="*/ 19 w 54"/>
                <a:gd name="T25" fmla="*/ 48 h 48"/>
                <a:gd name="T26" fmla="*/ 22 w 54"/>
                <a:gd name="T27" fmla="*/ 47 h 48"/>
                <a:gd name="T28" fmla="*/ 24 w 54"/>
                <a:gd name="T29" fmla="*/ 46 h 48"/>
                <a:gd name="T30" fmla="*/ 27 w 54"/>
                <a:gd name="T31" fmla="*/ 46 h 48"/>
                <a:gd name="T32" fmla="*/ 27 w 54"/>
                <a:gd name="T33" fmla="*/ 46 h 48"/>
                <a:gd name="T34" fmla="*/ 30 w 54"/>
                <a:gd name="T35" fmla="*/ 46 h 48"/>
                <a:gd name="T36" fmla="*/ 32 w 54"/>
                <a:gd name="T37" fmla="*/ 47 h 48"/>
                <a:gd name="T38" fmla="*/ 35 w 54"/>
                <a:gd name="T39" fmla="*/ 48 h 48"/>
                <a:gd name="T40" fmla="*/ 35 w 54"/>
                <a:gd name="T41" fmla="*/ 48 h 48"/>
                <a:gd name="T42" fmla="*/ 41 w 54"/>
                <a:gd name="T43" fmla="*/ 47 h 48"/>
                <a:gd name="T44" fmla="*/ 42 w 54"/>
                <a:gd name="T45" fmla="*/ 46 h 48"/>
                <a:gd name="T46" fmla="*/ 45 w 54"/>
                <a:gd name="T47" fmla="*/ 43 h 48"/>
                <a:gd name="T48" fmla="*/ 46 w 54"/>
                <a:gd name="T49" fmla="*/ 42 h 48"/>
                <a:gd name="T50" fmla="*/ 51 w 54"/>
                <a:gd name="T51" fmla="*/ 32 h 48"/>
                <a:gd name="T52" fmla="*/ 53 w 54"/>
                <a:gd name="T53" fmla="*/ 23 h 48"/>
                <a:gd name="T54" fmla="*/ 54 w 54"/>
                <a:gd name="T55" fmla="*/ 21 h 48"/>
                <a:gd name="T56" fmla="*/ 54 w 54"/>
                <a:gd name="T57" fmla="*/ 18 h 48"/>
                <a:gd name="T58" fmla="*/ 54 w 54"/>
                <a:gd name="T59" fmla="*/ 18 h 48"/>
                <a:gd name="T60" fmla="*/ 53 w 54"/>
                <a:gd name="T61" fmla="*/ 15 h 48"/>
                <a:gd name="T62" fmla="*/ 48 w 54"/>
                <a:gd name="T63" fmla="*/ 5 h 48"/>
                <a:gd name="T64" fmla="*/ 47 w 54"/>
                <a:gd name="T65" fmla="*/ 4 h 48"/>
                <a:gd name="T66" fmla="*/ 40 w 54"/>
                <a:gd name="T67" fmla="*/ 1 h 48"/>
                <a:gd name="T68" fmla="*/ 31 w 54"/>
                <a:gd name="T69" fmla="*/ 2 h 48"/>
                <a:gd name="T70" fmla="*/ 27 w 54"/>
                <a:gd name="T71" fmla="*/ 4 h 48"/>
                <a:gd name="T72" fmla="*/ 23 w 54"/>
                <a:gd name="T73" fmla="*/ 2 h 48"/>
                <a:gd name="T74" fmla="*/ 14 w 54"/>
                <a:gd name="T75" fmla="*/ 1 h 48"/>
                <a:gd name="T76" fmla="*/ 7 w 54"/>
                <a:gd name="T77" fmla="*/ 4 h 48"/>
                <a:gd name="T78" fmla="*/ 6 w 54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48">
                  <a:moveTo>
                    <a:pt x="6" y="5"/>
                  </a:moveTo>
                  <a:cubicBezTo>
                    <a:pt x="3" y="8"/>
                    <a:pt x="1" y="11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6"/>
                    <a:pt x="2" y="29"/>
                    <a:pt x="3" y="32"/>
                  </a:cubicBezTo>
                  <a:cubicBezTo>
                    <a:pt x="4" y="35"/>
                    <a:pt x="6" y="39"/>
                    <a:pt x="8" y="42"/>
                  </a:cubicBezTo>
                  <a:cubicBezTo>
                    <a:pt x="8" y="42"/>
                    <a:pt x="9" y="42"/>
                    <a:pt x="9" y="43"/>
                  </a:cubicBezTo>
                  <a:cubicBezTo>
                    <a:pt x="10" y="44"/>
                    <a:pt x="11" y="45"/>
                    <a:pt x="12" y="46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5" y="48"/>
                    <a:pt x="17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cubicBezTo>
                    <a:pt x="22" y="47"/>
                    <a:pt x="23" y="46"/>
                    <a:pt x="24" y="46"/>
                  </a:cubicBezTo>
                  <a:cubicBezTo>
                    <a:pt x="25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6"/>
                    <a:pt x="29" y="46"/>
                    <a:pt x="30" y="46"/>
                  </a:cubicBezTo>
                  <a:cubicBezTo>
                    <a:pt x="31" y="46"/>
                    <a:pt x="32" y="47"/>
                    <a:pt x="32" y="47"/>
                  </a:cubicBezTo>
                  <a:cubicBezTo>
                    <a:pt x="33" y="47"/>
                    <a:pt x="34" y="47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7" y="48"/>
                    <a:pt x="39" y="48"/>
                    <a:pt x="41" y="47"/>
                  </a:cubicBezTo>
                  <a:cubicBezTo>
                    <a:pt x="41" y="47"/>
                    <a:pt x="42" y="47"/>
                    <a:pt x="42" y="46"/>
                  </a:cubicBezTo>
                  <a:cubicBezTo>
                    <a:pt x="43" y="45"/>
                    <a:pt x="44" y="44"/>
                    <a:pt x="45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8" y="39"/>
                    <a:pt x="50" y="35"/>
                    <a:pt x="51" y="32"/>
                  </a:cubicBezTo>
                  <a:cubicBezTo>
                    <a:pt x="52" y="29"/>
                    <a:pt x="53" y="26"/>
                    <a:pt x="53" y="23"/>
                  </a:cubicBezTo>
                  <a:cubicBezTo>
                    <a:pt x="54" y="22"/>
                    <a:pt x="54" y="22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7"/>
                    <a:pt x="53" y="16"/>
                    <a:pt x="53" y="15"/>
                  </a:cubicBezTo>
                  <a:cubicBezTo>
                    <a:pt x="53" y="11"/>
                    <a:pt x="51" y="8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5" y="2"/>
                    <a:pt x="42" y="1"/>
                    <a:pt x="40" y="1"/>
                  </a:cubicBezTo>
                  <a:cubicBezTo>
                    <a:pt x="37" y="0"/>
                    <a:pt x="34" y="1"/>
                    <a:pt x="31" y="2"/>
                  </a:cubicBezTo>
                  <a:cubicBezTo>
                    <a:pt x="30" y="3"/>
                    <a:pt x="27" y="4"/>
                    <a:pt x="27" y="4"/>
                  </a:cubicBezTo>
                  <a:cubicBezTo>
                    <a:pt x="27" y="4"/>
                    <a:pt x="24" y="3"/>
                    <a:pt x="23" y="2"/>
                  </a:cubicBezTo>
                  <a:cubicBezTo>
                    <a:pt x="20" y="1"/>
                    <a:pt x="17" y="0"/>
                    <a:pt x="14" y="1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Freeform: Shape 231"/>
            <p:cNvSpPr>
              <a:spLocks/>
            </p:cNvSpPr>
            <p:nvPr/>
          </p:nvSpPr>
          <p:spPr bwMode="auto">
            <a:xfrm flipH="1">
              <a:off x="2513536" y="4509936"/>
              <a:ext cx="28265" cy="29228"/>
            </a:xfrm>
            <a:custGeom>
              <a:avLst/>
              <a:gdLst>
                <a:gd name="T0" fmla="*/ 4 w 13"/>
                <a:gd name="T1" fmla="*/ 10 h 14"/>
                <a:gd name="T2" fmla="*/ 10 w 13"/>
                <a:gd name="T3" fmla="*/ 14 h 14"/>
                <a:gd name="T4" fmla="*/ 13 w 13"/>
                <a:gd name="T5" fmla="*/ 14 h 14"/>
                <a:gd name="T6" fmla="*/ 13 w 13"/>
                <a:gd name="T7" fmla="*/ 14 h 14"/>
                <a:gd name="T8" fmla="*/ 10 w 13"/>
                <a:gd name="T9" fmla="*/ 5 h 14"/>
                <a:gd name="T10" fmla="*/ 1 w 13"/>
                <a:gd name="T11" fmla="*/ 0 h 14"/>
                <a:gd name="T12" fmla="*/ 1 w 13"/>
                <a:gd name="T13" fmla="*/ 0 h 14"/>
                <a:gd name="T14" fmla="*/ 0 w 13"/>
                <a:gd name="T15" fmla="*/ 0 h 14"/>
                <a:gd name="T16" fmla="*/ 1 w 13"/>
                <a:gd name="T17" fmla="*/ 3 h 14"/>
                <a:gd name="T18" fmla="*/ 4 w 13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4" y="10"/>
                  </a:moveTo>
                  <a:cubicBezTo>
                    <a:pt x="6" y="12"/>
                    <a:pt x="7" y="13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5"/>
                  </a:cubicBezTo>
                  <a:cubicBezTo>
                    <a:pt x="8" y="2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6"/>
                    <a:pt x="2" y="8"/>
                    <a:pt x="4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Rectangle 232"/>
            <p:cNvSpPr>
              <a:spLocks/>
            </p:cNvSpPr>
            <p:nvPr/>
          </p:nvSpPr>
          <p:spPr bwMode="auto">
            <a:xfrm flipH="1">
              <a:off x="4073590" y="2684022"/>
              <a:ext cx="23706" cy="103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Freeform: Shape 233"/>
            <p:cNvSpPr>
              <a:spLocks/>
            </p:cNvSpPr>
            <p:nvPr/>
          </p:nvSpPr>
          <p:spPr bwMode="auto">
            <a:xfrm flipH="1">
              <a:off x="4058090" y="2698636"/>
              <a:ext cx="127649" cy="85106"/>
            </a:xfrm>
            <a:custGeom>
              <a:avLst/>
              <a:gdLst>
                <a:gd name="T0" fmla="*/ 30 w 59"/>
                <a:gd name="T1" fmla="*/ 42 h 42"/>
                <a:gd name="T2" fmla="*/ 59 w 59"/>
                <a:gd name="T3" fmla="*/ 42 h 42"/>
                <a:gd name="T4" fmla="*/ 59 w 59"/>
                <a:gd name="T5" fmla="*/ 0 h 42"/>
                <a:gd name="T6" fmla="*/ 30 w 59"/>
                <a:gd name="T7" fmla="*/ 0 h 42"/>
                <a:gd name="T8" fmla="*/ 30 w 59"/>
                <a:gd name="T9" fmla="*/ 4 h 42"/>
                <a:gd name="T10" fmla="*/ 46 w 59"/>
                <a:gd name="T11" fmla="*/ 21 h 42"/>
                <a:gd name="T12" fmla="*/ 30 w 59"/>
                <a:gd name="T13" fmla="*/ 37 h 42"/>
                <a:gd name="T14" fmla="*/ 30 w 59"/>
                <a:gd name="T15" fmla="*/ 42 h 42"/>
                <a:gd name="T16" fmla="*/ 0 w 59"/>
                <a:gd name="T17" fmla="*/ 42 h 42"/>
                <a:gd name="T18" fmla="*/ 30 w 59"/>
                <a:gd name="T19" fmla="*/ 42 h 42"/>
                <a:gd name="T20" fmla="*/ 30 w 59"/>
                <a:gd name="T21" fmla="*/ 37 h 42"/>
                <a:gd name="T22" fmla="*/ 30 w 59"/>
                <a:gd name="T23" fmla="*/ 37 h 42"/>
                <a:gd name="T24" fmla="*/ 13 w 59"/>
                <a:gd name="T25" fmla="*/ 21 h 42"/>
                <a:gd name="T26" fmla="*/ 30 w 59"/>
                <a:gd name="T27" fmla="*/ 4 h 42"/>
                <a:gd name="T28" fmla="*/ 30 w 59"/>
                <a:gd name="T29" fmla="*/ 4 h 42"/>
                <a:gd name="T30" fmla="*/ 30 w 59"/>
                <a:gd name="T31" fmla="*/ 4 h 42"/>
                <a:gd name="T32" fmla="*/ 30 w 59"/>
                <a:gd name="T33" fmla="*/ 0 h 42"/>
                <a:gd name="T34" fmla="*/ 0 w 59"/>
                <a:gd name="T35" fmla="*/ 0 h 42"/>
                <a:gd name="T36" fmla="*/ 0 w 59"/>
                <a:gd name="T3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42">
                  <a:moveTo>
                    <a:pt x="30" y="42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9" y="4"/>
                    <a:pt x="46" y="12"/>
                    <a:pt x="46" y="21"/>
                  </a:cubicBezTo>
                  <a:cubicBezTo>
                    <a:pt x="46" y="30"/>
                    <a:pt x="39" y="37"/>
                    <a:pt x="30" y="37"/>
                  </a:cubicBezTo>
                  <a:lnTo>
                    <a:pt x="30" y="42"/>
                  </a:lnTo>
                  <a:close/>
                  <a:moveTo>
                    <a:pt x="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1" y="37"/>
                    <a:pt x="13" y="30"/>
                    <a:pt x="13" y="21"/>
                  </a:cubicBezTo>
                  <a:cubicBezTo>
                    <a:pt x="13" y="12"/>
                    <a:pt x="2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Oval 234"/>
            <p:cNvSpPr>
              <a:spLocks/>
            </p:cNvSpPr>
            <p:nvPr/>
          </p:nvSpPr>
          <p:spPr bwMode="auto">
            <a:xfrm flipH="1">
              <a:off x="4097296" y="2719268"/>
              <a:ext cx="47413" cy="447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Freeform: Shape 235"/>
            <p:cNvSpPr>
              <a:spLocks/>
            </p:cNvSpPr>
            <p:nvPr/>
          </p:nvSpPr>
          <p:spPr bwMode="auto">
            <a:xfrm flipH="1">
              <a:off x="2867306" y="1399692"/>
              <a:ext cx="110326" cy="103159"/>
            </a:xfrm>
            <a:custGeom>
              <a:avLst/>
              <a:gdLst>
                <a:gd name="T0" fmla="*/ 26 w 51"/>
                <a:gd name="T1" fmla="*/ 51 h 51"/>
                <a:gd name="T2" fmla="*/ 51 w 51"/>
                <a:gd name="T3" fmla="*/ 25 h 51"/>
                <a:gd name="T4" fmla="*/ 26 w 51"/>
                <a:gd name="T5" fmla="*/ 0 h 51"/>
                <a:gd name="T6" fmla="*/ 26 w 51"/>
                <a:gd name="T7" fmla="*/ 18 h 51"/>
                <a:gd name="T8" fmla="*/ 33 w 51"/>
                <a:gd name="T9" fmla="*/ 25 h 51"/>
                <a:gd name="T10" fmla="*/ 26 w 51"/>
                <a:gd name="T11" fmla="*/ 33 h 51"/>
                <a:gd name="T12" fmla="*/ 26 w 51"/>
                <a:gd name="T13" fmla="*/ 51 h 51"/>
                <a:gd name="T14" fmla="*/ 26 w 51"/>
                <a:gd name="T15" fmla="*/ 33 h 51"/>
                <a:gd name="T16" fmla="*/ 26 w 51"/>
                <a:gd name="T17" fmla="*/ 33 h 51"/>
                <a:gd name="T18" fmla="*/ 26 w 51"/>
                <a:gd name="T19" fmla="*/ 0 h 51"/>
                <a:gd name="T20" fmla="*/ 0 w 51"/>
                <a:gd name="T21" fmla="*/ 25 h 51"/>
                <a:gd name="T22" fmla="*/ 26 w 51"/>
                <a:gd name="T23" fmla="*/ 51 h 51"/>
                <a:gd name="T24" fmla="*/ 26 w 51"/>
                <a:gd name="T25" fmla="*/ 33 h 51"/>
                <a:gd name="T26" fmla="*/ 26 w 51"/>
                <a:gd name="T27" fmla="*/ 33 h 51"/>
                <a:gd name="T28" fmla="*/ 18 w 51"/>
                <a:gd name="T29" fmla="*/ 25 h 51"/>
                <a:gd name="T30" fmla="*/ 26 w 51"/>
                <a:gd name="T31" fmla="*/ 18 h 51"/>
                <a:gd name="T32" fmla="*/ 26 w 51"/>
                <a:gd name="T3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40" y="51"/>
                    <a:pt x="51" y="40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0" y="18"/>
                    <a:pt x="33" y="21"/>
                    <a:pt x="33" y="25"/>
                  </a:cubicBezTo>
                  <a:cubicBezTo>
                    <a:pt x="33" y="30"/>
                    <a:pt x="30" y="33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moveTo>
                    <a:pt x="26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40"/>
                    <a:pt x="11" y="51"/>
                    <a:pt x="26" y="51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2" y="33"/>
                    <a:pt x="18" y="30"/>
                    <a:pt x="18" y="25"/>
                  </a:cubicBezTo>
                  <a:cubicBezTo>
                    <a:pt x="18" y="21"/>
                    <a:pt x="22" y="18"/>
                    <a:pt x="26" y="18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Freeform: Shape 236"/>
            <p:cNvSpPr>
              <a:spLocks/>
            </p:cNvSpPr>
            <p:nvPr/>
          </p:nvSpPr>
          <p:spPr bwMode="auto">
            <a:xfrm flipH="1">
              <a:off x="2908337" y="1437517"/>
              <a:ext cx="25530" cy="24930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6 w 12"/>
                <a:gd name="T7" fmla="*/ 2 h 12"/>
                <a:gd name="T8" fmla="*/ 10 w 12"/>
                <a:gd name="T9" fmla="*/ 6 h 12"/>
                <a:gd name="T10" fmla="*/ 6 w 12"/>
                <a:gd name="T11" fmla="*/ 11 h 12"/>
                <a:gd name="T12" fmla="*/ 6 w 12"/>
                <a:gd name="T13" fmla="*/ 12 h 12"/>
                <a:gd name="T14" fmla="*/ 6 w 12"/>
                <a:gd name="T15" fmla="*/ 0 h 12"/>
                <a:gd name="T16" fmla="*/ 0 w 12"/>
                <a:gd name="T17" fmla="*/ 6 h 12"/>
                <a:gd name="T18" fmla="*/ 6 w 12"/>
                <a:gd name="T19" fmla="*/ 12 h 12"/>
                <a:gd name="T20" fmla="*/ 6 w 12"/>
                <a:gd name="T21" fmla="*/ 12 h 12"/>
                <a:gd name="T22" fmla="*/ 6 w 12"/>
                <a:gd name="T23" fmla="*/ 11 h 12"/>
                <a:gd name="T24" fmla="*/ 6 w 12"/>
                <a:gd name="T25" fmla="*/ 11 h 12"/>
                <a:gd name="T26" fmla="*/ 6 w 12"/>
                <a:gd name="T27" fmla="*/ 11 h 12"/>
                <a:gd name="T28" fmla="*/ 1 w 12"/>
                <a:gd name="T29" fmla="*/ 6 h 12"/>
                <a:gd name="T30" fmla="*/ 6 w 12"/>
                <a:gd name="T31" fmla="*/ 2 h 12"/>
                <a:gd name="T32" fmla="*/ 6 w 12"/>
                <a:gd name="T33" fmla="*/ 2 h 12"/>
                <a:gd name="T34" fmla="*/ 6 w 12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9"/>
                    <a:pt x="8" y="11"/>
                    <a:pt x="6" y="11"/>
                  </a:cubicBezTo>
                  <a:lnTo>
                    <a:pt x="6" y="12"/>
                  </a:lnTo>
                  <a:close/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1" y="9"/>
                    <a:pt x="1" y="6"/>
                  </a:cubicBezTo>
                  <a:cubicBezTo>
                    <a:pt x="1" y="4"/>
                    <a:pt x="3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Freeform: Shape 237"/>
            <p:cNvSpPr>
              <a:spLocks/>
            </p:cNvSpPr>
            <p:nvPr/>
          </p:nvSpPr>
          <p:spPr bwMode="auto">
            <a:xfrm flipH="1">
              <a:off x="2200796" y="3830806"/>
              <a:ext cx="120355" cy="120352"/>
            </a:xfrm>
            <a:custGeom>
              <a:avLst/>
              <a:gdLst>
                <a:gd name="T0" fmla="*/ 46 w 56"/>
                <a:gd name="T1" fmla="*/ 41 h 59"/>
                <a:gd name="T2" fmla="*/ 50 w 56"/>
                <a:gd name="T3" fmla="*/ 39 h 59"/>
                <a:gd name="T4" fmla="*/ 55 w 56"/>
                <a:gd name="T5" fmla="*/ 37 h 59"/>
                <a:gd name="T6" fmla="*/ 55 w 56"/>
                <a:gd name="T7" fmla="*/ 30 h 59"/>
                <a:gd name="T8" fmla="*/ 54 w 56"/>
                <a:gd name="T9" fmla="*/ 17 h 59"/>
                <a:gd name="T10" fmla="*/ 42 w 56"/>
                <a:gd name="T11" fmla="*/ 28 h 59"/>
                <a:gd name="T12" fmla="*/ 37 w 56"/>
                <a:gd name="T13" fmla="*/ 32 h 59"/>
                <a:gd name="T14" fmla="*/ 37 w 56"/>
                <a:gd name="T15" fmla="*/ 28 h 59"/>
                <a:gd name="T16" fmla="*/ 42 w 56"/>
                <a:gd name="T17" fmla="*/ 20 h 59"/>
                <a:gd name="T18" fmla="*/ 38 w 56"/>
                <a:gd name="T19" fmla="*/ 12 h 59"/>
                <a:gd name="T20" fmla="*/ 28 w 56"/>
                <a:gd name="T21" fmla="*/ 0 h 59"/>
                <a:gd name="T22" fmla="*/ 28 w 56"/>
                <a:gd name="T23" fmla="*/ 0 h 59"/>
                <a:gd name="T24" fmla="*/ 28 w 56"/>
                <a:gd name="T25" fmla="*/ 0 h 59"/>
                <a:gd name="T26" fmla="*/ 28 w 56"/>
                <a:gd name="T27" fmla="*/ 0 h 59"/>
                <a:gd name="T28" fmla="*/ 28 w 56"/>
                <a:gd name="T29" fmla="*/ 0 h 59"/>
                <a:gd name="T30" fmla="*/ 18 w 56"/>
                <a:gd name="T31" fmla="*/ 12 h 59"/>
                <a:gd name="T32" fmla="*/ 14 w 56"/>
                <a:gd name="T33" fmla="*/ 20 h 59"/>
                <a:gd name="T34" fmla="*/ 18 w 56"/>
                <a:gd name="T35" fmla="*/ 28 h 59"/>
                <a:gd name="T36" fmla="*/ 19 w 56"/>
                <a:gd name="T37" fmla="*/ 32 h 59"/>
                <a:gd name="T38" fmla="*/ 14 w 56"/>
                <a:gd name="T39" fmla="*/ 28 h 59"/>
                <a:gd name="T40" fmla="*/ 2 w 56"/>
                <a:gd name="T41" fmla="*/ 17 h 59"/>
                <a:gd name="T42" fmla="*/ 1 w 56"/>
                <a:gd name="T43" fmla="*/ 30 h 59"/>
                <a:gd name="T44" fmla="*/ 1 w 56"/>
                <a:gd name="T45" fmla="*/ 37 h 59"/>
                <a:gd name="T46" fmla="*/ 6 w 56"/>
                <a:gd name="T47" fmla="*/ 39 h 59"/>
                <a:gd name="T48" fmla="*/ 10 w 56"/>
                <a:gd name="T49" fmla="*/ 41 h 59"/>
                <a:gd name="T50" fmla="*/ 9 w 56"/>
                <a:gd name="T51" fmla="*/ 44 h 59"/>
                <a:gd name="T52" fmla="*/ 1 w 56"/>
                <a:gd name="T53" fmla="*/ 41 h 59"/>
                <a:gd name="T54" fmla="*/ 13 w 56"/>
                <a:gd name="T55" fmla="*/ 58 h 59"/>
                <a:gd name="T56" fmla="*/ 19 w 56"/>
                <a:gd name="T57" fmla="*/ 57 h 59"/>
                <a:gd name="T58" fmla="*/ 25 w 56"/>
                <a:gd name="T59" fmla="*/ 53 h 59"/>
                <a:gd name="T60" fmla="*/ 27 w 56"/>
                <a:gd name="T61" fmla="*/ 53 h 59"/>
                <a:gd name="T62" fmla="*/ 27 w 56"/>
                <a:gd name="T63" fmla="*/ 50 h 59"/>
                <a:gd name="T64" fmla="*/ 28 w 56"/>
                <a:gd name="T65" fmla="*/ 26 h 59"/>
                <a:gd name="T66" fmla="*/ 29 w 56"/>
                <a:gd name="T67" fmla="*/ 50 h 59"/>
                <a:gd name="T68" fmla="*/ 29 w 56"/>
                <a:gd name="T69" fmla="*/ 53 h 59"/>
                <a:gd name="T70" fmla="*/ 31 w 56"/>
                <a:gd name="T71" fmla="*/ 53 h 59"/>
                <a:gd name="T72" fmla="*/ 37 w 56"/>
                <a:gd name="T73" fmla="*/ 57 h 59"/>
                <a:gd name="T74" fmla="*/ 43 w 56"/>
                <a:gd name="T75" fmla="*/ 58 h 59"/>
                <a:gd name="T76" fmla="*/ 55 w 56"/>
                <a:gd name="T77" fmla="*/ 41 h 59"/>
                <a:gd name="T78" fmla="*/ 47 w 56"/>
                <a:gd name="T79" fmla="*/ 44 h 59"/>
                <a:gd name="T80" fmla="*/ 46 w 56"/>
                <a:gd name="T81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59">
                  <a:moveTo>
                    <a:pt x="46" y="41"/>
                  </a:moveTo>
                  <a:cubicBezTo>
                    <a:pt x="47" y="40"/>
                    <a:pt x="49" y="39"/>
                    <a:pt x="50" y="39"/>
                  </a:cubicBezTo>
                  <a:cubicBezTo>
                    <a:pt x="52" y="38"/>
                    <a:pt x="53" y="38"/>
                    <a:pt x="55" y="37"/>
                  </a:cubicBezTo>
                  <a:cubicBezTo>
                    <a:pt x="55" y="35"/>
                    <a:pt x="56" y="32"/>
                    <a:pt x="55" y="30"/>
                  </a:cubicBezTo>
                  <a:cubicBezTo>
                    <a:pt x="55" y="26"/>
                    <a:pt x="54" y="22"/>
                    <a:pt x="54" y="17"/>
                  </a:cubicBezTo>
                  <a:cubicBezTo>
                    <a:pt x="49" y="20"/>
                    <a:pt x="43" y="22"/>
                    <a:pt x="42" y="28"/>
                  </a:cubicBezTo>
                  <a:cubicBezTo>
                    <a:pt x="41" y="30"/>
                    <a:pt x="39" y="33"/>
                    <a:pt x="37" y="32"/>
                  </a:cubicBezTo>
                  <a:cubicBezTo>
                    <a:pt x="36" y="31"/>
                    <a:pt x="37" y="29"/>
                    <a:pt x="37" y="28"/>
                  </a:cubicBezTo>
                  <a:cubicBezTo>
                    <a:pt x="39" y="25"/>
                    <a:pt x="42" y="23"/>
                    <a:pt x="42" y="20"/>
                  </a:cubicBezTo>
                  <a:cubicBezTo>
                    <a:pt x="42" y="17"/>
                    <a:pt x="40" y="14"/>
                    <a:pt x="38" y="12"/>
                  </a:cubicBezTo>
                  <a:cubicBezTo>
                    <a:pt x="35" y="8"/>
                    <a:pt x="31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5"/>
                    <a:pt x="21" y="8"/>
                    <a:pt x="18" y="12"/>
                  </a:cubicBezTo>
                  <a:cubicBezTo>
                    <a:pt x="16" y="14"/>
                    <a:pt x="14" y="17"/>
                    <a:pt x="14" y="20"/>
                  </a:cubicBezTo>
                  <a:cubicBezTo>
                    <a:pt x="14" y="23"/>
                    <a:pt x="17" y="25"/>
                    <a:pt x="18" y="28"/>
                  </a:cubicBezTo>
                  <a:cubicBezTo>
                    <a:pt x="19" y="29"/>
                    <a:pt x="20" y="31"/>
                    <a:pt x="19" y="32"/>
                  </a:cubicBezTo>
                  <a:cubicBezTo>
                    <a:pt x="16" y="33"/>
                    <a:pt x="15" y="30"/>
                    <a:pt x="14" y="28"/>
                  </a:cubicBezTo>
                  <a:cubicBezTo>
                    <a:pt x="13" y="22"/>
                    <a:pt x="7" y="20"/>
                    <a:pt x="2" y="17"/>
                  </a:cubicBezTo>
                  <a:cubicBezTo>
                    <a:pt x="2" y="22"/>
                    <a:pt x="1" y="26"/>
                    <a:pt x="1" y="30"/>
                  </a:cubicBezTo>
                  <a:cubicBezTo>
                    <a:pt x="0" y="32"/>
                    <a:pt x="1" y="35"/>
                    <a:pt x="1" y="37"/>
                  </a:cubicBezTo>
                  <a:cubicBezTo>
                    <a:pt x="3" y="38"/>
                    <a:pt x="4" y="38"/>
                    <a:pt x="6" y="39"/>
                  </a:cubicBezTo>
                  <a:cubicBezTo>
                    <a:pt x="7" y="39"/>
                    <a:pt x="9" y="40"/>
                    <a:pt x="10" y="41"/>
                  </a:cubicBezTo>
                  <a:cubicBezTo>
                    <a:pt x="11" y="42"/>
                    <a:pt x="11" y="44"/>
                    <a:pt x="9" y="44"/>
                  </a:cubicBezTo>
                  <a:cubicBezTo>
                    <a:pt x="6" y="43"/>
                    <a:pt x="4" y="40"/>
                    <a:pt x="1" y="41"/>
                  </a:cubicBezTo>
                  <a:cubicBezTo>
                    <a:pt x="2" y="48"/>
                    <a:pt x="6" y="55"/>
                    <a:pt x="13" y="58"/>
                  </a:cubicBezTo>
                  <a:cubicBezTo>
                    <a:pt x="16" y="59"/>
                    <a:pt x="17" y="59"/>
                    <a:pt x="19" y="57"/>
                  </a:cubicBezTo>
                  <a:cubicBezTo>
                    <a:pt x="21" y="56"/>
                    <a:pt x="22" y="54"/>
                    <a:pt x="25" y="53"/>
                  </a:cubicBezTo>
                  <a:cubicBezTo>
                    <a:pt x="26" y="53"/>
                    <a:pt x="26" y="54"/>
                    <a:pt x="27" y="53"/>
                  </a:cubicBezTo>
                  <a:cubicBezTo>
                    <a:pt x="27" y="52"/>
                    <a:pt x="27" y="51"/>
                    <a:pt x="27" y="50"/>
                  </a:cubicBezTo>
                  <a:cubicBezTo>
                    <a:pt x="27" y="41"/>
                    <a:pt x="28" y="36"/>
                    <a:pt x="28" y="26"/>
                  </a:cubicBezTo>
                  <a:cubicBezTo>
                    <a:pt x="28" y="36"/>
                    <a:pt x="29" y="41"/>
                    <a:pt x="29" y="50"/>
                  </a:cubicBezTo>
                  <a:cubicBezTo>
                    <a:pt x="29" y="51"/>
                    <a:pt x="29" y="52"/>
                    <a:pt x="29" y="53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4" y="54"/>
                    <a:pt x="35" y="56"/>
                    <a:pt x="37" y="57"/>
                  </a:cubicBezTo>
                  <a:cubicBezTo>
                    <a:pt x="39" y="59"/>
                    <a:pt x="40" y="59"/>
                    <a:pt x="43" y="58"/>
                  </a:cubicBezTo>
                  <a:cubicBezTo>
                    <a:pt x="50" y="55"/>
                    <a:pt x="54" y="48"/>
                    <a:pt x="55" y="41"/>
                  </a:cubicBezTo>
                  <a:cubicBezTo>
                    <a:pt x="52" y="40"/>
                    <a:pt x="50" y="43"/>
                    <a:pt x="47" y="44"/>
                  </a:cubicBezTo>
                  <a:cubicBezTo>
                    <a:pt x="45" y="44"/>
                    <a:pt x="45" y="42"/>
                    <a:pt x="46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Rectangle 238"/>
            <p:cNvSpPr>
              <a:spLocks/>
            </p:cNvSpPr>
            <p:nvPr/>
          </p:nvSpPr>
          <p:spPr bwMode="auto">
            <a:xfrm flipH="1">
              <a:off x="2256415" y="3943422"/>
              <a:ext cx="9118" cy="361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Freeform: Shape 239"/>
            <p:cNvSpPr>
              <a:spLocks/>
            </p:cNvSpPr>
            <p:nvPr/>
          </p:nvSpPr>
          <p:spPr bwMode="auto">
            <a:xfrm flipH="1">
              <a:off x="1745818" y="3444819"/>
              <a:ext cx="31913" cy="38685"/>
            </a:xfrm>
            <a:custGeom>
              <a:avLst/>
              <a:gdLst>
                <a:gd name="T0" fmla="*/ 0 w 15"/>
                <a:gd name="T1" fmla="*/ 0 h 19"/>
                <a:gd name="T2" fmla="*/ 6 w 15"/>
                <a:gd name="T3" fmla="*/ 19 h 19"/>
                <a:gd name="T4" fmla="*/ 15 w 15"/>
                <a:gd name="T5" fmla="*/ 0 h 19"/>
                <a:gd name="T6" fmla="*/ 0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0" y="0"/>
                  </a:moveTo>
                  <a:cubicBezTo>
                    <a:pt x="0" y="8"/>
                    <a:pt x="3" y="15"/>
                    <a:pt x="6" y="19"/>
                  </a:cubicBezTo>
                  <a:cubicBezTo>
                    <a:pt x="11" y="14"/>
                    <a:pt x="15" y="8"/>
                    <a:pt x="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Freeform: Shape 240"/>
            <p:cNvSpPr>
              <a:spLocks/>
            </p:cNvSpPr>
            <p:nvPr/>
          </p:nvSpPr>
          <p:spPr bwMode="auto">
            <a:xfrm flipH="1">
              <a:off x="1745818" y="3395819"/>
              <a:ext cx="31913" cy="38685"/>
            </a:xfrm>
            <a:custGeom>
              <a:avLst/>
              <a:gdLst>
                <a:gd name="T0" fmla="*/ 6 w 15"/>
                <a:gd name="T1" fmla="*/ 0 h 19"/>
                <a:gd name="T2" fmla="*/ 0 w 15"/>
                <a:gd name="T3" fmla="*/ 19 h 19"/>
                <a:gd name="T4" fmla="*/ 15 w 15"/>
                <a:gd name="T5" fmla="*/ 19 h 19"/>
                <a:gd name="T6" fmla="*/ 6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6" y="0"/>
                  </a:moveTo>
                  <a:cubicBezTo>
                    <a:pt x="3" y="5"/>
                    <a:pt x="0" y="11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1"/>
                    <a:pt x="11" y="5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Freeform: Shape 241"/>
            <p:cNvSpPr>
              <a:spLocks/>
            </p:cNvSpPr>
            <p:nvPr/>
          </p:nvSpPr>
          <p:spPr bwMode="auto">
            <a:xfrm flipH="1">
              <a:off x="1773172" y="3379485"/>
              <a:ext cx="30089" cy="55018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27 h 27"/>
                <a:gd name="T4" fmla="*/ 7 w 14"/>
                <a:gd name="T5" fmla="*/ 27 h 27"/>
                <a:gd name="T6" fmla="*/ 14 w 14"/>
                <a:gd name="T7" fmla="*/ 5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18"/>
                    <a:pt x="10" y="10"/>
                    <a:pt x="14" y="5"/>
                  </a:cubicBezTo>
                  <a:cubicBezTo>
                    <a:pt x="10" y="2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Freeform: Shape 242"/>
            <p:cNvSpPr>
              <a:spLocks/>
            </p:cNvSpPr>
            <p:nvPr/>
          </p:nvSpPr>
          <p:spPr bwMode="auto">
            <a:xfrm flipH="1">
              <a:off x="1814202" y="3444819"/>
              <a:ext cx="30089" cy="55018"/>
            </a:xfrm>
            <a:custGeom>
              <a:avLst/>
              <a:gdLst>
                <a:gd name="T0" fmla="*/ 14 w 14"/>
                <a:gd name="T1" fmla="*/ 27 h 27"/>
                <a:gd name="T2" fmla="*/ 14 w 14"/>
                <a:gd name="T3" fmla="*/ 0 h 27"/>
                <a:gd name="T4" fmla="*/ 7 w 14"/>
                <a:gd name="T5" fmla="*/ 0 h 27"/>
                <a:gd name="T6" fmla="*/ 0 w 14"/>
                <a:gd name="T7" fmla="*/ 22 h 27"/>
                <a:gd name="T8" fmla="*/ 14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2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4" y="17"/>
                    <a:pt x="0" y="22"/>
                  </a:cubicBezTo>
                  <a:cubicBezTo>
                    <a:pt x="4" y="25"/>
                    <a:pt x="9" y="27"/>
                    <a:pt x="14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Freeform: Shape 243"/>
            <p:cNvSpPr>
              <a:spLocks/>
            </p:cNvSpPr>
            <p:nvPr/>
          </p:nvSpPr>
          <p:spPr bwMode="auto">
            <a:xfrm flipH="1">
              <a:off x="1814202" y="3379485"/>
              <a:ext cx="30089" cy="55018"/>
            </a:xfrm>
            <a:custGeom>
              <a:avLst/>
              <a:gdLst>
                <a:gd name="T0" fmla="*/ 7 w 14"/>
                <a:gd name="T1" fmla="*/ 27 h 27"/>
                <a:gd name="T2" fmla="*/ 14 w 14"/>
                <a:gd name="T3" fmla="*/ 27 h 27"/>
                <a:gd name="T4" fmla="*/ 14 w 14"/>
                <a:gd name="T5" fmla="*/ 0 h 27"/>
                <a:gd name="T6" fmla="*/ 0 w 14"/>
                <a:gd name="T7" fmla="*/ 5 h 27"/>
                <a:gd name="T8" fmla="*/ 7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7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2"/>
                    <a:pt x="0" y="5"/>
                  </a:cubicBezTo>
                  <a:cubicBezTo>
                    <a:pt x="4" y="10"/>
                    <a:pt x="7" y="18"/>
                    <a:pt x="7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Freeform: Shape 244"/>
            <p:cNvSpPr>
              <a:spLocks/>
            </p:cNvSpPr>
            <p:nvPr/>
          </p:nvSpPr>
          <p:spPr bwMode="auto">
            <a:xfrm flipH="1">
              <a:off x="1840643" y="3444819"/>
              <a:ext cx="31913" cy="38685"/>
            </a:xfrm>
            <a:custGeom>
              <a:avLst/>
              <a:gdLst>
                <a:gd name="T0" fmla="*/ 10 w 15"/>
                <a:gd name="T1" fmla="*/ 19 h 19"/>
                <a:gd name="T2" fmla="*/ 15 w 15"/>
                <a:gd name="T3" fmla="*/ 0 h 19"/>
                <a:gd name="T4" fmla="*/ 0 w 15"/>
                <a:gd name="T5" fmla="*/ 0 h 19"/>
                <a:gd name="T6" fmla="*/ 10 w 1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10" y="19"/>
                  </a:moveTo>
                  <a:cubicBezTo>
                    <a:pt x="13" y="14"/>
                    <a:pt x="15" y="8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4" y="14"/>
                    <a:pt x="1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Freeform: Shape 245"/>
            <p:cNvSpPr>
              <a:spLocks/>
            </p:cNvSpPr>
            <p:nvPr/>
          </p:nvSpPr>
          <p:spPr bwMode="auto">
            <a:xfrm flipH="1">
              <a:off x="1840643" y="3395819"/>
              <a:ext cx="31913" cy="38685"/>
            </a:xfrm>
            <a:custGeom>
              <a:avLst/>
              <a:gdLst>
                <a:gd name="T0" fmla="*/ 10 w 15"/>
                <a:gd name="T1" fmla="*/ 0 h 19"/>
                <a:gd name="T2" fmla="*/ 0 w 15"/>
                <a:gd name="T3" fmla="*/ 19 h 19"/>
                <a:gd name="T4" fmla="*/ 15 w 15"/>
                <a:gd name="T5" fmla="*/ 19 h 19"/>
                <a:gd name="T6" fmla="*/ 10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10" y="0"/>
                  </a:moveTo>
                  <a:cubicBezTo>
                    <a:pt x="4" y="5"/>
                    <a:pt x="1" y="12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1"/>
                    <a:pt x="13" y="5"/>
                    <a:pt x="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Freeform: Shape 246"/>
            <p:cNvSpPr>
              <a:spLocks/>
            </p:cNvSpPr>
            <p:nvPr/>
          </p:nvSpPr>
          <p:spPr bwMode="auto">
            <a:xfrm flipH="1">
              <a:off x="1773172" y="3444819"/>
              <a:ext cx="30089" cy="55018"/>
            </a:xfrm>
            <a:custGeom>
              <a:avLst/>
              <a:gdLst>
                <a:gd name="T0" fmla="*/ 0 w 14"/>
                <a:gd name="T1" fmla="*/ 27 h 27"/>
                <a:gd name="T2" fmla="*/ 14 w 14"/>
                <a:gd name="T3" fmla="*/ 22 h 27"/>
                <a:gd name="T4" fmla="*/ 7 w 14"/>
                <a:gd name="T5" fmla="*/ 0 h 27"/>
                <a:gd name="T6" fmla="*/ 0 w 14"/>
                <a:gd name="T7" fmla="*/ 0 h 27"/>
                <a:gd name="T8" fmla="*/ 0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27"/>
                  </a:moveTo>
                  <a:cubicBezTo>
                    <a:pt x="5" y="27"/>
                    <a:pt x="10" y="25"/>
                    <a:pt x="14" y="22"/>
                  </a:cubicBezTo>
                  <a:cubicBezTo>
                    <a:pt x="10" y="17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Freeform: Shape 247"/>
            <p:cNvSpPr>
              <a:spLocks/>
            </p:cNvSpPr>
            <p:nvPr/>
          </p:nvSpPr>
          <p:spPr bwMode="auto">
            <a:xfrm flipH="1">
              <a:off x="1766789" y="1647274"/>
              <a:ext cx="170503" cy="160756"/>
            </a:xfrm>
            <a:custGeom>
              <a:avLst/>
              <a:gdLst>
                <a:gd name="T0" fmla="*/ 40 w 79"/>
                <a:gd name="T1" fmla="*/ 79 h 79"/>
                <a:gd name="T2" fmla="*/ 79 w 79"/>
                <a:gd name="T3" fmla="*/ 40 h 79"/>
                <a:gd name="T4" fmla="*/ 40 w 79"/>
                <a:gd name="T5" fmla="*/ 0 h 79"/>
                <a:gd name="T6" fmla="*/ 40 w 79"/>
                <a:gd name="T7" fmla="*/ 0 h 79"/>
                <a:gd name="T8" fmla="*/ 40 w 79"/>
                <a:gd name="T9" fmla="*/ 28 h 79"/>
                <a:gd name="T10" fmla="*/ 60 w 79"/>
                <a:gd name="T11" fmla="*/ 20 h 79"/>
                <a:gd name="T12" fmla="*/ 47 w 79"/>
                <a:gd name="T13" fmla="*/ 47 h 79"/>
                <a:gd name="T14" fmla="*/ 40 w 79"/>
                <a:gd name="T15" fmla="*/ 51 h 79"/>
                <a:gd name="T16" fmla="*/ 40 w 79"/>
                <a:gd name="T17" fmla="*/ 79 h 79"/>
                <a:gd name="T18" fmla="*/ 40 w 79"/>
                <a:gd name="T19" fmla="*/ 0 h 79"/>
                <a:gd name="T20" fmla="*/ 0 w 79"/>
                <a:gd name="T21" fmla="*/ 40 h 79"/>
                <a:gd name="T22" fmla="*/ 40 w 79"/>
                <a:gd name="T23" fmla="*/ 79 h 79"/>
                <a:gd name="T24" fmla="*/ 40 w 79"/>
                <a:gd name="T25" fmla="*/ 51 h 79"/>
                <a:gd name="T26" fmla="*/ 20 w 79"/>
                <a:gd name="T27" fmla="*/ 60 h 79"/>
                <a:gd name="T28" fmla="*/ 32 w 79"/>
                <a:gd name="T29" fmla="*/ 32 h 79"/>
                <a:gd name="T30" fmla="*/ 32 w 79"/>
                <a:gd name="T31" fmla="*/ 32 h 79"/>
                <a:gd name="T32" fmla="*/ 40 w 79"/>
                <a:gd name="T33" fmla="*/ 28 h 79"/>
                <a:gd name="T34" fmla="*/ 40 w 79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9">
                  <a:moveTo>
                    <a:pt x="40" y="79"/>
                  </a:move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79"/>
                    <a:pt x="40" y="79"/>
                    <a:pt x="40" y="79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1"/>
                    <a:pt x="18" y="79"/>
                    <a:pt x="40" y="7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Oval 248"/>
            <p:cNvSpPr>
              <a:spLocks/>
            </p:cNvSpPr>
            <p:nvPr/>
          </p:nvSpPr>
          <p:spPr bwMode="auto">
            <a:xfrm flipH="1">
              <a:off x="1842467" y="1718625"/>
              <a:ext cx="19148" cy="180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Freeform: Shape 249"/>
            <p:cNvSpPr>
              <a:spLocks/>
            </p:cNvSpPr>
            <p:nvPr/>
          </p:nvSpPr>
          <p:spPr bwMode="auto">
            <a:xfrm flipH="1">
              <a:off x="3266666" y="4870133"/>
              <a:ext cx="137679" cy="65334"/>
            </a:xfrm>
            <a:custGeom>
              <a:avLst/>
              <a:gdLst>
                <a:gd name="T0" fmla="*/ 55 w 64"/>
                <a:gd name="T1" fmla="*/ 23 h 32"/>
                <a:gd name="T2" fmla="*/ 64 w 64"/>
                <a:gd name="T3" fmla="*/ 12 h 32"/>
                <a:gd name="T4" fmla="*/ 55 w 64"/>
                <a:gd name="T5" fmla="*/ 1 h 32"/>
                <a:gd name="T6" fmla="*/ 55 w 64"/>
                <a:gd name="T7" fmla="*/ 6 h 32"/>
                <a:gd name="T8" fmla="*/ 59 w 64"/>
                <a:gd name="T9" fmla="*/ 12 h 32"/>
                <a:gd name="T10" fmla="*/ 55 w 64"/>
                <a:gd name="T11" fmla="*/ 18 h 32"/>
                <a:gd name="T12" fmla="*/ 55 w 64"/>
                <a:gd name="T13" fmla="*/ 23 h 32"/>
                <a:gd name="T14" fmla="*/ 27 w 64"/>
                <a:gd name="T15" fmla="*/ 32 h 32"/>
                <a:gd name="T16" fmla="*/ 48 w 64"/>
                <a:gd name="T17" fmla="*/ 22 h 32"/>
                <a:gd name="T18" fmla="*/ 53 w 64"/>
                <a:gd name="T19" fmla="*/ 23 h 32"/>
                <a:gd name="T20" fmla="*/ 55 w 64"/>
                <a:gd name="T21" fmla="*/ 23 h 32"/>
                <a:gd name="T22" fmla="*/ 55 w 64"/>
                <a:gd name="T23" fmla="*/ 18 h 32"/>
                <a:gd name="T24" fmla="*/ 53 w 64"/>
                <a:gd name="T25" fmla="*/ 18 h 32"/>
                <a:gd name="T26" fmla="*/ 51 w 64"/>
                <a:gd name="T27" fmla="*/ 18 h 32"/>
                <a:gd name="T28" fmla="*/ 54 w 64"/>
                <a:gd name="T29" fmla="*/ 5 h 32"/>
                <a:gd name="T30" fmla="*/ 54 w 64"/>
                <a:gd name="T31" fmla="*/ 5 h 32"/>
                <a:gd name="T32" fmla="*/ 54 w 64"/>
                <a:gd name="T33" fmla="*/ 5 h 32"/>
                <a:gd name="T34" fmla="*/ 55 w 64"/>
                <a:gd name="T35" fmla="*/ 6 h 32"/>
                <a:gd name="T36" fmla="*/ 55 w 64"/>
                <a:gd name="T37" fmla="*/ 1 h 32"/>
                <a:gd name="T38" fmla="*/ 53 w 64"/>
                <a:gd name="T39" fmla="*/ 0 h 32"/>
                <a:gd name="T40" fmla="*/ 53 w 64"/>
                <a:gd name="T41" fmla="*/ 0 h 32"/>
                <a:gd name="T42" fmla="*/ 1 w 64"/>
                <a:gd name="T43" fmla="*/ 0 h 32"/>
                <a:gd name="T44" fmla="*/ 0 w 64"/>
                <a:gd name="T45" fmla="*/ 5 h 32"/>
                <a:gd name="T46" fmla="*/ 27 w 64"/>
                <a:gd name="T4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32">
                  <a:moveTo>
                    <a:pt x="55" y="23"/>
                  </a:moveTo>
                  <a:cubicBezTo>
                    <a:pt x="60" y="22"/>
                    <a:pt x="64" y="17"/>
                    <a:pt x="64" y="12"/>
                  </a:cubicBezTo>
                  <a:cubicBezTo>
                    <a:pt x="64" y="6"/>
                    <a:pt x="60" y="2"/>
                    <a:pt x="55" y="1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7"/>
                    <a:pt x="59" y="9"/>
                    <a:pt x="59" y="12"/>
                  </a:cubicBezTo>
                  <a:cubicBezTo>
                    <a:pt x="59" y="14"/>
                    <a:pt x="57" y="17"/>
                    <a:pt x="55" y="18"/>
                  </a:cubicBezTo>
                  <a:lnTo>
                    <a:pt x="55" y="23"/>
                  </a:lnTo>
                  <a:close/>
                  <a:moveTo>
                    <a:pt x="27" y="32"/>
                  </a:moveTo>
                  <a:cubicBezTo>
                    <a:pt x="35" y="32"/>
                    <a:pt x="43" y="28"/>
                    <a:pt x="48" y="22"/>
                  </a:cubicBezTo>
                  <a:cubicBezTo>
                    <a:pt x="49" y="23"/>
                    <a:pt x="51" y="23"/>
                    <a:pt x="53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2" y="18"/>
                    <a:pt x="51" y="18"/>
                    <a:pt x="51" y="18"/>
                  </a:cubicBezTo>
                  <a:cubicBezTo>
                    <a:pt x="52" y="14"/>
                    <a:pt x="54" y="10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0"/>
                    <a:pt x="54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20"/>
                    <a:pt x="12" y="32"/>
                    <a:pt x="27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Rectangle 250"/>
            <p:cNvSpPr>
              <a:spLocks/>
            </p:cNvSpPr>
            <p:nvPr/>
          </p:nvSpPr>
          <p:spPr bwMode="auto">
            <a:xfrm flipH="1">
              <a:off x="3279430" y="4941485"/>
              <a:ext cx="124914" cy="103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Freeform: Shape 251"/>
            <p:cNvSpPr>
              <a:spLocks/>
            </p:cNvSpPr>
            <p:nvPr/>
          </p:nvSpPr>
          <p:spPr bwMode="auto">
            <a:xfrm flipH="1">
              <a:off x="3352373" y="4813396"/>
              <a:ext cx="23706" cy="55018"/>
            </a:xfrm>
            <a:custGeom>
              <a:avLst/>
              <a:gdLst>
                <a:gd name="T0" fmla="*/ 4 w 11"/>
                <a:gd name="T1" fmla="*/ 20 h 27"/>
                <a:gd name="T2" fmla="*/ 5 w 11"/>
                <a:gd name="T3" fmla="*/ 25 h 27"/>
                <a:gd name="T4" fmla="*/ 10 w 11"/>
                <a:gd name="T5" fmla="*/ 16 h 27"/>
                <a:gd name="T6" fmla="*/ 7 w 11"/>
                <a:gd name="T7" fmla="*/ 11 h 27"/>
                <a:gd name="T8" fmla="*/ 7 w 11"/>
                <a:gd name="T9" fmla="*/ 7 h 27"/>
                <a:gd name="T10" fmla="*/ 4 w 11"/>
                <a:gd name="T11" fmla="*/ 2 h 27"/>
                <a:gd name="T12" fmla="*/ 2 w 11"/>
                <a:gd name="T13" fmla="*/ 11 h 27"/>
                <a:gd name="T14" fmla="*/ 4 w 11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7">
                  <a:moveTo>
                    <a:pt x="4" y="20"/>
                  </a:moveTo>
                  <a:cubicBezTo>
                    <a:pt x="1" y="21"/>
                    <a:pt x="2" y="27"/>
                    <a:pt x="5" y="25"/>
                  </a:cubicBezTo>
                  <a:cubicBezTo>
                    <a:pt x="9" y="24"/>
                    <a:pt x="11" y="20"/>
                    <a:pt x="10" y="16"/>
                  </a:cubicBezTo>
                  <a:cubicBezTo>
                    <a:pt x="9" y="14"/>
                    <a:pt x="8" y="13"/>
                    <a:pt x="7" y="11"/>
                  </a:cubicBezTo>
                  <a:cubicBezTo>
                    <a:pt x="7" y="10"/>
                    <a:pt x="6" y="8"/>
                    <a:pt x="7" y="7"/>
                  </a:cubicBezTo>
                  <a:cubicBezTo>
                    <a:pt x="10" y="5"/>
                    <a:pt x="7" y="0"/>
                    <a:pt x="4" y="2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2" y="13"/>
                    <a:pt x="6" y="19"/>
                    <a:pt x="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Freeform: Shape 252"/>
            <p:cNvSpPr>
              <a:spLocks/>
            </p:cNvSpPr>
            <p:nvPr/>
          </p:nvSpPr>
          <p:spPr bwMode="auto">
            <a:xfrm flipH="1">
              <a:off x="3320461" y="4813396"/>
              <a:ext cx="23706" cy="55018"/>
            </a:xfrm>
            <a:custGeom>
              <a:avLst/>
              <a:gdLst>
                <a:gd name="T0" fmla="*/ 4 w 11"/>
                <a:gd name="T1" fmla="*/ 20 h 27"/>
                <a:gd name="T2" fmla="*/ 5 w 11"/>
                <a:gd name="T3" fmla="*/ 25 h 27"/>
                <a:gd name="T4" fmla="*/ 10 w 11"/>
                <a:gd name="T5" fmla="*/ 16 h 27"/>
                <a:gd name="T6" fmla="*/ 7 w 11"/>
                <a:gd name="T7" fmla="*/ 11 h 27"/>
                <a:gd name="T8" fmla="*/ 7 w 11"/>
                <a:gd name="T9" fmla="*/ 7 h 27"/>
                <a:gd name="T10" fmla="*/ 4 w 11"/>
                <a:gd name="T11" fmla="*/ 2 h 27"/>
                <a:gd name="T12" fmla="*/ 2 w 11"/>
                <a:gd name="T13" fmla="*/ 11 h 27"/>
                <a:gd name="T14" fmla="*/ 4 w 11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7">
                  <a:moveTo>
                    <a:pt x="4" y="20"/>
                  </a:moveTo>
                  <a:cubicBezTo>
                    <a:pt x="1" y="21"/>
                    <a:pt x="2" y="27"/>
                    <a:pt x="5" y="25"/>
                  </a:cubicBezTo>
                  <a:cubicBezTo>
                    <a:pt x="9" y="24"/>
                    <a:pt x="11" y="20"/>
                    <a:pt x="10" y="16"/>
                  </a:cubicBezTo>
                  <a:cubicBezTo>
                    <a:pt x="9" y="14"/>
                    <a:pt x="8" y="13"/>
                    <a:pt x="7" y="11"/>
                  </a:cubicBezTo>
                  <a:cubicBezTo>
                    <a:pt x="7" y="10"/>
                    <a:pt x="6" y="8"/>
                    <a:pt x="7" y="7"/>
                  </a:cubicBezTo>
                  <a:cubicBezTo>
                    <a:pt x="10" y="5"/>
                    <a:pt x="7" y="0"/>
                    <a:pt x="4" y="2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2" y="13"/>
                    <a:pt x="6" y="19"/>
                    <a:pt x="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Oval 253"/>
            <p:cNvSpPr>
              <a:spLocks/>
            </p:cNvSpPr>
            <p:nvPr/>
          </p:nvSpPr>
          <p:spPr bwMode="auto">
            <a:xfrm flipH="1">
              <a:off x="1436726" y="2649635"/>
              <a:ext cx="12765" cy="146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Oval 254"/>
            <p:cNvSpPr>
              <a:spLocks/>
            </p:cNvSpPr>
            <p:nvPr/>
          </p:nvSpPr>
          <p:spPr bwMode="auto">
            <a:xfrm flipH="1">
              <a:off x="1423961" y="2635881"/>
              <a:ext cx="12765" cy="9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Oval 255"/>
            <p:cNvSpPr>
              <a:spLocks/>
            </p:cNvSpPr>
            <p:nvPr/>
          </p:nvSpPr>
          <p:spPr bwMode="auto">
            <a:xfrm flipH="1">
              <a:off x="1439461" y="2616968"/>
              <a:ext cx="8206" cy="85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Oval 256"/>
            <p:cNvSpPr>
              <a:spLocks/>
            </p:cNvSpPr>
            <p:nvPr/>
          </p:nvSpPr>
          <p:spPr bwMode="auto">
            <a:xfrm flipH="1">
              <a:off x="1436726" y="2586880"/>
              <a:ext cx="12765" cy="13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Freeform: Shape 257"/>
            <p:cNvSpPr>
              <a:spLocks/>
            </p:cNvSpPr>
            <p:nvPr/>
          </p:nvSpPr>
          <p:spPr bwMode="auto">
            <a:xfrm flipH="1">
              <a:off x="1398431" y="2525845"/>
              <a:ext cx="72942" cy="154739"/>
            </a:xfrm>
            <a:custGeom>
              <a:avLst/>
              <a:gdLst>
                <a:gd name="T0" fmla="*/ 19 w 34"/>
                <a:gd name="T1" fmla="*/ 4 h 76"/>
                <a:gd name="T2" fmla="*/ 18 w 34"/>
                <a:gd name="T3" fmla="*/ 7 h 76"/>
                <a:gd name="T4" fmla="*/ 18 w 34"/>
                <a:gd name="T5" fmla="*/ 11 h 76"/>
                <a:gd name="T6" fmla="*/ 16 w 34"/>
                <a:gd name="T7" fmla="*/ 11 h 76"/>
                <a:gd name="T8" fmla="*/ 16 w 34"/>
                <a:gd name="T9" fmla="*/ 25 h 76"/>
                <a:gd name="T10" fmla="*/ 18 w 34"/>
                <a:gd name="T11" fmla="*/ 25 h 76"/>
                <a:gd name="T12" fmla="*/ 18 w 34"/>
                <a:gd name="T13" fmla="*/ 35 h 76"/>
                <a:gd name="T14" fmla="*/ 18 w 34"/>
                <a:gd name="T15" fmla="*/ 39 h 76"/>
                <a:gd name="T16" fmla="*/ 21 w 34"/>
                <a:gd name="T17" fmla="*/ 42 h 76"/>
                <a:gd name="T18" fmla="*/ 21 w 34"/>
                <a:gd name="T19" fmla="*/ 42 h 76"/>
                <a:gd name="T20" fmla="*/ 24 w 34"/>
                <a:gd name="T21" fmla="*/ 39 h 76"/>
                <a:gd name="T22" fmla="*/ 24 w 34"/>
                <a:gd name="T23" fmla="*/ 25 h 76"/>
                <a:gd name="T24" fmla="*/ 26 w 34"/>
                <a:gd name="T25" fmla="*/ 25 h 76"/>
                <a:gd name="T26" fmla="*/ 26 w 34"/>
                <a:gd name="T27" fmla="*/ 25 h 76"/>
                <a:gd name="T28" fmla="*/ 26 w 34"/>
                <a:gd name="T29" fmla="*/ 69 h 76"/>
                <a:gd name="T30" fmla="*/ 16 w 34"/>
                <a:gd name="T31" fmla="*/ 69 h 76"/>
                <a:gd name="T32" fmla="*/ 16 w 34"/>
                <a:gd name="T33" fmla="*/ 76 h 76"/>
                <a:gd name="T34" fmla="*/ 32 w 34"/>
                <a:gd name="T35" fmla="*/ 76 h 76"/>
                <a:gd name="T36" fmla="*/ 32 w 34"/>
                <a:gd name="T37" fmla="*/ 11 h 76"/>
                <a:gd name="T38" fmla="*/ 24 w 34"/>
                <a:gd name="T39" fmla="*/ 11 h 76"/>
                <a:gd name="T40" fmla="*/ 24 w 34"/>
                <a:gd name="T41" fmla="*/ 8 h 76"/>
                <a:gd name="T42" fmla="*/ 31 w 34"/>
                <a:gd name="T43" fmla="*/ 6 h 76"/>
                <a:gd name="T44" fmla="*/ 34 w 34"/>
                <a:gd name="T45" fmla="*/ 3 h 76"/>
                <a:gd name="T46" fmla="*/ 30 w 34"/>
                <a:gd name="T47" fmla="*/ 0 h 76"/>
                <a:gd name="T48" fmla="*/ 21 w 34"/>
                <a:gd name="T49" fmla="*/ 3 h 76"/>
                <a:gd name="T50" fmla="*/ 19 w 34"/>
                <a:gd name="T51" fmla="*/ 4 h 76"/>
                <a:gd name="T52" fmla="*/ 16 w 34"/>
                <a:gd name="T53" fmla="*/ 11 h 76"/>
                <a:gd name="T54" fmla="*/ 0 w 34"/>
                <a:gd name="T55" fmla="*/ 11 h 76"/>
                <a:gd name="T56" fmla="*/ 0 w 34"/>
                <a:gd name="T57" fmla="*/ 76 h 76"/>
                <a:gd name="T58" fmla="*/ 16 w 34"/>
                <a:gd name="T59" fmla="*/ 76 h 76"/>
                <a:gd name="T60" fmla="*/ 16 w 34"/>
                <a:gd name="T61" fmla="*/ 69 h 76"/>
                <a:gd name="T62" fmla="*/ 7 w 34"/>
                <a:gd name="T63" fmla="*/ 69 h 76"/>
                <a:gd name="T64" fmla="*/ 7 w 34"/>
                <a:gd name="T65" fmla="*/ 25 h 76"/>
                <a:gd name="T66" fmla="*/ 16 w 34"/>
                <a:gd name="T67" fmla="*/ 25 h 76"/>
                <a:gd name="T68" fmla="*/ 16 w 34"/>
                <a:gd name="T69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76">
                  <a:moveTo>
                    <a:pt x="19" y="4"/>
                  </a:move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9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0"/>
                    <a:pt x="18" y="34"/>
                    <a:pt x="18" y="35"/>
                  </a:cubicBezTo>
                  <a:cubicBezTo>
                    <a:pt x="18" y="36"/>
                    <a:pt x="18" y="39"/>
                    <a:pt x="18" y="39"/>
                  </a:cubicBezTo>
                  <a:cubicBezTo>
                    <a:pt x="18" y="41"/>
                    <a:pt x="19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3" y="42"/>
                    <a:pt x="24" y="41"/>
                    <a:pt x="24" y="3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6"/>
                    <a:pt x="34" y="4"/>
                    <a:pt x="34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20" y="3"/>
                    <a:pt x="19" y="3"/>
                    <a:pt x="19" y="4"/>
                  </a:cubicBezTo>
                  <a:close/>
                  <a:moveTo>
                    <a:pt x="16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Freeform: Shape 258"/>
            <p:cNvSpPr>
              <a:spLocks/>
            </p:cNvSpPr>
            <p:nvPr/>
          </p:nvSpPr>
          <p:spPr bwMode="auto">
            <a:xfrm flipH="1">
              <a:off x="3844733" y="2444177"/>
              <a:ext cx="120355" cy="114335"/>
            </a:xfrm>
            <a:custGeom>
              <a:avLst/>
              <a:gdLst>
                <a:gd name="T0" fmla="*/ 28 w 56"/>
                <a:gd name="T1" fmla="*/ 56 h 56"/>
                <a:gd name="T2" fmla="*/ 32 w 56"/>
                <a:gd name="T3" fmla="*/ 56 h 56"/>
                <a:gd name="T4" fmla="*/ 32 w 56"/>
                <a:gd name="T5" fmla="*/ 51 h 56"/>
                <a:gd name="T6" fmla="*/ 42 w 56"/>
                <a:gd name="T7" fmla="*/ 48 h 56"/>
                <a:gd name="T8" fmla="*/ 44 w 56"/>
                <a:gd name="T9" fmla="*/ 51 h 56"/>
                <a:gd name="T10" fmla="*/ 51 w 56"/>
                <a:gd name="T11" fmla="*/ 44 h 56"/>
                <a:gd name="T12" fmla="*/ 48 w 56"/>
                <a:gd name="T13" fmla="*/ 42 h 56"/>
                <a:gd name="T14" fmla="*/ 51 w 56"/>
                <a:gd name="T15" fmla="*/ 32 h 56"/>
                <a:gd name="T16" fmla="*/ 56 w 56"/>
                <a:gd name="T17" fmla="*/ 32 h 56"/>
                <a:gd name="T18" fmla="*/ 56 w 56"/>
                <a:gd name="T19" fmla="*/ 24 h 56"/>
                <a:gd name="T20" fmla="*/ 51 w 56"/>
                <a:gd name="T21" fmla="*/ 24 h 56"/>
                <a:gd name="T22" fmla="*/ 48 w 56"/>
                <a:gd name="T23" fmla="*/ 14 h 56"/>
                <a:gd name="T24" fmla="*/ 51 w 56"/>
                <a:gd name="T25" fmla="*/ 11 h 56"/>
                <a:gd name="T26" fmla="*/ 44 w 56"/>
                <a:gd name="T27" fmla="*/ 5 h 56"/>
                <a:gd name="T28" fmla="*/ 42 w 56"/>
                <a:gd name="T29" fmla="*/ 8 h 56"/>
                <a:gd name="T30" fmla="*/ 32 w 56"/>
                <a:gd name="T31" fmla="*/ 4 h 56"/>
                <a:gd name="T32" fmla="*/ 32 w 56"/>
                <a:gd name="T33" fmla="*/ 0 h 56"/>
                <a:gd name="T34" fmla="*/ 28 w 56"/>
                <a:gd name="T35" fmla="*/ 0 h 56"/>
                <a:gd name="T36" fmla="*/ 28 w 56"/>
                <a:gd name="T37" fmla="*/ 10 h 56"/>
                <a:gd name="T38" fmla="*/ 46 w 56"/>
                <a:gd name="T39" fmla="*/ 28 h 56"/>
                <a:gd name="T40" fmla="*/ 28 w 56"/>
                <a:gd name="T41" fmla="*/ 46 h 56"/>
                <a:gd name="T42" fmla="*/ 28 w 56"/>
                <a:gd name="T43" fmla="*/ 56 h 56"/>
                <a:gd name="T44" fmla="*/ 8 w 56"/>
                <a:gd name="T45" fmla="*/ 42 h 56"/>
                <a:gd name="T46" fmla="*/ 5 w 56"/>
                <a:gd name="T47" fmla="*/ 44 h 56"/>
                <a:gd name="T48" fmla="*/ 11 w 56"/>
                <a:gd name="T49" fmla="*/ 51 h 56"/>
                <a:gd name="T50" fmla="*/ 14 w 56"/>
                <a:gd name="T51" fmla="*/ 48 h 56"/>
                <a:gd name="T52" fmla="*/ 24 w 56"/>
                <a:gd name="T53" fmla="*/ 51 h 56"/>
                <a:gd name="T54" fmla="*/ 24 w 56"/>
                <a:gd name="T55" fmla="*/ 56 h 56"/>
                <a:gd name="T56" fmla="*/ 28 w 56"/>
                <a:gd name="T57" fmla="*/ 56 h 56"/>
                <a:gd name="T58" fmla="*/ 28 w 56"/>
                <a:gd name="T59" fmla="*/ 46 h 56"/>
                <a:gd name="T60" fmla="*/ 28 w 56"/>
                <a:gd name="T61" fmla="*/ 46 h 56"/>
                <a:gd name="T62" fmla="*/ 10 w 56"/>
                <a:gd name="T63" fmla="*/ 28 h 56"/>
                <a:gd name="T64" fmla="*/ 28 w 56"/>
                <a:gd name="T65" fmla="*/ 10 h 56"/>
                <a:gd name="T66" fmla="*/ 28 w 56"/>
                <a:gd name="T67" fmla="*/ 10 h 56"/>
                <a:gd name="T68" fmla="*/ 28 w 56"/>
                <a:gd name="T69" fmla="*/ 10 h 56"/>
                <a:gd name="T70" fmla="*/ 28 w 56"/>
                <a:gd name="T71" fmla="*/ 0 h 56"/>
                <a:gd name="T72" fmla="*/ 24 w 56"/>
                <a:gd name="T73" fmla="*/ 0 h 56"/>
                <a:gd name="T74" fmla="*/ 24 w 56"/>
                <a:gd name="T75" fmla="*/ 4 h 56"/>
                <a:gd name="T76" fmla="*/ 14 w 56"/>
                <a:gd name="T77" fmla="*/ 8 h 56"/>
                <a:gd name="T78" fmla="*/ 11 w 56"/>
                <a:gd name="T79" fmla="*/ 5 h 56"/>
                <a:gd name="T80" fmla="*/ 5 w 56"/>
                <a:gd name="T81" fmla="*/ 11 h 56"/>
                <a:gd name="T82" fmla="*/ 8 w 56"/>
                <a:gd name="T83" fmla="*/ 14 h 56"/>
                <a:gd name="T84" fmla="*/ 4 w 56"/>
                <a:gd name="T85" fmla="*/ 24 h 56"/>
                <a:gd name="T86" fmla="*/ 0 w 56"/>
                <a:gd name="T87" fmla="*/ 24 h 56"/>
                <a:gd name="T88" fmla="*/ 0 w 56"/>
                <a:gd name="T89" fmla="*/ 32 h 56"/>
                <a:gd name="T90" fmla="*/ 4 w 56"/>
                <a:gd name="T91" fmla="*/ 32 h 56"/>
                <a:gd name="T92" fmla="*/ 8 w 56"/>
                <a:gd name="T9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1"/>
                    <a:pt x="39" y="50"/>
                    <a:pt x="42" y="48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0" y="39"/>
                    <a:pt x="51" y="36"/>
                    <a:pt x="51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0"/>
                    <a:pt x="50" y="17"/>
                    <a:pt x="48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6"/>
                    <a:pt x="36" y="5"/>
                    <a:pt x="32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8" y="10"/>
                    <a:pt x="46" y="18"/>
                    <a:pt x="46" y="28"/>
                  </a:cubicBezTo>
                  <a:cubicBezTo>
                    <a:pt x="46" y="38"/>
                    <a:pt x="38" y="46"/>
                    <a:pt x="28" y="46"/>
                  </a:cubicBezTo>
                  <a:lnTo>
                    <a:pt x="28" y="56"/>
                  </a:lnTo>
                  <a:close/>
                  <a:moveTo>
                    <a:pt x="8" y="42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7" y="50"/>
                    <a:pt x="20" y="51"/>
                    <a:pt x="24" y="51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8" y="46"/>
                    <a:pt x="10" y="38"/>
                    <a:pt x="10" y="28"/>
                  </a:cubicBezTo>
                  <a:cubicBezTo>
                    <a:pt x="10" y="18"/>
                    <a:pt x="1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7"/>
                    <a:pt x="5" y="20"/>
                    <a:pt x="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6"/>
                    <a:pt x="6" y="39"/>
                    <a:pt x="8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Oval 259"/>
            <p:cNvSpPr>
              <a:spLocks/>
            </p:cNvSpPr>
            <p:nvPr/>
          </p:nvSpPr>
          <p:spPr bwMode="auto">
            <a:xfrm flipH="1">
              <a:off x="3096163" y="3129325"/>
              <a:ext cx="86619" cy="816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Rectangle 260"/>
            <p:cNvSpPr>
              <a:spLocks/>
            </p:cNvSpPr>
            <p:nvPr/>
          </p:nvSpPr>
          <p:spPr bwMode="auto">
            <a:xfrm flipH="1">
              <a:off x="3132634" y="3109552"/>
              <a:ext cx="10941" cy="137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Rectangle 261"/>
            <p:cNvSpPr>
              <a:spLocks/>
            </p:cNvSpPr>
            <p:nvPr/>
          </p:nvSpPr>
          <p:spPr bwMode="auto">
            <a:xfrm flipH="1">
              <a:off x="3074280" y="3164571"/>
              <a:ext cx="15501" cy="94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Rectangle 262"/>
            <p:cNvSpPr>
              <a:spLocks/>
            </p:cNvSpPr>
            <p:nvPr/>
          </p:nvSpPr>
          <p:spPr bwMode="auto">
            <a:xfrm flipH="1">
              <a:off x="3132634" y="3217010"/>
              <a:ext cx="10941" cy="146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Rectangle 263"/>
            <p:cNvSpPr>
              <a:spLocks/>
            </p:cNvSpPr>
            <p:nvPr/>
          </p:nvSpPr>
          <p:spPr bwMode="auto">
            <a:xfrm flipH="1">
              <a:off x="3189165" y="3164571"/>
              <a:ext cx="14588" cy="94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Freeform: Shape 264"/>
            <p:cNvSpPr>
              <a:spLocks/>
            </p:cNvSpPr>
            <p:nvPr/>
          </p:nvSpPr>
          <p:spPr bwMode="auto">
            <a:xfrm flipH="1">
              <a:off x="3089780" y="3123307"/>
              <a:ext cx="17324" cy="16334"/>
            </a:xfrm>
            <a:custGeom>
              <a:avLst/>
              <a:gdLst>
                <a:gd name="T0" fmla="*/ 19 w 19"/>
                <a:gd name="T1" fmla="*/ 7 h 19"/>
                <a:gd name="T2" fmla="*/ 7 w 19"/>
                <a:gd name="T3" fmla="*/ 19 h 19"/>
                <a:gd name="T4" fmla="*/ 0 w 19"/>
                <a:gd name="T5" fmla="*/ 12 h 19"/>
                <a:gd name="T6" fmla="*/ 12 w 19"/>
                <a:gd name="T7" fmla="*/ 0 h 19"/>
                <a:gd name="T8" fmla="*/ 19 w 19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7"/>
                  </a:moveTo>
                  <a:lnTo>
                    <a:pt x="7" y="19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Freeform: Shape 265"/>
            <p:cNvSpPr>
              <a:spLocks/>
            </p:cNvSpPr>
            <p:nvPr/>
          </p:nvSpPr>
          <p:spPr bwMode="auto">
            <a:xfrm flipH="1">
              <a:off x="3089780" y="3198957"/>
              <a:ext cx="17324" cy="18053"/>
            </a:xfrm>
            <a:custGeom>
              <a:avLst/>
              <a:gdLst>
                <a:gd name="T0" fmla="*/ 7 w 19"/>
                <a:gd name="T1" fmla="*/ 0 h 21"/>
                <a:gd name="T2" fmla="*/ 19 w 19"/>
                <a:gd name="T3" fmla="*/ 12 h 21"/>
                <a:gd name="T4" fmla="*/ 12 w 19"/>
                <a:gd name="T5" fmla="*/ 21 h 21"/>
                <a:gd name="T6" fmla="*/ 0 w 19"/>
                <a:gd name="T7" fmla="*/ 9 h 21"/>
                <a:gd name="T8" fmla="*/ 7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7" y="0"/>
                  </a:moveTo>
                  <a:lnTo>
                    <a:pt x="19" y="12"/>
                  </a:lnTo>
                  <a:lnTo>
                    <a:pt x="12" y="2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Freeform: Shape 266"/>
            <p:cNvSpPr>
              <a:spLocks/>
            </p:cNvSpPr>
            <p:nvPr/>
          </p:nvSpPr>
          <p:spPr bwMode="auto">
            <a:xfrm flipH="1">
              <a:off x="3169105" y="3198957"/>
              <a:ext cx="20059" cy="18053"/>
            </a:xfrm>
            <a:custGeom>
              <a:avLst/>
              <a:gdLst>
                <a:gd name="T0" fmla="*/ 12 w 22"/>
                <a:gd name="T1" fmla="*/ 0 h 21"/>
                <a:gd name="T2" fmla="*/ 22 w 22"/>
                <a:gd name="T3" fmla="*/ 9 h 21"/>
                <a:gd name="T4" fmla="*/ 10 w 22"/>
                <a:gd name="T5" fmla="*/ 21 h 21"/>
                <a:gd name="T6" fmla="*/ 0 w 22"/>
                <a:gd name="T7" fmla="*/ 12 h 21"/>
                <a:gd name="T8" fmla="*/ 12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2" y="0"/>
                  </a:moveTo>
                  <a:lnTo>
                    <a:pt x="22" y="9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Freeform: Shape 267"/>
            <p:cNvSpPr>
              <a:spLocks/>
            </p:cNvSpPr>
            <p:nvPr/>
          </p:nvSpPr>
          <p:spPr bwMode="auto">
            <a:xfrm flipH="1">
              <a:off x="3169105" y="3123307"/>
              <a:ext cx="20059" cy="16334"/>
            </a:xfrm>
            <a:custGeom>
              <a:avLst/>
              <a:gdLst>
                <a:gd name="T0" fmla="*/ 22 w 22"/>
                <a:gd name="T1" fmla="*/ 12 h 19"/>
                <a:gd name="T2" fmla="*/ 12 w 22"/>
                <a:gd name="T3" fmla="*/ 19 h 19"/>
                <a:gd name="T4" fmla="*/ 0 w 22"/>
                <a:gd name="T5" fmla="*/ 7 h 19"/>
                <a:gd name="T6" fmla="*/ 10 w 22"/>
                <a:gd name="T7" fmla="*/ 0 h 19"/>
                <a:gd name="T8" fmla="*/ 22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2" y="12"/>
                  </a:moveTo>
                  <a:lnTo>
                    <a:pt x="12" y="19"/>
                  </a:lnTo>
                  <a:lnTo>
                    <a:pt x="0" y="7"/>
                  </a:lnTo>
                  <a:lnTo>
                    <a:pt x="10" y="0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Freeform: Shape 268"/>
            <p:cNvSpPr>
              <a:spLocks/>
            </p:cNvSpPr>
            <p:nvPr/>
          </p:nvSpPr>
          <p:spPr bwMode="auto">
            <a:xfrm flipH="1">
              <a:off x="3108927" y="3111272"/>
              <a:ext cx="15501" cy="16334"/>
            </a:xfrm>
            <a:custGeom>
              <a:avLst/>
              <a:gdLst>
                <a:gd name="T0" fmla="*/ 17 w 17"/>
                <a:gd name="T1" fmla="*/ 5 h 19"/>
                <a:gd name="T2" fmla="*/ 10 w 17"/>
                <a:gd name="T3" fmla="*/ 19 h 19"/>
                <a:gd name="T4" fmla="*/ 0 w 17"/>
                <a:gd name="T5" fmla="*/ 17 h 19"/>
                <a:gd name="T6" fmla="*/ 5 w 17"/>
                <a:gd name="T7" fmla="*/ 0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10" y="19"/>
                  </a:lnTo>
                  <a:lnTo>
                    <a:pt x="0" y="17"/>
                  </a:lnTo>
                  <a:lnTo>
                    <a:pt x="5" y="0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Freeform: Shape 269"/>
            <p:cNvSpPr>
              <a:spLocks/>
            </p:cNvSpPr>
            <p:nvPr/>
          </p:nvSpPr>
          <p:spPr bwMode="auto">
            <a:xfrm flipH="1">
              <a:off x="3077016" y="3182624"/>
              <a:ext cx="17324" cy="16334"/>
            </a:xfrm>
            <a:custGeom>
              <a:avLst/>
              <a:gdLst>
                <a:gd name="T0" fmla="*/ 5 w 19"/>
                <a:gd name="T1" fmla="*/ 0 h 19"/>
                <a:gd name="T2" fmla="*/ 19 w 19"/>
                <a:gd name="T3" fmla="*/ 7 h 19"/>
                <a:gd name="T4" fmla="*/ 15 w 19"/>
                <a:gd name="T5" fmla="*/ 19 h 19"/>
                <a:gd name="T6" fmla="*/ 0 w 19"/>
                <a:gd name="T7" fmla="*/ 12 h 19"/>
                <a:gd name="T8" fmla="*/ 5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5" y="0"/>
                  </a:moveTo>
                  <a:lnTo>
                    <a:pt x="19" y="7"/>
                  </a:lnTo>
                  <a:lnTo>
                    <a:pt x="15" y="19"/>
                  </a:lnTo>
                  <a:lnTo>
                    <a:pt x="0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Freeform: Shape 270"/>
            <p:cNvSpPr>
              <a:spLocks/>
            </p:cNvSpPr>
            <p:nvPr/>
          </p:nvSpPr>
          <p:spPr bwMode="auto">
            <a:xfrm flipH="1">
              <a:off x="3151781" y="3210992"/>
              <a:ext cx="17324" cy="18053"/>
            </a:xfrm>
            <a:custGeom>
              <a:avLst/>
              <a:gdLst>
                <a:gd name="T0" fmla="*/ 19 w 19"/>
                <a:gd name="T1" fmla="*/ 5 h 21"/>
                <a:gd name="T2" fmla="*/ 12 w 19"/>
                <a:gd name="T3" fmla="*/ 21 h 21"/>
                <a:gd name="T4" fmla="*/ 0 w 19"/>
                <a:gd name="T5" fmla="*/ 17 h 21"/>
                <a:gd name="T6" fmla="*/ 7 w 19"/>
                <a:gd name="T7" fmla="*/ 0 h 21"/>
                <a:gd name="T8" fmla="*/ 19 w 19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5"/>
                  </a:moveTo>
                  <a:lnTo>
                    <a:pt x="12" y="21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Freeform: Shape 271"/>
            <p:cNvSpPr>
              <a:spLocks/>
            </p:cNvSpPr>
            <p:nvPr/>
          </p:nvSpPr>
          <p:spPr bwMode="auto">
            <a:xfrm flipH="1">
              <a:off x="3182782" y="3142219"/>
              <a:ext cx="19148" cy="13755"/>
            </a:xfrm>
            <a:custGeom>
              <a:avLst/>
              <a:gdLst>
                <a:gd name="T0" fmla="*/ 17 w 21"/>
                <a:gd name="T1" fmla="*/ 16 h 16"/>
                <a:gd name="T2" fmla="*/ 0 w 21"/>
                <a:gd name="T3" fmla="*/ 11 h 16"/>
                <a:gd name="T4" fmla="*/ 5 w 21"/>
                <a:gd name="T5" fmla="*/ 0 h 16"/>
                <a:gd name="T6" fmla="*/ 21 w 21"/>
                <a:gd name="T7" fmla="*/ 7 h 16"/>
                <a:gd name="T8" fmla="*/ 17 w 2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7" y="16"/>
                  </a:moveTo>
                  <a:lnTo>
                    <a:pt x="0" y="11"/>
                  </a:lnTo>
                  <a:lnTo>
                    <a:pt x="5" y="0"/>
                  </a:lnTo>
                  <a:lnTo>
                    <a:pt x="21" y="7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Freeform: Shape 272"/>
            <p:cNvSpPr>
              <a:spLocks/>
            </p:cNvSpPr>
            <p:nvPr/>
          </p:nvSpPr>
          <p:spPr bwMode="auto">
            <a:xfrm flipH="1">
              <a:off x="3077016" y="3142219"/>
              <a:ext cx="17324" cy="13755"/>
            </a:xfrm>
            <a:custGeom>
              <a:avLst/>
              <a:gdLst>
                <a:gd name="T0" fmla="*/ 0 w 19"/>
                <a:gd name="T1" fmla="*/ 7 h 16"/>
                <a:gd name="T2" fmla="*/ 15 w 19"/>
                <a:gd name="T3" fmla="*/ 0 h 16"/>
                <a:gd name="T4" fmla="*/ 19 w 19"/>
                <a:gd name="T5" fmla="*/ 11 h 16"/>
                <a:gd name="T6" fmla="*/ 5 w 19"/>
                <a:gd name="T7" fmla="*/ 16 h 16"/>
                <a:gd name="T8" fmla="*/ 0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0" y="7"/>
                  </a:moveTo>
                  <a:lnTo>
                    <a:pt x="15" y="0"/>
                  </a:lnTo>
                  <a:lnTo>
                    <a:pt x="19" y="11"/>
                  </a:lnTo>
                  <a:lnTo>
                    <a:pt x="5" y="1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Freeform: Shape 273"/>
            <p:cNvSpPr>
              <a:spLocks/>
            </p:cNvSpPr>
            <p:nvPr/>
          </p:nvSpPr>
          <p:spPr bwMode="auto">
            <a:xfrm flipH="1">
              <a:off x="3108927" y="3210992"/>
              <a:ext cx="15501" cy="18053"/>
            </a:xfrm>
            <a:custGeom>
              <a:avLst/>
              <a:gdLst>
                <a:gd name="T0" fmla="*/ 17 w 17"/>
                <a:gd name="T1" fmla="*/ 17 h 21"/>
                <a:gd name="T2" fmla="*/ 7 w 17"/>
                <a:gd name="T3" fmla="*/ 21 h 21"/>
                <a:gd name="T4" fmla="*/ 0 w 17"/>
                <a:gd name="T5" fmla="*/ 5 h 21"/>
                <a:gd name="T6" fmla="*/ 12 w 17"/>
                <a:gd name="T7" fmla="*/ 0 h 21"/>
                <a:gd name="T8" fmla="*/ 17 w 17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17"/>
                  </a:moveTo>
                  <a:lnTo>
                    <a:pt x="7" y="21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Freeform: Shape 274"/>
            <p:cNvSpPr>
              <a:spLocks/>
            </p:cNvSpPr>
            <p:nvPr/>
          </p:nvSpPr>
          <p:spPr bwMode="auto">
            <a:xfrm flipH="1">
              <a:off x="3182782" y="3182624"/>
              <a:ext cx="19148" cy="16334"/>
            </a:xfrm>
            <a:custGeom>
              <a:avLst/>
              <a:gdLst>
                <a:gd name="T0" fmla="*/ 21 w 21"/>
                <a:gd name="T1" fmla="*/ 12 h 19"/>
                <a:gd name="T2" fmla="*/ 5 w 21"/>
                <a:gd name="T3" fmla="*/ 19 h 19"/>
                <a:gd name="T4" fmla="*/ 0 w 21"/>
                <a:gd name="T5" fmla="*/ 7 h 19"/>
                <a:gd name="T6" fmla="*/ 17 w 21"/>
                <a:gd name="T7" fmla="*/ 0 h 19"/>
                <a:gd name="T8" fmla="*/ 21 w 21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1" y="12"/>
                  </a:moveTo>
                  <a:lnTo>
                    <a:pt x="5" y="19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Freeform: Shape 275"/>
            <p:cNvSpPr>
              <a:spLocks/>
            </p:cNvSpPr>
            <p:nvPr/>
          </p:nvSpPr>
          <p:spPr bwMode="auto">
            <a:xfrm flipH="1">
              <a:off x="3151781" y="3111272"/>
              <a:ext cx="17324" cy="18053"/>
            </a:xfrm>
            <a:custGeom>
              <a:avLst/>
              <a:gdLst>
                <a:gd name="T0" fmla="*/ 19 w 19"/>
                <a:gd name="T1" fmla="*/ 17 h 21"/>
                <a:gd name="T2" fmla="*/ 7 w 19"/>
                <a:gd name="T3" fmla="*/ 21 h 21"/>
                <a:gd name="T4" fmla="*/ 0 w 19"/>
                <a:gd name="T5" fmla="*/ 5 h 21"/>
                <a:gd name="T6" fmla="*/ 12 w 19"/>
                <a:gd name="T7" fmla="*/ 0 h 21"/>
                <a:gd name="T8" fmla="*/ 19 w 19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17"/>
                  </a:moveTo>
                  <a:lnTo>
                    <a:pt x="7" y="21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Freeform: Shape 276"/>
            <p:cNvSpPr>
              <a:spLocks/>
            </p:cNvSpPr>
            <p:nvPr/>
          </p:nvSpPr>
          <p:spPr bwMode="auto">
            <a:xfrm flipH="1">
              <a:off x="3322284" y="1492535"/>
              <a:ext cx="108502" cy="104019"/>
            </a:xfrm>
            <a:custGeom>
              <a:avLst/>
              <a:gdLst>
                <a:gd name="T0" fmla="*/ 25 w 50"/>
                <a:gd name="T1" fmla="*/ 51 h 51"/>
                <a:gd name="T2" fmla="*/ 50 w 50"/>
                <a:gd name="T3" fmla="*/ 25 h 51"/>
                <a:gd name="T4" fmla="*/ 25 w 50"/>
                <a:gd name="T5" fmla="*/ 0 h 51"/>
                <a:gd name="T6" fmla="*/ 25 w 50"/>
                <a:gd name="T7" fmla="*/ 0 h 51"/>
                <a:gd name="T8" fmla="*/ 25 w 50"/>
                <a:gd name="T9" fmla="*/ 18 h 51"/>
                <a:gd name="T10" fmla="*/ 38 w 50"/>
                <a:gd name="T11" fmla="*/ 13 h 51"/>
                <a:gd name="T12" fmla="*/ 30 w 50"/>
                <a:gd name="T13" fmla="*/ 30 h 51"/>
                <a:gd name="T14" fmla="*/ 25 w 50"/>
                <a:gd name="T15" fmla="*/ 33 h 51"/>
                <a:gd name="T16" fmla="*/ 25 w 50"/>
                <a:gd name="T17" fmla="*/ 51 h 51"/>
                <a:gd name="T18" fmla="*/ 25 w 50"/>
                <a:gd name="T19" fmla="*/ 0 h 51"/>
                <a:gd name="T20" fmla="*/ 0 w 50"/>
                <a:gd name="T21" fmla="*/ 25 h 51"/>
                <a:gd name="T22" fmla="*/ 25 w 50"/>
                <a:gd name="T23" fmla="*/ 51 h 51"/>
                <a:gd name="T24" fmla="*/ 25 w 50"/>
                <a:gd name="T25" fmla="*/ 33 h 51"/>
                <a:gd name="T26" fmla="*/ 12 w 50"/>
                <a:gd name="T27" fmla="*/ 38 h 51"/>
                <a:gd name="T28" fmla="*/ 20 w 50"/>
                <a:gd name="T29" fmla="*/ 20 h 51"/>
                <a:gd name="T30" fmla="*/ 20 w 50"/>
                <a:gd name="T31" fmla="*/ 20 h 51"/>
                <a:gd name="T32" fmla="*/ 25 w 50"/>
                <a:gd name="T33" fmla="*/ 18 h 51"/>
                <a:gd name="T34" fmla="*/ 25 w 5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1">
                  <a:moveTo>
                    <a:pt x="25" y="51"/>
                  </a:moveTo>
                  <a:cubicBezTo>
                    <a:pt x="39" y="51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1"/>
                    <a:pt x="25" y="5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5" y="18"/>
                    <a:pt x="25" y="18"/>
                    <a:pt x="25" y="18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Oval 277"/>
            <p:cNvSpPr>
              <a:spLocks/>
            </p:cNvSpPr>
            <p:nvPr/>
          </p:nvSpPr>
          <p:spPr bwMode="auto">
            <a:xfrm flipH="1">
              <a:off x="3369696" y="1537238"/>
              <a:ext cx="13677" cy="128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Freeform: Shape 278"/>
            <p:cNvSpPr>
              <a:spLocks/>
            </p:cNvSpPr>
            <p:nvPr/>
          </p:nvSpPr>
          <p:spPr bwMode="auto">
            <a:xfrm flipH="1">
              <a:off x="1855232" y="2174244"/>
              <a:ext cx="129473" cy="122071"/>
            </a:xfrm>
            <a:custGeom>
              <a:avLst/>
              <a:gdLst>
                <a:gd name="T0" fmla="*/ 30 w 60"/>
                <a:gd name="T1" fmla="*/ 60 h 60"/>
                <a:gd name="T2" fmla="*/ 35 w 60"/>
                <a:gd name="T3" fmla="*/ 60 h 60"/>
                <a:gd name="T4" fmla="*/ 35 w 60"/>
                <a:gd name="T5" fmla="*/ 55 h 60"/>
                <a:gd name="T6" fmla="*/ 45 w 60"/>
                <a:gd name="T7" fmla="*/ 51 h 60"/>
                <a:gd name="T8" fmla="*/ 48 w 60"/>
                <a:gd name="T9" fmla="*/ 54 h 60"/>
                <a:gd name="T10" fmla="*/ 55 w 60"/>
                <a:gd name="T11" fmla="*/ 48 h 60"/>
                <a:gd name="T12" fmla="*/ 52 w 60"/>
                <a:gd name="T13" fmla="*/ 45 h 60"/>
                <a:gd name="T14" fmla="*/ 56 w 60"/>
                <a:gd name="T15" fmla="*/ 35 h 60"/>
                <a:gd name="T16" fmla="*/ 60 w 60"/>
                <a:gd name="T17" fmla="*/ 35 h 60"/>
                <a:gd name="T18" fmla="*/ 60 w 60"/>
                <a:gd name="T19" fmla="*/ 25 h 60"/>
                <a:gd name="T20" fmla="*/ 56 w 60"/>
                <a:gd name="T21" fmla="*/ 25 h 60"/>
                <a:gd name="T22" fmla="*/ 52 w 60"/>
                <a:gd name="T23" fmla="*/ 15 h 60"/>
                <a:gd name="T24" fmla="*/ 55 w 60"/>
                <a:gd name="T25" fmla="*/ 12 h 60"/>
                <a:gd name="T26" fmla="*/ 48 w 60"/>
                <a:gd name="T27" fmla="*/ 5 h 60"/>
                <a:gd name="T28" fmla="*/ 45 w 60"/>
                <a:gd name="T29" fmla="*/ 8 h 60"/>
                <a:gd name="T30" fmla="*/ 35 w 60"/>
                <a:gd name="T31" fmla="*/ 4 h 60"/>
                <a:gd name="T32" fmla="*/ 35 w 60"/>
                <a:gd name="T33" fmla="*/ 0 h 60"/>
                <a:gd name="T34" fmla="*/ 30 w 60"/>
                <a:gd name="T35" fmla="*/ 0 h 60"/>
                <a:gd name="T36" fmla="*/ 30 w 60"/>
                <a:gd name="T37" fmla="*/ 11 h 60"/>
                <a:gd name="T38" fmla="*/ 30 w 60"/>
                <a:gd name="T39" fmla="*/ 11 h 60"/>
                <a:gd name="T40" fmla="*/ 49 w 60"/>
                <a:gd name="T41" fmla="*/ 30 h 60"/>
                <a:gd name="T42" fmla="*/ 30 w 60"/>
                <a:gd name="T43" fmla="*/ 49 h 60"/>
                <a:gd name="T44" fmla="*/ 30 w 60"/>
                <a:gd name="T45" fmla="*/ 60 h 60"/>
                <a:gd name="T46" fmla="*/ 9 w 60"/>
                <a:gd name="T47" fmla="*/ 45 h 60"/>
                <a:gd name="T48" fmla="*/ 6 w 60"/>
                <a:gd name="T49" fmla="*/ 48 h 60"/>
                <a:gd name="T50" fmla="*/ 12 w 60"/>
                <a:gd name="T51" fmla="*/ 54 h 60"/>
                <a:gd name="T52" fmla="*/ 15 w 60"/>
                <a:gd name="T53" fmla="*/ 51 h 60"/>
                <a:gd name="T54" fmla="*/ 25 w 60"/>
                <a:gd name="T55" fmla="*/ 55 h 60"/>
                <a:gd name="T56" fmla="*/ 25 w 60"/>
                <a:gd name="T57" fmla="*/ 60 h 60"/>
                <a:gd name="T58" fmla="*/ 30 w 60"/>
                <a:gd name="T59" fmla="*/ 60 h 60"/>
                <a:gd name="T60" fmla="*/ 30 w 60"/>
                <a:gd name="T61" fmla="*/ 49 h 60"/>
                <a:gd name="T62" fmla="*/ 11 w 60"/>
                <a:gd name="T63" fmla="*/ 30 h 60"/>
                <a:gd name="T64" fmla="*/ 30 w 60"/>
                <a:gd name="T65" fmla="*/ 11 h 60"/>
                <a:gd name="T66" fmla="*/ 30 w 60"/>
                <a:gd name="T67" fmla="*/ 0 h 60"/>
                <a:gd name="T68" fmla="*/ 25 w 60"/>
                <a:gd name="T69" fmla="*/ 0 h 60"/>
                <a:gd name="T70" fmla="*/ 25 w 60"/>
                <a:gd name="T71" fmla="*/ 4 h 60"/>
                <a:gd name="T72" fmla="*/ 15 w 60"/>
                <a:gd name="T73" fmla="*/ 8 h 60"/>
                <a:gd name="T74" fmla="*/ 12 w 60"/>
                <a:gd name="T75" fmla="*/ 5 h 60"/>
                <a:gd name="T76" fmla="*/ 6 w 60"/>
                <a:gd name="T77" fmla="*/ 12 h 60"/>
                <a:gd name="T78" fmla="*/ 9 w 60"/>
                <a:gd name="T79" fmla="*/ 15 h 60"/>
                <a:gd name="T80" fmla="*/ 5 w 60"/>
                <a:gd name="T81" fmla="*/ 25 h 60"/>
                <a:gd name="T82" fmla="*/ 0 w 60"/>
                <a:gd name="T83" fmla="*/ 25 h 60"/>
                <a:gd name="T84" fmla="*/ 0 w 60"/>
                <a:gd name="T85" fmla="*/ 35 h 60"/>
                <a:gd name="T86" fmla="*/ 5 w 60"/>
                <a:gd name="T87" fmla="*/ 35 h 60"/>
                <a:gd name="T88" fmla="*/ 9 w 60"/>
                <a:gd name="T89" fmla="*/ 45 h 60"/>
                <a:gd name="T90" fmla="*/ 30 w 60"/>
                <a:gd name="T91" fmla="*/ 11 h 60"/>
                <a:gd name="T92" fmla="*/ 30 w 60"/>
                <a:gd name="T9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9" y="55"/>
                    <a:pt x="42" y="53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4" y="42"/>
                    <a:pt x="55" y="38"/>
                    <a:pt x="56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1"/>
                    <a:pt x="54" y="18"/>
                    <a:pt x="52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6"/>
                    <a:pt x="39" y="5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1" y="11"/>
                    <a:pt x="49" y="19"/>
                    <a:pt x="49" y="30"/>
                  </a:cubicBezTo>
                  <a:cubicBezTo>
                    <a:pt x="49" y="40"/>
                    <a:pt x="41" y="49"/>
                    <a:pt x="30" y="49"/>
                  </a:cubicBezTo>
                  <a:lnTo>
                    <a:pt x="30" y="60"/>
                  </a:lnTo>
                  <a:close/>
                  <a:moveTo>
                    <a:pt x="9" y="45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8" y="53"/>
                    <a:pt x="22" y="55"/>
                    <a:pt x="25" y="5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0" y="49"/>
                    <a:pt x="11" y="40"/>
                    <a:pt x="11" y="30"/>
                  </a:cubicBezTo>
                  <a:cubicBezTo>
                    <a:pt x="11" y="19"/>
                    <a:pt x="20" y="11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5"/>
                    <a:pt x="18" y="6"/>
                    <a:pt x="15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8"/>
                    <a:pt x="5" y="21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8"/>
                    <a:pt x="7" y="42"/>
                    <a:pt x="9" y="45"/>
                  </a:cubicBez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Rectangle 279"/>
            <p:cNvSpPr>
              <a:spLocks/>
            </p:cNvSpPr>
            <p:nvPr/>
          </p:nvSpPr>
          <p:spPr bwMode="auto">
            <a:xfrm flipH="1">
              <a:off x="2142442" y="2503494"/>
              <a:ext cx="151355" cy="163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Freeform: Shape 280"/>
            <p:cNvSpPr>
              <a:spLocks/>
            </p:cNvSpPr>
            <p:nvPr/>
          </p:nvSpPr>
          <p:spPr bwMode="auto">
            <a:xfrm flipH="1">
              <a:off x="2142442" y="2536161"/>
              <a:ext cx="151355" cy="56737"/>
            </a:xfrm>
            <a:custGeom>
              <a:avLst/>
              <a:gdLst>
                <a:gd name="T0" fmla="*/ 140 w 166"/>
                <a:gd name="T1" fmla="*/ 66 h 66"/>
                <a:gd name="T2" fmla="*/ 166 w 166"/>
                <a:gd name="T3" fmla="*/ 66 h 66"/>
                <a:gd name="T4" fmla="*/ 166 w 166"/>
                <a:gd name="T5" fmla="*/ 0 h 66"/>
                <a:gd name="T6" fmla="*/ 140 w 166"/>
                <a:gd name="T7" fmla="*/ 0 h 66"/>
                <a:gd name="T8" fmla="*/ 140 w 166"/>
                <a:gd name="T9" fmla="*/ 33 h 66"/>
                <a:gd name="T10" fmla="*/ 140 w 166"/>
                <a:gd name="T11" fmla="*/ 33 h 66"/>
                <a:gd name="T12" fmla="*/ 152 w 166"/>
                <a:gd name="T13" fmla="*/ 45 h 66"/>
                <a:gd name="T14" fmla="*/ 140 w 166"/>
                <a:gd name="T15" fmla="*/ 57 h 66"/>
                <a:gd name="T16" fmla="*/ 140 w 166"/>
                <a:gd name="T17" fmla="*/ 66 h 66"/>
                <a:gd name="T18" fmla="*/ 0 w 166"/>
                <a:gd name="T19" fmla="*/ 66 h 66"/>
                <a:gd name="T20" fmla="*/ 140 w 166"/>
                <a:gd name="T21" fmla="*/ 66 h 66"/>
                <a:gd name="T22" fmla="*/ 140 w 166"/>
                <a:gd name="T23" fmla="*/ 57 h 66"/>
                <a:gd name="T24" fmla="*/ 128 w 166"/>
                <a:gd name="T25" fmla="*/ 45 h 66"/>
                <a:gd name="T26" fmla="*/ 140 w 166"/>
                <a:gd name="T27" fmla="*/ 33 h 66"/>
                <a:gd name="T28" fmla="*/ 140 w 166"/>
                <a:gd name="T29" fmla="*/ 0 h 66"/>
                <a:gd name="T30" fmla="*/ 0 w 166"/>
                <a:gd name="T31" fmla="*/ 0 h 66"/>
                <a:gd name="T32" fmla="*/ 0 w 166"/>
                <a:gd name="T33" fmla="*/ 66 h 66"/>
                <a:gd name="T34" fmla="*/ 0 w 166"/>
                <a:gd name="T35" fmla="*/ 66 h 66"/>
                <a:gd name="T36" fmla="*/ 140 w 166"/>
                <a:gd name="T37" fmla="*/ 33 h 66"/>
                <a:gd name="T38" fmla="*/ 140 w 166"/>
                <a:gd name="T3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66">
                  <a:moveTo>
                    <a:pt x="140" y="66"/>
                  </a:moveTo>
                  <a:lnTo>
                    <a:pt x="166" y="66"/>
                  </a:lnTo>
                  <a:lnTo>
                    <a:pt x="166" y="0"/>
                  </a:lnTo>
                  <a:lnTo>
                    <a:pt x="140" y="0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52" y="45"/>
                  </a:lnTo>
                  <a:lnTo>
                    <a:pt x="140" y="57"/>
                  </a:lnTo>
                  <a:lnTo>
                    <a:pt x="140" y="66"/>
                  </a:lnTo>
                  <a:close/>
                  <a:moveTo>
                    <a:pt x="0" y="66"/>
                  </a:moveTo>
                  <a:lnTo>
                    <a:pt x="140" y="66"/>
                  </a:lnTo>
                  <a:lnTo>
                    <a:pt x="140" y="57"/>
                  </a:lnTo>
                  <a:lnTo>
                    <a:pt x="128" y="45"/>
                  </a:lnTo>
                  <a:lnTo>
                    <a:pt x="140" y="33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140" y="33"/>
                  </a:moveTo>
                  <a:lnTo>
                    <a:pt x="140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Freeform: Shape 281"/>
            <p:cNvSpPr>
              <a:spLocks/>
            </p:cNvSpPr>
            <p:nvPr/>
          </p:nvSpPr>
          <p:spPr bwMode="auto">
            <a:xfrm flipH="1">
              <a:off x="2142442" y="2536161"/>
              <a:ext cx="151355" cy="56737"/>
            </a:xfrm>
            <a:custGeom>
              <a:avLst/>
              <a:gdLst>
                <a:gd name="T0" fmla="*/ 140 w 166"/>
                <a:gd name="T1" fmla="*/ 66 h 66"/>
                <a:gd name="T2" fmla="*/ 166 w 166"/>
                <a:gd name="T3" fmla="*/ 66 h 66"/>
                <a:gd name="T4" fmla="*/ 166 w 166"/>
                <a:gd name="T5" fmla="*/ 0 h 66"/>
                <a:gd name="T6" fmla="*/ 140 w 166"/>
                <a:gd name="T7" fmla="*/ 0 h 66"/>
                <a:gd name="T8" fmla="*/ 140 w 166"/>
                <a:gd name="T9" fmla="*/ 33 h 66"/>
                <a:gd name="T10" fmla="*/ 140 w 166"/>
                <a:gd name="T11" fmla="*/ 33 h 66"/>
                <a:gd name="T12" fmla="*/ 152 w 166"/>
                <a:gd name="T13" fmla="*/ 45 h 66"/>
                <a:gd name="T14" fmla="*/ 140 w 166"/>
                <a:gd name="T15" fmla="*/ 57 h 66"/>
                <a:gd name="T16" fmla="*/ 140 w 166"/>
                <a:gd name="T17" fmla="*/ 66 h 66"/>
                <a:gd name="T18" fmla="*/ 0 w 166"/>
                <a:gd name="T19" fmla="*/ 66 h 66"/>
                <a:gd name="T20" fmla="*/ 140 w 166"/>
                <a:gd name="T21" fmla="*/ 66 h 66"/>
                <a:gd name="T22" fmla="*/ 140 w 166"/>
                <a:gd name="T23" fmla="*/ 57 h 66"/>
                <a:gd name="T24" fmla="*/ 128 w 166"/>
                <a:gd name="T25" fmla="*/ 45 h 66"/>
                <a:gd name="T26" fmla="*/ 140 w 166"/>
                <a:gd name="T27" fmla="*/ 33 h 66"/>
                <a:gd name="T28" fmla="*/ 140 w 166"/>
                <a:gd name="T29" fmla="*/ 0 h 66"/>
                <a:gd name="T30" fmla="*/ 0 w 166"/>
                <a:gd name="T31" fmla="*/ 0 h 66"/>
                <a:gd name="T32" fmla="*/ 0 w 166"/>
                <a:gd name="T33" fmla="*/ 66 h 66"/>
                <a:gd name="T34" fmla="*/ 0 w 166"/>
                <a:gd name="T35" fmla="*/ 66 h 66"/>
                <a:gd name="T36" fmla="*/ 140 w 166"/>
                <a:gd name="T37" fmla="*/ 33 h 66"/>
                <a:gd name="T38" fmla="*/ 140 w 166"/>
                <a:gd name="T3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66">
                  <a:moveTo>
                    <a:pt x="140" y="66"/>
                  </a:moveTo>
                  <a:lnTo>
                    <a:pt x="166" y="66"/>
                  </a:lnTo>
                  <a:lnTo>
                    <a:pt x="166" y="0"/>
                  </a:lnTo>
                  <a:lnTo>
                    <a:pt x="140" y="0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52" y="45"/>
                  </a:lnTo>
                  <a:lnTo>
                    <a:pt x="140" y="57"/>
                  </a:lnTo>
                  <a:lnTo>
                    <a:pt x="140" y="66"/>
                  </a:lnTo>
                  <a:moveTo>
                    <a:pt x="0" y="66"/>
                  </a:moveTo>
                  <a:lnTo>
                    <a:pt x="140" y="66"/>
                  </a:lnTo>
                  <a:lnTo>
                    <a:pt x="140" y="57"/>
                  </a:lnTo>
                  <a:lnTo>
                    <a:pt x="128" y="45"/>
                  </a:lnTo>
                  <a:lnTo>
                    <a:pt x="140" y="33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0" y="66"/>
                  </a:lnTo>
                  <a:moveTo>
                    <a:pt x="140" y="33"/>
                  </a:moveTo>
                  <a:lnTo>
                    <a:pt x="140" y="3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Freeform: Shape 64"/>
            <p:cNvSpPr>
              <a:spLocks/>
            </p:cNvSpPr>
            <p:nvPr/>
          </p:nvSpPr>
          <p:spPr bwMode="auto">
            <a:xfrm flipH="1">
              <a:off x="3144486" y="1112567"/>
              <a:ext cx="355594" cy="250161"/>
            </a:xfrm>
            <a:custGeom>
              <a:avLst/>
              <a:gdLst>
                <a:gd name="T0" fmla="*/ 82 w 165"/>
                <a:gd name="T1" fmla="*/ 0 h 123"/>
                <a:gd name="T2" fmla="*/ 0 w 165"/>
                <a:gd name="T3" fmla="*/ 83 h 123"/>
                <a:gd name="T4" fmla="*/ 10 w 165"/>
                <a:gd name="T5" fmla="*/ 122 h 123"/>
                <a:gd name="T6" fmla="*/ 10 w 165"/>
                <a:gd name="T7" fmla="*/ 100 h 123"/>
                <a:gd name="T8" fmla="*/ 14 w 165"/>
                <a:gd name="T9" fmla="*/ 89 h 123"/>
                <a:gd name="T10" fmla="*/ 13 w 165"/>
                <a:gd name="T11" fmla="*/ 83 h 123"/>
                <a:gd name="T12" fmla="*/ 82 w 165"/>
                <a:gd name="T13" fmla="*/ 13 h 123"/>
                <a:gd name="T14" fmla="*/ 151 w 165"/>
                <a:gd name="T15" fmla="*/ 83 h 123"/>
                <a:gd name="T16" fmla="*/ 151 w 165"/>
                <a:gd name="T17" fmla="*/ 90 h 123"/>
                <a:gd name="T18" fmla="*/ 155 w 165"/>
                <a:gd name="T19" fmla="*/ 100 h 123"/>
                <a:gd name="T20" fmla="*/ 155 w 165"/>
                <a:gd name="T21" fmla="*/ 123 h 123"/>
                <a:gd name="T22" fmla="*/ 165 w 165"/>
                <a:gd name="T23" fmla="*/ 83 h 123"/>
                <a:gd name="T24" fmla="*/ 82 w 16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23">
                  <a:moveTo>
                    <a:pt x="82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96"/>
                    <a:pt x="3" y="110"/>
                    <a:pt x="10" y="122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0" y="96"/>
                    <a:pt x="11" y="92"/>
                    <a:pt x="14" y="89"/>
                  </a:cubicBezTo>
                  <a:cubicBezTo>
                    <a:pt x="14" y="87"/>
                    <a:pt x="13" y="85"/>
                    <a:pt x="13" y="83"/>
                  </a:cubicBezTo>
                  <a:cubicBezTo>
                    <a:pt x="13" y="45"/>
                    <a:pt x="44" y="13"/>
                    <a:pt x="82" y="13"/>
                  </a:cubicBezTo>
                  <a:cubicBezTo>
                    <a:pt x="120" y="13"/>
                    <a:pt x="151" y="45"/>
                    <a:pt x="151" y="83"/>
                  </a:cubicBezTo>
                  <a:cubicBezTo>
                    <a:pt x="151" y="85"/>
                    <a:pt x="151" y="88"/>
                    <a:pt x="151" y="90"/>
                  </a:cubicBezTo>
                  <a:cubicBezTo>
                    <a:pt x="153" y="93"/>
                    <a:pt x="155" y="97"/>
                    <a:pt x="155" y="100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61" y="111"/>
                    <a:pt x="165" y="97"/>
                    <a:pt x="165" y="83"/>
                  </a:cubicBezTo>
                  <a:cubicBezTo>
                    <a:pt x="165" y="37"/>
                    <a:pt x="128" y="0"/>
                    <a:pt x="8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Freeform: Shape 65"/>
            <p:cNvSpPr>
              <a:spLocks/>
            </p:cNvSpPr>
            <p:nvPr/>
          </p:nvSpPr>
          <p:spPr bwMode="auto">
            <a:xfrm flipH="1">
              <a:off x="3390667" y="1281919"/>
              <a:ext cx="79324" cy="134107"/>
            </a:xfrm>
            <a:custGeom>
              <a:avLst/>
              <a:gdLst>
                <a:gd name="T0" fmla="*/ 1 w 37"/>
                <a:gd name="T1" fmla="*/ 14 h 66"/>
                <a:gd name="T2" fmla="*/ 0 w 37"/>
                <a:gd name="T3" fmla="*/ 17 h 66"/>
                <a:gd name="T4" fmla="*/ 0 w 37"/>
                <a:gd name="T5" fmla="*/ 38 h 66"/>
                <a:gd name="T6" fmla="*/ 0 w 37"/>
                <a:gd name="T7" fmla="*/ 48 h 66"/>
                <a:gd name="T8" fmla="*/ 26 w 37"/>
                <a:gd name="T9" fmla="*/ 66 h 66"/>
                <a:gd name="T10" fmla="*/ 37 w 37"/>
                <a:gd name="T11" fmla="*/ 66 h 66"/>
                <a:gd name="T12" fmla="*/ 37 w 37"/>
                <a:gd name="T13" fmla="*/ 0 h 66"/>
                <a:gd name="T14" fmla="*/ 26 w 37"/>
                <a:gd name="T15" fmla="*/ 0 h 66"/>
                <a:gd name="T16" fmla="*/ 1 w 37"/>
                <a:gd name="T17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6">
                  <a:moveTo>
                    <a:pt x="1" y="14"/>
                  </a:moveTo>
                  <a:cubicBezTo>
                    <a:pt x="1" y="15"/>
                    <a:pt x="0" y="16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8"/>
                    <a:pt x="12" y="66"/>
                    <a:pt x="26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4" y="0"/>
                    <a:pt x="3" y="6"/>
                    <a:pt x="1" y="1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Freeform: Shape 66"/>
            <p:cNvSpPr>
              <a:spLocks/>
            </p:cNvSpPr>
            <p:nvPr/>
          </p:nvSpPr>
          <p:spPr bwMode="auto">
            <a:xfrm flipH="1">
              <a:off x="3177311" y="1281919"/>
              <a:ext cx="77501" cy="134107"/>
            </a:xfrm>
            <a:custGeom>
              <a:avLst/>
              <a:gdLst>
                <a:gd name="T0" fmla="*/ 36 w 36"/>
                <a:gd name="T1" fmla="*/ 48 h 66"/>
                <a:gd name="T2" fmla="*/ 36 w 36"/>
                <a:gd name="T3" fmla="*/ 38 h 66"/>
                <a:gd name="T4" fmla="*/ 36 w 36"/>
                <a:gd name="T5" fmla="*/ 17 h 66"/>
                <a:gd name="T6" fmla="*/ 36 w 36"/>
                <a:gd name="T7" fmla="*/ 15 h 66"/>
                <a:gd name="T8" fmla="*/ 10 w 36"/>
                <a:gd name="T9" fmla="*/ 0 h 66"/>
                <a:gd name="T10" fmla="*/ 0 w 36"/>
                <a:gd name="T11" fmla="*/ 0 h 66"/>
                <a:gd name="T12" fmla="*/ 0 w 36"/>
                <a:gd name="T13" fmla="*/ 66 h 66"/>
                <a:gd name="T14" fmla="*/ 10 w 36"/>
                <a:gd name="T15" fmla="*/ 66 h 66"/>
                <a:gd name="T16" fmla="*/ 36 w 36"/>
                <a:gd name="T17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6">
                  <a:moveTo>
                    <a:pt x="36" y="4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4" y="7"/>
                    <a:pt x="23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5" y="66"/>
                    <a:pt x="36" y="58"/>
                    <a:pt x="36" y="4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Freeform: Shape 67"/>
            <p:cNvSpPr>
              <a:spLocks/>
            </p:cNvSpPr>
            <p:nvPr/>
          </p:nvSpPr>
          <p:spPr bwMode="auto">
            <a:xfrm flipH="1">
              <a:off x="3905822" y="1942136"/>
              <a:ext cx="295416" cy="276810"/>
            </a:xfrm>
            <a:custGeom>
              <a:avLst/>
              <a:gdLst>
                <a:gd name="T0" fmla="*/ 137 w 137"/>
                <a:gd name="T1" fmla="*/ 68 h 136"/>
                <a:gd name="T2" fmla="*/ 122 w 137"/>
                <a:gd name="T3" fmla="*/ 64 h 136"/>
                <a:gd name="T4" fmla="*/ 131 w 137"/>
                <a:gd name="T5" fmla="*/ 64 h 136"/>
                <a:gd name="T6" fmla="*/ 122 w 137"/>
                <a:gd name="T7" fmla="*/ 72 h 136"/>
                <a:gd name="T8" fmla="*/ 106 w 137"/>
                <a:gd name="T9" fmla="*/ 125 h 136"/>
                <a:gd name="T10" fmla="*/ 122 w 137"/>
                <a:gd name="T11" fmla="*/ 72 h 136"/>
                <a:gd name="T12" fmla="*/ 113 w 137"/>
                <a:gd name="T13" fmla="*/ 64 h 136"/>
                <a:gd name="T14" fmla="*/ 122 w 137"/>
                <a:gd name="T15" fmla="*/ 25 h 136"/>
                <a:gd name="T16" fmla="*/ 106 w 137"/>
                <a:gd name="T17" fmla="*/ 25 h 136"/>
                <a:gd name="T18" fmla="*/ 110 w 137"/>
                <a:gd name="T19" fmla="*/ 21 h 136"/>
                <a:gd name="T20" fmla="*/ 106 w 137"/>
                <a:gd name="T21" fmla="*/ 36 h 136"/>
                <a:gd name="T22" fmla="*/ 115 w 137"/>
                <a:gd name="T23" fmla="*/ 109 h 136"/>
                <a:gd name="T24" fmla="*/ 106 w 137"/>
                <a:gd name="T25" fmla="*/ 111 h 136"/>
                <a:gd name="T26" fmla="*/ 68 w 137"/>
                <a:gd name="T27" fmla="*/ 136 h 136"/>
                <a:gd name="T28" fmla="*/ 106 w 137"/>
                <a:gd name="T29" fmla="*/ 111 h 136"/>
                <a:gd name="T30" fmla="*/ 102 w 137"/>
                <a:gd name="T31" fmla="*/ 97 h 136"/>
                <a:gd name="T32" fmla="*/ 106 w 137"/>
                <a:gd name="T33" fmla="*/ 100 h 136"/>
                <a:gd name="T34" fmla="*/ 102 w 137"/>
                <a:gd name="T35" fmla="*/ 39 h 136"/>
                <a:gd name="T36" fmla="*/ 106 w 137"/>
                <a:gd name="T37" fmla="*/ 25 h 136"/>
                <a:gd name="T38" fmla="*/ 68 w 137"/>
                <a:gd name="T39" fmla="*/ 0 h 136"/>
                <a:gd name="T40" fmla="*/ 68 w 137"/>
                <a:gd name="T41" fmla="*/ 5 h 136"/>
                <a:gd name="T42" fmla="*/ 72 w 137"/>
                <a:gd name="T43" fmla="*/ 24 h 136"/>
                <a:gd name="T44" fmla="*/ 68 w 137"/>
                <a:gd name="T45" fmla="*/ 63 h 136"/>
                <a:gd name="T46" fmla="*/ 90 w 137"/>
                <a:gd name="T47" fmla="*/ 42 h 136"/>
                <a:gd name="T48" fmla="*/ 69 w 137"/>
                <a:gd name="T49" fmla="*/ 74 h 136"/>
                <a:gd name="T50" fmla="*/ 68 w 137"/>
                <a:gd name="T51" fmla="*/ 112 h 136"/>
                <a:gd name="T52" fmla="*/ 72 w 137"/>
                <a:gd name="T53" fmla="*/ 131 h 136"/>
                <a:gd name="T54" fmla="*/ 68 w 137"/>
                <a:gd name="T55" fmla="*/ 131 h 136"/>
                <a:gd name="T56" fmla="*/ 68 w 137"/>
                <a:gd name="T57" fmla="*/ 0 h 136"/>
                <a:gd name="T58" fmla="*/ 30 w 137"/>
                <a:gd name="T59" fmla="*/ 25 h 136"/>
                <a:gd name="T60" fmla="*/ 34 w 137"/>
                <a:gd name="T61" fmla="*/ 39 h 136"/>
                <a:gd name="T62" fmla="*/ 30 w 137"/>
                <a:gd name="T63" fmla="*/ 100 h 136"/>
                <a:gd name="T64" fmla="*/ 40 w 137"/>
                <a:gd name="T65" fmla="*/ 102 h 136"/>
                <a:gd name="T66" fmla="*/ 30 w 137"/>
                <a:gd name="T67" fmla="*/ 125 h 136"/>
                <a:gd name="T68" fmla="*/ 68 w 137"/>
                <a:gd name="T69" fmla="*/ 131 h 136"/>
                <a:gd name="T70" fmla="*/ 64 w 137"/>
                <a:gd name="T71" fmla="*/ 112 h 136"/>
                <a:gd name="T72" fmla="*/ 68 w 137"/>
                <a:gd name="T73" fmla="*/ 74 h 136"/>
                <a:gd name="T74" fmla="*/ 57 w 137"/>
                <a:gd name="T75" fmla="*/ 52 h 136"/>
                <a:gd name="T76" fmla="*/ 68 w 137"/>
                <a:gd name="T77" fmla="*/ 63 h 136"/>
                <a:gd name="T78" fmla="*/ 64 w 137"/>
                <a:gd name="T79" fmla="*/ 24 h 136"/>
                <a:gd name="T80" fmla="*/ 64 w 137"/>
                <a:gd name="T81" fmla="*/ 5 h 136"/>
                <a:gd name="T82" fmla="*/ 68 w 137"/>
                <a:gd name="T83" fmla="*/ 0 h 136"/>
                <a:gd name="T84" fmla="*/ 15 w 137"/>
                <a:gd name="T85" fmla="*/ 25 h 136"/>
                <a:gd name="T86" fmla="*/ 24 w 137"/>
                <a:gd name="T87" fmla="*/ 64 h 136"/>
                <a:gd name="T88" fmla="*/ 24 w 137"/>
                <a:gd name="T89" fmla="*/ 72 h 136"/>
                <a:gd name="T90" fmla="*/ 15 w 137"/>
                <a:gd name="T91" fmla="*/ 111 h 136"/>
                <a:gd name="T92" fmla="*/ 30 w 137"/>
                <a:gd name="T93" fmla="*/ 111 h 136"/>
                <a:gd name="T94" fmla="*/ 27 w 137"/>
                <a:gd name="T95" fmla="*/ 115 h 136"/>
                <a:gd name="T96" fmla="*/ 30 w 137"/>
                <a:gd name="T97" fmla="*/ 100 h 136"/>
                <a:gd name="T98" fmla="*/ 21 w 137"/>
                <a:gd name="T99" fmla="*/ 27 h 136"/>
                <a:gd name="T100" fmla="*/ 27 w 137"/>
                <a:gd name="T101" fmla="*/ 21 h 136"/>
                <a:gd name="T102" fmla="*/ 30 w 137"/>
                <a:gd name="T103" fmla="*/ 11 h 136"/>
                <a:gd name="T104" fmla="*/ 0 w 137"/>
                <a:gd name="T105" fmla="*/ 68 h 136"/>
                <a:gd name="T106" fmla="*/ 15 w 137"/>
                <a:gd name="T107" fmla="*/ 72 h 136"/>
                <a:gd name="T108" fmla="*/ 6 w 137"/>
                <a:gd name="T109" fmla="*/ 64 h 136"/>
                <a:gd name="T110" fmla="*/ 15 w 137"/>
                <a:gd name="T111" fmla="*/ 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36">
                  <a:moveTo>
                    <a:pt x="122" y="111"/>
                  </a:moveTo>
                  <a:cubicBezTo>
                    <a:pt x="131" y="99"/>
                    <a:pt x="137" y="84"/>
                    <a:pt x="137" y="68"/>
                  </a:cubicBezTo>
                  <a:cubicBezTo>
                    <a:pt x="137" y="52"/>
                    <a:pt x="131" y="37"/>
                    <a:pt x="122" y="25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22" y="72"/>
                    <a:pt x="122" y="72"/>
                    <a:pt x="122" y="72"/>
                  </a:cubicBezTo>
                  <a:lnTo>
                    <a:pt x="122" y="111"/>
                  </a:lnTo>
                  <a:close/>
                  <a:moveTo>
                    <a:pt x="106" y="125"/>
                  </a:moveTo>
                  <a:cubicBezTo>
                    <a:pt x="112" y="121"/>
                    <a:pt x="117" y="116"/>
                    <a:pt x="122" y="111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7" y="20"/>
                    <a:pt x="112" y="15"/>
                    <a:pt x="106" y="11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06" y="111"/>
                    <a:pt x="106" y="111"/>
                    <a:pt x="106" y="111"/>
                  </a:cubicBezTo>
                  <a:lnTo>
                    <a:pt x="106" y="125"/>
                  </a:lnTo>
                  <a:close/>
                  <a:moveTo>
                    <a:pt x="68" y="136"/>
                  </a:moveTo>
                  <a:cubicBezTo>
                    <a:pt x="82" y="136"/>
                    <a:pt x="95" y="132"/>
                    <a:pt x="106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95" y="4"/>
                    <a:pt x="82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6"/>
                    <a:pt x="68" y="136"/>
                    <a:pt x="68" y="136"/>
                  </a:cubicBezTo>
                  <a:close/>
                  <a:moveTo>
                    <a:pt x="68" y="0"/>
                  </a:moveTo>
                  <a:cubicBezTo>
                    <a:pt x="54" y="0"/>
                    <a:pt x="41" y="4"/>
                    <a:pt x="30" y="11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41" y="132"/>
                    <a:pt x="54" y="136"/>
                    <a:pt x="68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5"/>
                    <a:pt x="68" y="5"/>
                    <a:pt x="68" y="5"/>
                  </a:cubicBezTo>
                  <a:lnTo>
                    <a:pt x="68" y="0"/>
                  </a:lnTo>
                  <a:close/>
                  <a:moveTo>
                    <a:pt x="30" y="11"/>
                  </a:moveTo>
                  <a:cubicBezTo>
                    <a:pt x="25" y="15"/>
                    <a:pt x="19" y="20"/>
                    <a:pt x="15" y="25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9" y="116"/>
                    <a:pt x="25" y="121"/>
                    <a:pt x="30" y="125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0" y="25"/>
                    <a:pt x="30" y="25"/>
                    <a:pt x="30" y="25"/>
                  </a:cubicBezTo>
                  <a:lnTo>
                    <a:pt x="30" y="11"/>
                  </a:lnTo>
                  <a:close/>
                  <a:moveTo>
                    <a:pt x="15" y="25"/>
                  </a:moveTo>
                  <a:cubicBezTo>
                    <a:pt x="6" y="37"/>
                    <a:pt x="0" y="52"/>
                    <a:pt x="0" y="68"/>
                  </a:cubicBezTo>
                  <a:cubicBezTo>
                    <a:pt x="0" y="84"/>
                    <a:pt x="6" y="99"/>
                    <a:pt x="15" y="11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5" y="64"/>
                    <a:pt x="15" y="64"/>
                    <a:pt x="15" y="64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Freeform: Shape 68"/>
            <p:cNvSpPr>
              <a:spLocks/>
            </p:cNvSpPr>
            <p:nvPr/>
          </p:nvSpPr>
          <p:spPr bwMode="auto">
            <a:xfrm flipH="1">
              <a:off x="2490741" y="4056896"/>
              <a:ext cx="153179" cy="416934"/>
            </a:xfrm>
            <a:custGeom>
              <a:avLst/>
              <a:gdLst>
                <a:gd name="T0" fmla="*/ 8 w 71"/>
                <a:gd name="T1" fmla="*/ 24 h 205"/>
                <a:gd name="T2" fmla="*/ 1 w 71"/>
                <a:gd name="T3" fmla="*/ 49 h 205"/>
                <a:gd name="T4" fmla="*/ 6 w 71"/>
                <a:gd name="T5" fmla="*/ 71 h 205"/>
                <a:gd name="T6" fmla="*/ 26 w 71"/>
                <a:gd name="T7" fmla="*/ 93 h 205"/>
                <a:gd name="T8" fmla="*/ 26 w 71"/>
                <a:gd name="T9" fmla="*/ 205 h 205"/>
                <a:gd name="T10" fmla="*/ 45 w 71"/>
                <a:gd name="T11" fmla="*/ 205 h 205"/>
                <a:gd name="T12" fmla="*/ 45 w 71"/>
                <a:gd name="T13" fmla="*/ 93 h 205"/>
                <a:gd name="T14" fmla="*/ 65 w 71"/>
                <a:gd name="T15" fmla="*/ 71 h 205"/>
                <a:gd name="T16" fmla="*/ 70 w 71"/>
                <a:gd name="T17" fmla="*/ 49 h 205"/>
                <a:gd name="T18" fmla="*/ 63 w 71"/>
                <a:gd name="T19" fmla="*/ 24 h 205"/>
                <a:gd name="T20" fmla="*/ 47 w 71"/>
                <a:gd name="T21" fmla="*/ 0 h 205"/>
                <a:gd name="T22" fmla="*/ 52 w 71"/>
                <a:gd name="T23" fmla="*/ 48 h 205"/>
                <a:gd name="T24" fmla="*/ 46 w 71"/>
                <a:gd name="T25" fmla="*/ 48 h 205"/>
                <a:gd name="T26" fmla="*/ 41 w 71"/>
                <a:gd name="T27" fmla="*/ 0 h 205"/>
                <a:gd name="T28" fmla="*/ 35 w 71"/>
                <a:gd name="T29" fmla="*/ 0 h 205"/>
                <a:gd name="T30" fmla="*/ 30 w 71"/>
                <a:gd name="T31" fmla="*/ 0 h 205"/>
                <a:gd name="T32" fmla="*/ 25 w 71"/>
                <a:gd name="T33" fmla="*/ 48 h 205"/>
                <a:gd name="T34" fmla="*/ 19 w 71"/>
                <a:gd name="T35" fmla="*/ 48 h 205"/>
                <a:gd name="T36" fmla="*/ 24 w 71"/>
                <a:gd name="T37" fmla="*/ 0 h 205"/>
                <a:gd name="T38" fmla="*/ 8 w 71"/>
                <a:gd name="T39" fmla="*/ 2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205">
                  <a:moveTo>
                    <a:pt x="8" y="24"/>
                  </a:moveTo>
                  <a:cubicBezTo>
                    <a:pt x="5" y="32"/>
                    <a:pt x="2" y="40"/>
                    <a:pt x="1" y="49"/>
                  </a:cubicBezTo>
                  <a:cubicBezTo>
                    <a:pt x="0" y="57"/>
                    <a:pt x="2" y="63"/>
                    <a:pt x="6" y="71"/>
                  </a:cubicBezTo>
                  <a:cubicBezTo>
                    <a:pt x="10" y="78"/>
                    <a:pt x="17" y="88"/>
                    <a:pt x="26" y="93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4" y="88"/>
                    <a:pt x="61" y="78"/>
                    <a:pt x="65" y="71"/>
                  </a:cubicBezTo>
                  <a:cubicBezTo>
                    <a:pt x="69" y="63"/>
                    <a:pt x="71" y="57"/>
                    <a:pt x="70" y="49"/>
                  </a:cubicBezTo>
                  <a:cubicBezTo>
                    <a:pt x="69" y="40"/>
                    <a:pt x="66" y="32"/>
                    <a:pt x="63" y="24"/>
                  </a:cubicBezTo>
                  <a:cubicBezTo>
                    <a:pt x="60" y="17"/>
                    <a:pt x="56" y="1"/>
                    <a:pt x="4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5" y="1"/>
                    <a:pt x="11" y="17"/>
                    <a:pt x="8" y="2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Freeform: Shape 69"/>
            <p:cNvSpPr>
              <a:spLocks/>
            </p:cNvSpPr>
            <p:nvPr/>
          </p:nvSpPr>
          <p:spPr bwMode="auto">
            <a:xfrm flipH="1">
              <a:off x="2322974" y="4056896"/>
              <a:ext cx="99384" cy="416934"/>
            </a:xfrm>
            <a:custGeom>
              <a:avLst/>
              <a:gdLst>
                <a:gd name="T0" fmla="*/ 0 w 46"/>
                <a:gd name="T1" fmla="*/ 57 h 205"/>
                <a:gd name="T2" fmla="*/ 26 w 46"/>
                <a:gd name="T3" fmla="*/ 114 h 205"/>
                <a:gd name="T4" fmla="*/ 26 w 46"/>
                <a:gd name="T5" fmla="*/ 205 h 205"/>
                <a:gd name="T6" fmla="*/ 46 w 46"/>
                <a:gd name="T7" fmla="*/ 205 h 205"/>
                <a:gd name="T8" fmla="*/ 46 w 46"/>
                <a:gd name="T9" fmla="*/ 0 h 205"/>
                <a:gd name="T10" fmla="*/ 26 w 46"/>
                <a:gd name="T11" fmla="*/ 0 h 205"/>
                <a:gd name="T12" fmla="*/ 0 w 46"/>
                <a:gd name="T13" fmla="*/ 5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05">
                  <a:moveTo>
                    <a:pt x="0" y="57"/>
                  </a:moveTo>
                  <a:cubicBezTo>
                    <a:pt x="0" y="108"/>
                    <a:pt x="21" y="114"/>
                    <a:pt x="26" y="114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46" y="205"/>
                    <a:pt x="46" y="205"/>
                    <a:pt x="46" y="20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0" y="0"/>
                    <a:pt x="0" y="5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Oval 70"/>
            <p:cNvSpPr>
              <a:spLocks/>
            </p:cNvSpPr>
            <p:nvPr/>
          </p:nvSpPr>
          <p:spPr bwMode="auto">
            <a:xfrm flipH="1">
              <a:off x="2995867" y="5342085"/>
              <a:ext cx="31912" cy="3266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Oval 71"/>
            <p:cNvSpPr>
              <a:spLocks/>
            </p:cNvSpPr>
            <p:nvPr/>
          </p:nvSpPr>
          <p:spPr bwMode="auto">
            <a:xfrm flipH="1">
              <a:off x="2969425" y="5311137"/>
              <a:ext cx="26441" cy="2235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Oval 72"/>
            <p:cNvSpPr>
              <a:spLocks/>
            </p:cNvSpPr>
            <p:nvPr/>
          </p:nvSpPr>
          <p:spPr bwMode="auto">
            <a:xfrm flipH="1">
              <a:off x="3002249" y="5269014"/>
              <a:ext cx="19147" cy="163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Oval 73"/>
            <p:cNvSpPr>
              <a:spLocks/>
            </p:cNvSpPr>
            <p:nvPr/>
          </p:nvSpPr>
          <p:spPr bwMode="auto">
            <a:xfrm flipH="1">
              <a:off x="2995867" y="5199381"/>
              <a:ext cx="31912" cy="3266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Freeform: Shape 74"/>
            <p:cNvSpPr>
              <a:spLocks/>
            </p:cNvSpPr>
            <p:nvPr/>
          </p:nvSpPr>
          <p:spPr bwMode="auto">
            <a:xfrm flipH="1">
              <a:off x="2909247" y="5061836"/>
              <a:ext cx="164120" cy="347302"/>
            </a:xfrm>
            <a:custGeom>
              <a:avLst/>
              <a:gdLst>
                <a:gd name="T0" fmla="*/ 41 w 76"/>
                <a:gd name="T1" fmla="*/ 9 h 171"/>
                <a:gd name="T2" fmla="*/ 40 w 76"/>
                <a:gd name="T3" fmla="*/ 15 h 171"/>
                <a:gd name="T4" fmla="*/ 40 w 76"/>
                <a:gd name="T5" fmla="*/ 26 h 171"/>
                <a:gd name="T6" fmla="*/ 36 w 76"/>
                <a:gd name="T7" fmla="*/ 26 h 171"/>
                <a:gd name="T8" fmla="*/ 36 w 76"/>
                <a:gd name="T9" fmla="*/ 56 h 171"/>
                <a:gd name="T10" fmla="*/ 40 w 76"/>
                <a:gd name="T11" fmla="*/ 56 h 171"/>
                <a:gd name="T12" fmla="*/ 40 w 76"/>
                <a:gd name="T13" fmla="*/ 79 h 171"/>
                <a:gd name="T14" fmla="*/ 40 w 76"/>
                <a:gd name="T15" fmla="*/ 89 h 171"/>
                <a:gd name="T16" fmla="*/ 46 w 76"/>
                <a:gd name="T17" fmla="*/ 96 h 171"/>
                <a:gd name="T18" fmla="*/ 48 w 76"/>
                <a:gd name="T19" fmla="*/ 96 h 171"/>
                <a:gd name="T20" fmla="*/ 53 w 76"/>
                <a:gd name="T21" fmla="*/ 89 h 171"/>
                <a:gd name="T22" fmla="*/ 53 w 76"/>
                <a:gd name="T23" fmla="*/ 56 h 171"/>
                <a:gd name="T24" fmla="*/ 58 w 76"/>
                <a:gd name="T25" fmla="*/ 56 h 171"/>
                <a:gd name="T26" fmla="*/ 58 w 76"/>
                <a:gd name="T27" fmla="*/ 56 h 171"/>
                <a:gd name="T28" fmla="*/ 58 w 76"/>
                <a:gd name="T29" fmla="*/ 156 h 171"/>
                <a:gd name="T30" fmla="*/ 36 w 76"/>
                <a:gd name="T31" fmla="*/ 156 h 171"/>
                <a:gd name="T32" fmla="*/ 36 w 76"/>
                <a:gd name="T33" fmla="*/ 171 h 171"/>
                <a:gd name="T34" fmla="*/ 72 w 76"/>
                <a:gd name="T35" fmla="*/ 171 h 171"/>
                <a:gd name="T36" fmla="*/ 72 w 76"/>
                <a:gd name="T37" fmla="*/ 26 h 171"/>
                <a:gd name="T38" fmla="*/ 53 w 76"/>
                <a:gd name="T39" fmla="*/ 26 h 171"/>
                <a:gd name="T40" fmla="*/ 53 w 76"/>
                <a:gd name="T41" fmla="*/ 18 h 171"/>
                <a:gd name="T42" fmla="*/ 70 w 76"/>
                <a:gd name="T43" fmla="*/ 14 h 171"/>
                <a:gd name="T44" fmla="*/ 75 w 76"/>
                <a:gd name="T45" fmla="*/ 6 h 171"/>
                <a:gd name="T46" fmla="*/ 67 w 76"/>
                <a:gd name="T47" fmla="*/ 1 h 171"/>
                <a:gd name="T48" fmla="*/ 46 w 76"/>
                <a:gd name="T49" fmla="*/ 6 h 171"/>
                <a:gd name="T50" fmla="*/ 41 w 76"/>
                <a:gd name="T51" fmla="*/ 9 h 171"/>
                <a:gd name="T52" fmla="*/ 36 w 76"/>
                <a:gd name="T53" fmla="*/ 26 h 171"/>
                <a:gd name="T54" fmla="*/ 0 w 76"/>
                <a:gd name="T55" fmla="*/ 26 h 171"/>
                <a:gd name="T56" fmla="*/ 0 w 76"/>
                <a:gd name="T57" fmla="*/ 171 h 171"/>
                <a:gd name="T58" fmla="*/ 36 w 76"/>
                <a:gd name="T59" fmla="*/ 171 h 171"/>
                <a:gd name="T60" fmla="*/ 36 w 76"/>
                <a:gd name="T61" fmla="*/ 156 h 171"/>
                <a:gd name="T62" fmla="*/ 15 w 76"/>
                <a:gd name="T63" fmla="*/ 156 h 171"/>
                <a:gd name="T64" fmla="*/ 15 w 76"/>
                <a:gd name="T65" fmla="*/ 56 h 171"/>
                <a:gd name="T66" fmla="*/ 36 w 76"/>
                <a:gd name="T67" fmla="*/ 56 h 171"/>
                <a:gd name="T68" fmla="*/ 36 w 76"/>
                <a:gd name="T69" fmla="*/ 2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171">
                  <a:moveTo>
                    <a:pt x="41" y="9"/>
                  </a:moveTo>
                  <a:cubicBezTo>
                    <a:pt x="40" y="10"/>
                    <a:pt x="40" y="13"/>
                    <a:pt x="40" y="15"/>
                  </a:cubicBezTo>
                  <a:cubicBezTo>
                    <a:pt x="40" y="15"/>
                    <a:pt x="40" y="19"/>
                    <a:pt x="40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68"/>
                    <a:pt x="40" y="78"/>
                    <a:pt x="40" y="79"/>
                  </a:cubicBezTo>
                  <a:cubicBezTo>
                    <a:pt x="40" y="81"/>
                    <a:pt x="40" y="89"/>
                    <a:pt x="40" y="89"/>
                  </a:cubicBezTo>
                  <a:cubicBezTo>
                    <a:pt x="40" y="93"/>
                    <a:pt x="42" y="96"/>
                    <a:pt x="46" y="96"/>
                  </a:cubicBezTo>
                  <a:cubicBezTo>
                    <a:pt x="47" y="96"/>
                    <a:pt x="47" y="96"/>
                    <a:pt x="48" y="96"/>
                  </a:cubicBezTo>
                  <a:cubicBezTo>
                    <a:pt x="51" y="95"/>
                    <a:pt x="53" y="92"/>
                    <a:pt x="53" y="89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4" y="13"/>
                    <a:pt x="76" y="10"/>
                    <a:pt x="75" y="6"/>
                  </a:cubicBezTo>
                  <a:cubicBezTo>
                    <a:pt x="75" y="3"/>
                    <a:pt x="71" y="0"/>
                    <a:pt x="67" y="1"/>
                  </a:cubicBezTo>
                  <a:cubicBezTo>
                    <a:pt x="66" y="1"/>
                    <a:pt x="48" y="5"/>
                    <a:pt x="46" y="6"/>
                  </a:cubicBezTo>
                  <a:cubicBezTo>
                    <a:pt x="44" y="6"/>
                    <a:pt x="42" y="7"/>
                    <a:pt x="41" y="9"/>
                  </a:cubicBezTo>
                  <a:close/>
                  <a:moveTo>
                    <a:pt x="36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36" y="56"/>
                    <a:pt x="36" y="56"/>
                    <a:pt x="36" y="56"/>
                  </a:cubicBezTo>
                  <a:lnTo>
                    <a:pt x="36" y="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Freeform: Shape 75"/>
            <p:cNvSpPr>
              <a:spLocks/>
            </p:cNvSpPr>
            <p:nvPr/>
          </p:nvSpPr>
          <p:spPr bwMode="auto">
            <a:xfrm flipH="1">
              <a:off x="1617257" y="3566891"/>
              <a:ext cx="178709" cy="101440"/>
            </a:xfrm>
            <a:custGeom>
              <a:avLst/>
              <a:gdLst>
                <a:gd name="T0" fmla="*/ 196 w 196"/>
                <a:gd name="T1" fmla="*/ 0 h 118"/>
                <a:gd name="T2" fmla="*/ 14 w 196"/>
                <a:gd name="T3" fmla="*/ 0 h 118"/>
                <a:gd name="T4" fmla="*/ 14 w 196"/>
                <a:gd name="T5" fmla="*/ 36 h 118"/>
                <a:gd name="T6" fmla="*/ 0 w 196"/>
                <a:gd name="T7" fmla="*/ 36 h 118"/>
                <a:gd name="T8" fmla="*/ 0 w 196"/>
                <a:gd name="T9" fmla="*/ 85 h 118"/>
                <a:gd name="T10" fmla="*/ 14 w 196"/>
                <a:gd name="T11" fmla="*/ 85 h 118"/>
                <a:gd name="T12" fmla="*/ 14 w 196"/>
                <a:gd name="T13" fmla="*/ 118 h 118"/>
                <a:gd name="T14" fmla="*/ 196 w 196"/>
                <a:gd name="T15" fmla="*/ 118 h 118"/>
                <a:gd name="T16" fmla="*/ 196 w 196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18">
                  <a:moveTo>
                    <a:pt x="196" y="0"/>
                  </a:moveTo>
                  <a:lnTo>
                    <a:pt x="14" y="0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85"/>
                  </a:lnTo>
                  <a:lnTo>
                    <a:pt x="14" y="85"/>
                  </a:lnTo>
                  <a:lnTo>
                    <a:pt x="14" y="118"/>
                  </a:lnTo>
                  <a:lnTo>
                    <a:pt x="196" y="11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Rectangle 76"/>
            <p:cNvSpPr>
              <a:spLocks/>
            </p:cNvSpPr>
            <p:nvPr/>
          </p:nvSpPr>
          <p:spPr bwMode="auto">
            <a:xfrm flipH="1">
              <a:off x="1912673" y="3522188"/>
              <a:ext cx="28265" cy="1461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Oval 77"/>
            <p:cNvSpPr>
              <a:spLocks/>
            </p:cNvSpPr>
            <p:nvPr/>
          </p:nvSpPr>
          <p:spPr bwMode="auto">
            <a:xfrm flipH="1">
              <a:off x="1852496" y="3584943"/>
              <a:ext cx="55618" cy="5501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Freeform: Shape 78"/>
            <p:cNvSpPr>
              <a:spLocks/>
            </p:cNvSpPr>
            <p:nvPr/>
          </p:nvSpPr>
          <p:spPr bwMode="auto">
            <a:xfrm flipH="1">
              <a:off x="1806907" y="3544539"/>
              <a:ext cx="151355" cy="274231"/>
            </a:xfrm>
            <a:custGeom>
              <a:avLst/>
              <a:gdLst>
                <a:gd name="T0" fmla="*/ 36 w 70"/>
                <a:gd name="T1" fmla="*/ 135 h 135"/>
                <a:gd name="T2" fmla="*/ 70 w 70"/>
                <a:gd name="T3" fmla="*/ 135 h 135"/>
                <a:gd name="T4" fmla="*/ 70 w 70"/>
                <a:gd name="T5" fmla="*/ 47 h 135"/>
                <a:gd name="T6" fmla="*/ 70 w 70"/>
                <a:gd name="T7" fmla="*/ 26 h 135"/>
                <a:gd name="T8" fmla="*/ 70 w 70"/>
                <a:gd name="T9" fmla="*/ 0 h 135"/>
                <a:gd name="T10" fmla="*/ 36 w 70"/>
                <a:gd name="T11" fmla="*/ 0 h 135"/>
                <a:gd name="T12" fmla="*/ 36 w 70"/>
                <a:gd name="T13" fmla="*/ 7 h 135"/>
                <a:gd name="T14" fmla="*/ 36 w 70"/>
                <a:gd name="T15" fmla="*/ 7 h 135"/>
                <a:gd name="T16" fmla="*/ 62 w 70"/>
                <a:gd name="T17" fmla="*/ 34 h 135"/>
                <a:gd name="T18" fmla="*/ 36 w 70"/>
                <a:gd name="T19" fmla="*/ 60 h 135"/>
                <a:gd name="T20" fmla="*/ 36 w 70"/>
                <a:gd name="T21" fmla="*/ 135 h 135"/>
                <a:gd name="T22" fmla="*/ 0 w 70"/>
                <a:gd name="T23" fmla="*/ 135 h 135"/>
                <a:gd name="T24" fmla="*/ 36 w 70"/>
                <a:gd name="T25" fmla="*/ 135 h 135"/>
                <a:gd name="T26" fmla="*/ 36 w 70"/>
                <a:gd name="T27" fmla="*/ 60 h 135"/>
                <a:gd name="T28" fmla="*/ 9 w 70"/>
                <a:gd name="T29" fmla="*/ 34 h 135"/>
                <a:gd name="T30" fmla="*/ 36 w 70"/>
                <a:gd name="T31" fmla="*/ 7 h 135"/>
                <a:gd name="T32" fmla="*/ 36 w 70"/>
                <a:gd name="T33" fmla="*/ 0 h 135"/>
                <a:gd name="T34" fmla="*/ 0 w 70"/>
                <a:gd name="T35" fmla="*/ 0 h 135"/>
                <a:gd name="T36" fmla="*/ 0 w 70"/>
                <a:gd name="T37" fmla="*/ 135 h 135"/>
                <a:gd name="T38" fmla="*/ 36 w 70"/>
                <a:gd name="T39" fmla="*/ 7 h 135"/>
                <a:gd name="T40" fmla="*/ 36 w 70"/>
                <a:gd name="T41" fmla="*/ 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35">
                  <a:moveTo>
                    <a:pt x="36" y="135"/>
                  </a:moveTo>
                  <a:cubicBezTo>
                    <a:pt x="70" y="135"/>
                    <a:pt x="70" y="135"/>
                    <a:pt x="70" y="135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7"/>
                    <a:pt x="62" y="19"/>
                    <a:pt x="62" y="34"/>
                  </a:cubicBezTo>
                  <a:cubicBezTo>
                    <a:pt x="62" y="48"/>
                    <a:pt x="51" y="60"/>
                    <a:pt x="36" y="60"/>
                  </a:cubicBezTo>
                  <a:lnTo>
                    <a:pt x="36" y="135"/>
                  </a:lnTo>
                  <a:close/>
                  <a:moveTo>
                    <a:pt x="0" y="135"/>
                  </a:moveTo>
                  <a:cubicBezTo>
                    <a:pt x="36" y="135"/>
                    <a:pt x="36" y="135"/>
                    <a:pt x="36" y="135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21" y="60"/>
                    <a:pt x="9" y="48"/>
                    <a:pt x="9" y="34"/>
                  </a:cubicBezTo>
                  <a:cubicBezTo>
                    <a:pt x="9" y="19"/>
                    <a:pt x="21" y="7"/>
                    <a:pt x="36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lose/>
                  <a:moveTo>
                    <a:pt x="36" y="7"/>
                  </a:moveTo>
                  <a:cubicBezTo>
                    <a:pt x="36" y="7"/>
                    <a:pt x="36" y="7"/>
                    <a:pt x="36" y="7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Freeform: Shape 79"/>
            <p:cNvSpPr>
              <a:spLocks/>
            </p:cNvSpPr>
            <p:nvPr/>
          </p:nvSpPr>
          <p:spPr bwMode="auto">
            <a:xfrm flipH="1">
              <a:off x="2850893" y="5510578"/>
              <a:ext cx="293593" cy="276810"/>
            </a:xfrm>
            <a:custGeom>
              <a:avLst/>
              <a:gdLst>
                <a:gd name="T0" fmla="*/ 68 w 136"/>
                <a:gd name="T1" fmla="*/ 136 h 136"/>
                <a:gd name="T2" fmla="*/ 136 w 136"/>
                <a:gd name="T3" fmla="*/ 68 h 136"/>
                <a:gd name="T4" fmla="*/ 68 w 136"/>
                <a:gd name="T5" fmla="*/ 0 h 136"/>
                <a:gd name="T6" fmla="*/ 68 w 136"/>
                <a:gd name="T7" fmla="*/ 0 h 136"/>
                <a:gd name="T8" fmla="*/ 68 w 136"/>
                <a:gd name="T9" fmla="*/ 48 h 136"/>
                <a:gd name="T10" fmla="*/ 102 w 136"/>
                <a:gd name="T11" fmla="*/ 33 h 136"/>
                <a:gd name="T12" fmla="*/ 81 w 136"/>
                <a:gd name="T13" fmla="*/ 81 h 136"/>
                <a:gd name="T14" fmla="*/ 68 w 136"/>
                <a:gd name="T15" fmla="*/ 87 h 136"/>
                <a:gd name="T16" fmla="*/ 68 w 136"/>
                <a:gd name="T17" fmla="*/ 136 h 136"/>
                <a:gd name="T18" fmla="*/ 68 w 136"/>
                <a:gd name="T19" fmla="*/ 0 h 136"/>
                <a:gd name="T20" fmla="*/ 0 w 136"/>
                <a:gd name="T21" fmla="*/ 68 h 136"/>
                <a:gd name="T22" fmla="*/ 68 w 136"/>
                <a:gd name="T23" fmla="*/ 136 h 136"/>
                <a:gd name="T24" fmla="*/ 68 w 136"/>
                <a:gd name="T25" fmla="*/ 87 h 136"/>
                <a:gd name="T26" fmla="*/ 33 w 136"/>
                <a:gd name="T27" fmla="*/ 103 h 136"/>
                <a:gd name="T28" fmla="*/ 54 w 136"/>
                <a:gd name="T29" fmla="*/ 54 h 136"/>
                <a:gd name="T30" fmla="*/ 54 w 136"/>
                <a:gd name="T31" fmla="*/ 54 h 136"/>
                <a:gd name="T32" fmla="*/ 68 w 136"/>
                <a:gd name="T33" fmla="*/ 48 h 136"/>
                <a:gd name="T34" fmla="*/ 68 w 136"/>
                <a:gd name="T3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36">
                  <a:moveTo>
                    <a:pt x="68" y="136"/>
                  </a:moveTo>
                  <a:cubicBezTo>
                    <a:pt x="105" y="136"/>
                    <a:pt x="136" y="105"/>
                    <a:pt x="136" y="68"/>
                  </a:cubicBezTo>
                  <a:cubicBezTo>
                    <a:pt x="136" y="30"/>
                    <a:pt x="10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8" y="136"/>
                    <a:pt x="68" y="136"/>
                    <a:pt x="68" y="136"/>
                  </a:cubicBezTo>
                  <a:close/>
                  <a:moveTo>
                    <a:pt x="68" y="0"/>
                  </a:moveTo>
                  <a:cubicBezTo>
                    <a:pt x="30" y="0"/>
                    <a:pt x="0" y="30"/>
                    <a:pt x="0" y="68"/>
                  </a:cubicBezTo>
                  <a:cubicBezTo>
                    <a:pt x="0" y="105"/>
                    <a:pt x="30" y="136"/>
                    <a:pt x="68" y="13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8" y="48"/>
                    <a:pt x="68" y="48"/>
                    <a:pt x="68" y="48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Oval 80"/>
            <p:cNvSpPr>
              <a:spLocks/>
            </p:cNvSpPr>
            <p:nvPr/>
          </p:nvSpPr>
          <p:spPr bwMode="auto">
            <a:xfrm flipH="1">
              <a:off x="2980366" y="5630930"/>
              <a:ext cx="34648" cy="3266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Freeform: Shape 81"/>
            <p:cNvSpPr>
              <a:spLocks/>
            </p:cNvSpPr>
            <p:nvPr/>
          </p:nvSpPr>
          <p:spPr bwMode="auto">
            <a:xfrm flipH="1">
              <a:off x="3314989" y="2778584"/>
              <a:ext cx="194209" cy="357618"/>
            </a:xfrm>
            <a:custGeom>
              <a:avLst/>
              <a:gdLst>
                <a:gd name="T0" fmla="*/ 45 w 90"/>
                <a:gd name="T1" fmla="*/ 176 h 176"/>
                <a:gd name="T2" fmla="*/ 90 w 90"/>
                <a:gd name="T3" fmla="*/ 176 h 176"/>
                <a:gd name="T4" fmla="*/ 90 w 90"/>
                <a:gd name="T5" fmla="*/ 0 h 176"/>
                <a:gd name="T6" fmla="*/ 45 w 90"/>
                <a:gd name="T7" fmla="*/ 0 h 176"/>
                <a:gd name="T8" fmla="*/ 45 w 90"/>
                <a:gd name="T9" fmla="*/ 10 h 176"/>
                <a:gd name="T10" fmla="*/ 82 w 90"/>
                <a:gd name="T11" fmla="*/ 10 h 176"/>
                <a:gd name="T12" fmla="*/ 82 w 90"/>
                <a:gd name="T13" fmla="*/ 44 h 176"/>
                <a:gd name="T14" fmla="*/ 45 w 90"/>
                <a:gd name="T15" fmla="*/ 44 h 176"/>
                <a:gd name="T16" fmla="*/ 45 w 90"/>
                <a:gd name="T17" fmla="*/ 51 h 176"/>
                <a:gd name="T18" fmla="*/ 82 w 90"/>
                <a:gd name="T19" fmla="*/ 51 h 176"/>
                <a:gd name="T20" fmla="*/ 82 w 90"/>
                <a:gd name="T21" fmla="*/ 85 h 176"/>
                <a:gd name="T22" fmla="*/ 45 w 90"/>
                <a:gd name="T23" fmla="*/ 85 h 176"/>
                <a:gd name="T24" fmla="*/ 45 w 90"/>
                <a:gd name="T25" fmla="*/ 99 h 176"/>
                <a:gd name="T26" fmla="*/ 56 w 90"/>
                <a:gd name="T27" fmla="*/ 110 h 176"/>
                <a:gd name="T28" fmla="*/ 45 w 90"/>
                <a:gd name="T29" fmla="*/ 121 h 176"/>
                <a:gd name="T30" fmla="*/ 45 w 90"/>
                <a:gd name="T31" fmla="*/ 138 h 176"/>
                <a:gd name="T32" fmla="*/ 56 w 90"/>
                <a:gd name="T33" fmla="*/ 149 h 176"/>
                <a:gd name="T34" fmla="*/ 45 w 90"/>
                <a:gd name="T35" fmla="*/ 160 h 176"/>
                <a:gd name="T36" fmla="*/ 45 w 90"/>
                <a:gd name="T37" fmla="*/ 176 h 176"/>
                <a:gd name="T38" fmla="*/ 0 w 90"/>
                <a:gd name="T39" fmla="*/ 176 h 176"/>
                <a:gd name="T40" fmla="*/ 45 w 90"/>
                <a:gd name="T41" fmla="*/ 176 h 176"/>
                <a:gd name="T42" fmla="*/ 45 w 90"/>
                <a:gd name="T43" fmla="*/ 160 h 176"/>
                <a:gd name="T44" fmla="*/ 45 w 90"/>
                <a:gd name="T45" fmla="*/ 160 h 176"/>
                <a:gd name="T46" fmla="*/ 45 w 90"/>
                <a:gd name="T47" fmla="*/ 160 h 176"/>
                <a:gd name="T48" fmla="*/ 34 w 90"/>
                <a:gd name="T49" fmla="*/ 149 h 176"/>
                <a:gd name="T50" fmla="*/ 45 w 90"/>
                <a:gd name="T51" fmla="*/ 138 h 176"/>
                <a:gd name="T52" fmla="*/ 45 w 90"/>
                <a:gd name="T53" fmla="*/ 138 h 176"/>
                <a:gd name="T54" fmla="*/ 45 w 90"/>
                <a:gd name="T55" fmla="*/ 121 h 176"/>
                <a:gd name="T56" fmla="*/ 45 w 90"/>
                <a:gd name="T57" fmla="*/ 121 h 176"/>
                <a:gd name="T58" fmla="*/ 45 w 90"/>
                <a:gd name="T59" fmla="*/ 121 h 176"/>
                <a:gd name="T60" fmla="*/ 34 w 90"/>
                <a:gd name="T61" fmla="*/ 110 h 176"/>
                <a:gd name="T62" fmla="*/ 45 w 90"/>
                <a:gd name="T63" fmla="*/ 99 h 176"/>
                <a:gd name="T64" fmla="*/ 45 w 90"/>
                <a:gd name="T65" fmla="*/ 99 h 176"/>
                <a:gd name="T66" fmla="*/ 45 w 90"/>
                <a:gd name="T67" fmla="*/ 85 h 176"/>
                <a:gd name="T68" fmla="*/ 9 w 90"/>
                <a:gd name="T69" fmla="*/ 85 h 176"/>
                <a:gd name="T70" fmla="*/ 9 w 90"/>
                <a:gd name="T71" fmla="*/ 51 h 176"/>
                <a:gd name="T72" fmla="*/ 9 w 90"/>
                <a:gd name="T73" fmla="*/ 51 h 176"/>
                <a:gd name="T74" fmla="*/ 45 w 90"/>
                <a:gd name="T75" fmla="*/ 51 h 176"/>
                <a:gd name="T76" fmla="*/ 45 w 90"/>
                <a:gd name="T77" fmla="*/ 44 h 176"/>
                <a:gd name="T78" fmla="*/ 9 w 90"/>
                <a:gd name="T79" fmla="*/ 44 h 176"/>
                <a:gd name="T80" fmla="*/ 9 w 90"/>
                <a:gd name="T81" fmla="*/ 10 h 176"/>
                <a:gd name="T82" fmla="*/ 9 w 90"/>
                <a:gd name="T83" fmla="*/ 10 h 176"/>
                <a:gd name="T84" fmla="*/ 45 w 90"/>
                <a:gd name="T85" fmla="*/ 10 h 176"/>
                <a:gd name="T86" fmla="*/ 45 w 90"/>
                <a:gd name="T87" fmla="*/ 0 h 176"/>
                <a:gd name="T88" fmla="*/ 0 w 90"/>
                <a:gd name="T89" fmla="*/ 0 h 176"/>
                <a:gd name="T90" fmla="*/ 0 w 90"/>
                <a:gd name="T9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176">
                  <a:moveTo>
                    <a:pt x="45" y="176"/>
                  </a:moveTo>
                  <a:cubicBezTo>
                    <a:pt x="90" y="176"/>
                    <a:pt x="90" y="176"/>
                    <a:pt x="90" y="176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6" y="104"/>
                    <a:pt x="56" y="110"/>
                  </a:cubicBezTo>
                  <a:cubicBezTo>
                    <a:pt x="56" y="116"/>
                    <a:pt x="51" y="121"/>
                    <a:pt x="45" y="121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51" y="138"/>
                    <a:pt x="56" y="143"/>
                    <a:pt x="56" y="149"/>
                  </a:cubicBezTo>
                  <a:cubicBezTo>
                    <a:pt x="56" y="155"/>
                    <a:pt x="51" y="160"/>
                    <a:pt x="45" y="160"/>
                  </a:cubicBezTo>
                  <a:lnTo>
                    <a:pt x="45" y="176"/>
                  </a:lnTo>
                  <a:close/>
                  <a:moveTo>
                    <a:pt x="0" y="176"/>
                  </a:moveTo>
                  <a:cubicBezTo>
                    <a:pt x="45" y="176"/>
                    <a:pt x="45" y="176"/>
                    <a:pt x="45" y="176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39" y="160"/>
                    <a:pt x="34" y="155"/>
                    <a:pt x="34" y="149"/>
                  </a:cubicBezTo>
                  <a:cubicBezTo>
                    <a:pt x="34" y="143"/>
                    <a:pt x="39" y="138"/>
                    <a:pt x="45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39" y="121"/>
                    <a:pt x="34" y="116"/>
                    <a:pt x="34" y="110"/>
                  </a:cubicBezTo>
                  <a:cubicBezTo>
                    <a:pt x="34" y="104"/>
                    <a:pt x="39" y="99"/>
                    <a:pt x="45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Freeform: Shape 82"/>
            <p:cNvSpPr>
              <a:spLocks/>
            </p:cNvSpPr>
            <p:nvPr/>
          </p:nvSpPr>
          <p:spPr bwMode="auto">
            <a:xfrm flipH="1">
              <a:off x="3218341" y="2778584"/>
              <a:ext cx="81148" cy="357618"/>
            </a:xfrm>
            <a:custGeom>
              <a:avLst/>
              <a:gdLst>
                <a:gd name="T0" fmla="*/ 89 w 89"/>
                <a:gd name="T1" fmla="*/ 392 h 416"/>
                <a:gd name="T2" fmla="*/ 89 w 89"/>
                <a:gd name="T3" fmla="*/ 70 h 416"/>
                <a:gd name="T4" fmla="*/ 0 w 89"/>
                <a:gd name="T5" fmla="*/ 0 h 416"/>
                <a:gd name="T6" fmla="*/ 0 w 89"/>
                <a:gd name="T7" fmla="*/ 416 h 416"/>
                <a:gd name="T8" fmla="*/ 89 w 89"/>
                <a:gd name="T9" fmla="*/ 39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6">
                  <a:moveTo>
                    <a:pt x="89" y="392"/>
                  </a:moveTo>
                  <a:lnTo>
                    <a:pt x="89" y="70"/>
                  </a:lnTo>
                  <a:lnTo>
                    <a:pt x="0" y="0"/>
                  </a:lnTo>
                  <a:lnTo>
                    <a:pt x="0" y="416"/>
                  </a:lnTo>
                  <a:lnTo>
                    <a:pt x="89" y="3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Rectangle 83"/>
            <p:cNvSpPr>
              <a:spLocks/>
            </p:cNvSpPr>
            <p:nvPr/>
          </p:nvSpPr>
          <p:spPr bwMode="auto">
            <a:xfrm flipH="1">
              <a:off x="3343255" y="2808672"/>
              <a:ext cx="135855" cy="4900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Rectangle 84"/>
            <p:cNvSpPr>
              <a:spLocks/>
            </p:cNvSpPr>
            <p:nvPr/>
          </p:nvSpPr>
          <p:spPr bwMode="auto">
            <a:xfrm flipH="1">
              <a:off x="3343255" y="2892059"/>
              <a:ext cx="135855" cy="4900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Freeform: Shape 85"/>
            <p:cNvSpPr>
              <a:spLocks/>
            </p:cNvSpPr>
            <p:nvPr/>
          </p:nvSpPr>
          <p:spPr bwMode="auto">
            <a:xfrm flipH="1">
              <a:off x="2027557" y="1420324"/>
              <a:ext cx="360152" cy="336986"/>
            </a:xfrm>
            <a:custGeom>
              <a:avLst/>
              <a:gdLst>
                <a:gd name="T0" fmla="*/ 167 w 167"/>
                <a:gd name="T1" fmla="*/ 0 h 166"/>
                <a:gd name="T2" fmla="*/ 84 w 167"/>
                <a:gd name="T3" fmla="*/ 0 h 166"/>
                <a:gd name="T4" fmla="*/ 84 w 167"/>
                <a:gd name="T5" fmla="*/ 13 h 166"/>
                <a:gd name="T6" fmla="*/ 84 w 167"/>
                <a:gd name="T7" fmla="*/ 13 h 166"/>
                <a:gd name="T8" fmla="*/ 84 w 167"/>
                <a:gd name="T9" fmla="*/ 13 h 166"/>
                <a:gd name="T10" fmla="*/ 97 w 167"/>
                <a:gd name="T11" fmla="*/ 26 h 166"/>
                <a:gd name="T12" fmla="*/ 84 w 167"/>
                <a:gd name="T13" fmla="*/ 39 h 166"/>
                <a:gd name="T14" fmla="*/ 84 w 167"/>
                <a:gd name="T15" fmla="*/ 39 h 166"/>
                <a:gd name="T16" fmla="*/ 84 w 167"/>
                <a:gd name="T17" fmla="*/ 51 h 166"/>
                <a:gd name="T18" fmla="*/ 106 w 167"/>
                <a:gd name="T19" fmla="*/ 51 h 166"/>
                <a:gd name="T20" fmla="*/ 106 w 167"/>
                <a:gd name="T21" fmla="*/ 63 h 166"/>
                <a:gd name="T22" fmla="*/ 106 w 167"/>
                <a:gd name="T23" fmla="*/ 63 h 166"/>
                <a:gd name="T24" fmla="*/ 91 w 167"/>
                <a:gd name="T25" fmla="*/ 63 h 166"/>
                <a:gd name="T26" fmla="*/ 91 w 167"/>
                <a:gd name="T27" fmla="*/ 140 h 166"/>
                <a:gd name="T28" fmla="*/ 106 w 167"/>
                <a:gd name="T29" fmla="*/ 140 h 166"/>
                <a:gd name="T30" fmla="*/ 106 w 167"/>
                <a:gd name="T31" fmla="*/ 152 h 166"/>
                <a:gd name="T32" fmla="*/ 84 w 167"/>
                <a:gd name="T33" fmla="*/ 152 h 166"/>
                <a:gd name="T34" fmla="*/ 84 w 167"/>
                <a:gd name="T35" fmla="*/ 166 h 166"/>
                <a:gd name="T36" fmla="*/ 167 w 167"/>
                <a:gd name="T37" fmla="*/ 166 h 166"/>
                <a:gd name="T38" fmla="*/ 167 w 167"/>
                <a:gd name="T39" fmla="*/ 0 h 166"/>
                <a:gd name="T40" fmla="*/ 84 w 167"/>
                <a:gd name="T41" fmla="*/ 0 h 166"/>
                <a:gd name="T42" fmla="*/ 0 w 167"/>
                <a:gd name="T43" fmla="*/ 0 h 166"/>
                <a:gd name="T44" fmla="*/ 0 w 167"/>
                <a:gd name="T45" fmla="*/ 166 h 166"/>
                <a:gd name="T46" fmla="*/ 84 w 167"/>
                <a:gd name="T47" fmla="*/ 166 h 166"/>
                <a:gd name="T48" fmla="*/ 84 w 167"/>
                <a:gd name="T49" fmla="*/ 152 h 166"/>
                <a:gd name="T50" fmla="*/ 62 w 167"/>
                <a:gd name="T51" fmla="*/ 152 h 166"/>
                <a:gd name="T52" fmla="*/ 62 w 167"/>
                <a:gd name="T53" fmla="*/ 140 h 166"/>
                <a:gd name="T54" fmla="*/ 77 w 167"/>
                <a:gd name="T55" fmla="*/ 140 h 166"/>
                <a:gd name="T56" fmla="*/ 77 w 167"/>
                <a:gd name="T57" fmla="*/ 63 h 166"/>
                <a:gd name="T58" fmla="*/ 62 w 167"/>
                <a:gd name="T59" fmla="*/ 63 h 166"/>
                <a:gd name="T60" fmla="*/ 62 w 167"/>
                <a:gd name="T61" fmla="*/ 51 h 166"/>
                <a:gd name="T62" fmla="*/ 84 w 167"/>
                <a:gd name="T63" fmla="*/ 51 h 166"/>
                <a:gd name="T64" fmla="*/ 84 w 167"/>
                <a:gd name="T65" fmla="*/ 39 h 166"/>
                <a:gd name="T66" fmla="*/ 71 w 167"/>
                <a:gd name="T67" fmla="*/ 26 h 166"/>
                <a:gd name="T68" fmla="*/ 84 w 167"/>
                <a:gd name="T69" fmla="*/ 13 h 166"/>
                <a:gd name="T70" fmla="*/ 84 w 167"/>
                <a:gd name="T7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7" h="166">
                  <a:moveTo>
                    <a:pt x="16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92" y="13"/>
                    <a:pt x="97" y="19"/>
                    <a:pt x="97" y="26"/>
                  </a:cubicBezTo>
                  <a:cubicBezTo>
                    <a:pt x="97" y="33"/>
                    <a:pt x="92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4" y="166"/>
                    <a:pt x="84" y="166"/>
                    <a:pt x="84" y="166"/>
                  </a:cubicBezTo>
                  <a:cubicBezTo>
                    <a:pt x="167" y="166"/>
                    <a:pt x="167" y="166"/>
                    <a:pt x="167" y="166"/>
                  </a:cubicBezTo>
                  <a:lnTo>
                    <a:pt x="167" y="0"/>
                  </a:lnTo>
                  <a:close/>
                  <a:moveTo>
                    <a:pt x="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84" y="166"/>
                    <a:pt x="84" y="166"/>
                    <a:pt x="84" y="166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7" y="39"/>
                    <a:pt x="71" y="33"/>
                    <a:pt x="71" y="26"/>
                  </a:cubicBezTo>
                  <a:cubicBezTo>
                    <a:pt x="71" y="19"/>
                    <a:pt x="77" y="13"/>
                    <a:pt x="84" y="1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Freeform: Shape 86"/>
            <p:cNvSpPr>
              <a:spLocks/>
            </p:cNvSpPr>
            <p:nvPr/>
          </p:nvSpPr>
          <p:spPr bwMode="auto">
            <a:xfrm flipH="1">
              <a:off x="2945718" y="4872711"/>
              <a:ext cx="291769" cy="64475"/>
            </a:xfrm>
            <a:custGeom>
              <a:avLst/>
              <a:gdLst>
                <a:gd name="T0" fmla="*/ 291 w 320"/>
                <a:gd name="T1" fmla="*/ 47 h 75"/>
                <a:gd name="T2" fmla="*/ 29 w 320"/>
                <a:gd name="T3" fmla="*/ 47 h 75"/>
                <a:gd name="T4" fmla="*/ 29 w 320"/>
                <a:gd name="T5" fmla="*/ 0 h 75"/>
                <a:gd name="T6" fmla="*/ 0 w 320"/>
                <a:gd name="T7" fmla="*/ 0 h 75"/>
                <a:gd name="T8" fmla="*/ 0 w 320"/>
                <a:gd name="T9" fmla="*/ 75 h 75"/>
                <a:gd name="T10" fmla="*/ 320 w 320"/>
                <a:gd name="T11" fmla="*/ 75 h 75"/>
                <a:gd name="T12" fmla="*/ 320 w 320"/>
                <a:gd name="T13" fmla="*/ 0 h 75"/>
                <a:gd name="T14" fmla="*/ 291 w 320"/>
                <a:gd name="T15" fmla="*/ 0 h 75"/>
                <a:gd name="T16" fmla="*/ 291 w 320"/>
                <a:gd name="T17" fmla="*/ 4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75">
                  <a:moveTo>
                    <a:pt x="291" y="47"/>
                  </a:moveTo>
                  <a:lnTo>
                    <a:pt x="29" y="47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320" y="75"/>
                  </a:lnTo>
                  <a:lnTo>
                    <a:pt x="320" y="0"/>
                  </a:lnTo>
                  <a:lnTo>
                    <a:pt x="291" y="0"/>
                  </a:lnTo>
                  <a:lnTo>
                    <a:pt x="291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Freeform: Shape 87"/>
            <p:cNvSpPr>
              <a:spLocks/>
            </p:cNvSpPr>
            <p:nvPr/>
          </p:nvSpPr>
          <p:spPr bwMode="auto">
            <a:xfrm flipH="1">
              <a:off x="2980367" y="4677569"/>
              <a:ext cx="216091" cy="217494"/>
            </a:xfrm>
            <a:custGeom>
              <a:avLst/>
              <a:gdLst>
                <a:gd name="T0" fmla="*/ 40 w 237"/>
                <a:gd name="T1" fmla="*/ 146 h 253"/>
                <a:gd name="T2" fmla="*/ 40 w 237"/>
                <a:gd name="T3" fmla="*/ 253 h 253"/>
                <a:gd name="T4" fmla="*/ 194 w 237"/>
                <a:gd name="T5" fmla="*/ 253 h 253"/>
                <a:gd name="T6" fmla="*/ 194 w 237"/>
                <a:gd name="T7" fmla="*/ 146 h 253"/>
                <a:gd name="T8" fmla="*/ 237 w 237"/>
                <a:gd name="T9" fmla="*/ 146 h 253"/>
                <a:gd name="T10" fmla="*/ 118 w 237"/>
                <a:gd name="T11" fmla="*/ 0 h 253"/>
                <a:gd name="T12" fmla="*/ 0 w 237"/>
                <a:gd name="T13" fmla="*/ 146 h 253"/>
                <a:gd name="T14" fmla="*/ 40 w 237"/>
                <a:gd name="T15" fmla="*/ 14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53">
                  <a:moveTo>
                    <a:pt x="40" y="146"/>
                  </a:moveTo>
                  <a:lnTo>
                    <a:pt x="40" y="253"/>
                  </a:lnTo>
                  <a:lnTo>
                    <a:pt x="194" y="253"/>
                  </a:lnTo>
                  <a:lnTo>
                    <a:pt x="194" y="146"/>
                  </a:lnTo>
                  <a:lnTo>
                    <a:pt x="237" y="146"/>
                  </a:lnTo>
                  <a:lnTo>
                    <a:pt x="118" y="0"/>
                  </a:lnTo>
                  <a:lnTo>
                    <a:pt x="0" y="146"/>
                  </a:lnTo>
                  <a:lnTo>
                    <a:pt x="40" y="14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Freeform: Shape 88"/>
            <p:cNvSpPr>
              <a:spLocks/>
            </p:cNvSpPr>
            <p:nvPr/>
          </p:nvSpPr>
          <p:spPr bwMode="auto">
            <a:xfrm flipH="1">
              <a:off x="1160455" y="2838760"/>
              <a:ext cx="310005" cy="232108"/>
            </a:xfrm>
            <a:custGeom>
              <a:avLst/>
              <a:gdLst>
                <a:gd name="T0" fmla="*/ 129 w 144"/>
                <a:gd name="T1" fmla="*/ 25 h 114"/>
                <a:gd name="T2" fmla="*/ 116 w 144"/>
                <a:gd name="T3" fmla="*/ 26 h 114"/>
                <a:gd name="T4" fmla="*/ 116 w 144"/>
                <a:gd name="T5" fmla="*/ 32 h 114"/>
                <a:gd name="T6" fmla="*/ 131 w 144"/>
                <a:gd name="T7" fmla="*/ 64 h 114"/>
                <a:gd name="T8" fmla="*/ 131 w 144"/>
                <a:gd name="T9" fmla="*/ 79 h 114"/>
                <a:gd name="T10" fmla="*/ 116 w 144"/>
                <a:gd name="T11" fmla="*/ 114 h 114"/>
                <a:gd name="T12" fmla="*/ 144 w 144"/>
                <a:gd name="T13" fmla="*/ 107 h 114"/>
                <a:gd name="T14" fmla="*/ 144 w 144"/>
                <a:gd name="T15" fmla="*/ 41 h 114"/>
                <a:gd name="T16" fmla="*/ 116 w 144"/>
                <a:gd name="T17" fmla="*/ 0 h 114"/>
                <a:gd name="T18" fmla="*/ 72 w 144"/>
                <a:gd name="T19" fmla="*/ 9 h 114"/>
                <a:gd name="T20" fmla="*/ 116 w 144"/>
                <a:gd name="T21" fmla="*/ 26 h 114"/>
                <a:gd name="T22" fmla="*/ 72 w 144"/>
                <a:gd name="T23" fmla="*/ 91 h 114"/>
                <a:gd name="T24" fmla="*/ 110 w 144"/>
                <a:gd name="T25" fmla="*/ 107 h 114"/>
                <a:gd name="T26" fmla="*/ 116 w 144"/>
                <a:gd name="T27" fmla="*/ 114 h 114"/>
                <a:gd name="T28" fmla="*/ 102 w 144"/>
                <a:gd name="T29" fmla="*/ 79 h 114"/>
                <a:gd name="T30" fmla="*/ 116 w 144"/>
                <a:gd name="T31" fmla="*/ 64 h 114"/>
                <a:gd name="T32" fmla="*/ 72 w 144"/>
                <a:gd name="T33" fmla="*/ 32 h 114"/>
                <a:gd name="T34" fmla="*/ 72 w 144"/>
                <a:gd name="T35" fmla="*/ 0 h 114"/>
                <a:gd name="T36" fmla="*/ 27 w 144"/>
                <a:gd name="T37" fmla="*/ 1 h 114"/>
                <a:gd name="T38" fmla="*/ 36 w 144"/>
                <a:gd name="T39" fmla="*/ 9 h 114"/>
                <a:gd name="T40" fmla="*/ 72 w 144"/>
                <a:gd name="T41" fmla="*/ 9 h 114"/>
                <a:gd name="T42" fmla="*/ 27 w 144"/>
                <a:gd name="T43" fmla="*/ 114 h 114"/>
                <a:gd name="T44" fmla="*/ 34 w 144"/>
                <a:gd name="T45" fmla="*/ 107 h 114"/>
                <a:gd name="T46" fmla="*/ 72 w 144"/>
                <a:gd name="T47" fmla="*/ 91 h 114"/>
                <a:gd name="T48" fmla="*/ 27 w 144"/>
                <a:gd name="T49" fmla="*/ 32 h 114"/>
                <a:gd name="T50" fmla="*/ 42 w 144"/>
                <a:gd name="T51" fmla="*/ 64 h 114"/>
                <a:gd name="T52" fmla="*/ 42 w 144"/>
                <a:gd name="T53" fmla="*/ 79 h 114"/>
                <a:gd name="T54" fmla="*/ 27 w 144"/>
                <a:gd name="T55" fmla="*/ 114 h 114"/>
                <a:gd name="T56" fmla="*/ 14 w 144"/>
                <a:gd name="T57" fmla="*/ 25 h 114"/>
                <a:gd name="T58" fmla="*/ 0 w 144"/>
                <a:gd name="T59" fmla="*/ 87 h 114"/>
                <a:gd name="T60" fmla="*/ 0 w 144"/>
                <a:gd name="T61" fmla="*/ 107 h 114"/>
                <a:gd name="T62" fmla="*/ 27 w 144"/>
                <a:gd name="T63" fmla="*/ 114 h 114"/>
                <a:gd name="T64" fmla="*/ 13 w 144"/>
                <a:gd name="T65" fmla="*/ 79 h 114"/>
                <a:gd name="T66" fmla="*/ 27 w 144"/>
                <a:gd name="T67" fmla="*/ 64 h 114"/>
                <a:gd name="T68" fmla="*/ 24 w 144"/>
                <a:gd name="T69" fmla="*/ 32 h 114"/>
                <a:gd name="T70" fmla="*/ 27 w 144"/>
                <a:gd name="T7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14">
                  <a:moveTo>
                    <a:pt x="144" y="41"/>
                  </a:moveTo>
                  <a:cubicBezTo>
                    <a:pt x="129" y="25"/>
                    <a:pt x="129" y="25"/>
                    <a:pt x="129" y="25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41" y="114"/>
                    <a:pt x="144" y="111"/>
                    <a:pt x="144" y="107"/>
                  </a:cubicBezTo>
                  <a:cubicBezTo>
                    <a:pt x="144" y="91"/>
                    <a:pt x="144" y="91"/>
                    <a:pt x="144" y="91"/>
                  </a:cubicBezTo>
                  <a:lnTo>
                    <a:pt x="144" y="41"/>
                  </a:lnTo>
                  <a:close/>
                  <a:moveTo>
                    <a:pt x="116" y="1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"/>
                    <a:pt x="116" y="1"/>
                    <a:pt x="116" y="1"/>
                  </a:cubicBezTo>
                  <a:close/>
                  <a:moveTo>
                    <a:pt x="72" y="91"/>
                  </a:moveTo>
                  <a:cubicBezTo>
                    <a:pt x="110" y="91"/>
                    <a:pt x="110" y="91"/>
                    <a:pt x="110" y="91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0" y="111"/>
                    <a:pt x="112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91"/>
                  </a:lnTo>
                  <a:close/>
                  <a:moveTo>
                    <a:pt x="7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0"/>
                    <a:pt x="72" y="0"/>
                    <a:pt x="72" y="0"/>
                  </a:cubicBezTo>
                  <a:close/>
                  <a:moveTo>
                    <a:pt x="27" y="11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31" y="114"/>
                    <a:pt x="34" y="111"/>
                    <a:pt x="34" y="107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27" y="79"/>
                    <a:pt x="27" y="79"/>
                    <a:pt x="27" y="79"/>
                  </a:cubicBezTo>
                  <a:lnTo>
                    <a:pt x="27" y="114"/>
                  </a:lnTo>
                  <a:close/>
                  <a:moveTo>
                    <a:pt x="27" y="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1"/>
                    <a:pt x="3" y="114"/>
                    <a:pt x="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7" y="26"/>
                    <a:pt x="27" y="26"/>
                    <a:pt x="27" y="26"/>
                  </a:cubicBezTo>
                  <a:lnTo>
                    <a:pt x="27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Oval 89"/>
            <p:cNvSpPr>
              <a:spLocks/>
            </p:cNvSpPr>
            <p:nvPr/>
          </p:nvSpPr>
          <p:spPr bwMode="auto">
            <a:xfrm flipH="1">
              <a:off x="1373812" y="1962768"/>
              <a:ext cx="77501" cy="730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Freeform: Shape 90"/>
            <p:cNvSpPr>
              <a:spLocks/>
            </p:cNvSpPr>
            <p:nvPr/>
          </p:nvSpPr>
          <p:spPr bwMode="auto">
            <a:xfrm flipH="1">
              <a:off x="1321841" y="2047875"/>
              <a:ext cx="183267" cy="270793"/>
            </a:xfrm>
            <a:custGeom>
              <a:avLst/>
              <a:gdLst>
                <a:gd name="T0" fmla="*/ 33 w 201"/>
                <a:gd name="T1" fmla="*/ 60 h 315"/>
                <a:gd name="T2" fmla="*/ 45 w 201"/>
                <a:gd name="T3" fmla="*/ 60 h 315"/>
                <a:gd name="T4" fmla="*/ 45 w 201"/>
                <a:gd name="T5" fmla="*/ 161 h 315"/>
                <a:gd name="T6" fmla="*/ 45 w 201"/>
                <a:gd name="T7" fmla="*/ 161 h 315"/>
                <a:gd name="T8" fmla="*/ 45 w 201"/>
                <a:gd name="T9" fmla="*/ 315 h 315"/>
                <a:gd name="T10" fmla="*/ 95 w 201"/>
                <a:gd name="T11" fmla="*/ 315 h 315"/>
                <a:gd name="T12" fmla="*/ 95 w 201"/>
                <a:gd name="T13" fmla="*/ 149 h 315"/>
                <a:gd name="T14" fmla="*/ 109 w 201"/>
                <a:gd name="T15" fmla="*/ 149 h 315"/>
                <a:gd name="T16" fmla="*/ 109 w 201"/>
                <a:gd name="T17" fmla="*/ 315 h 315"/>
                <a:gd name="T18" fmla="*/ 158 w 201"/>
                <a:gd name="T19" fmla="*/ 315 h 315"/>
                <a:gd name="T20" fmla="*/ 158 w 201"/>
                <a:gd name="T21" fmla="*/ 149 h 315"/>
                <a:gd name="T22" fmla="*/ 158 w 201"/>
                <a:gd name="T23" fmla="*/ 149 h 315"/>
                <a:gd name="T24" fmla="*/ 158 w 201"/>
                <a:gd name="T25" fmla="*/ 60 h 315"/>
                <a:gd name="T26" fmla="*/ 170 w 201"/>
                <a:gd name="T27" fmla="*/ 60 h 315"/>
                <a:gd name="T28" fmla="*/ 170 w 201"/>
                <a:gd name="T29" fmla="*/ 149 h 315"/>
                <a:gd name="T30" fmla="*/ 201 w 201"/>
                <a:gd name="T31" fmla="*/ 149 h 315"/>
                <a:gd name="T32" fmla="*/ 201 w 201"/>
                <a:gd name="T33" fmla="*/ 0 h 315"/>
                <a:gd name="T34" fmla="*/ 0 w 201"/>
                <a:gd name="T35" fmla="*/ 0 h 315"/>
                <a:gd name="T36" fmla="*/ 0 w 201"/>
                <a:gd name="T37" fmla="*/ 149 h 315"/>
                <a:gd name="T38" fmla="*/ 33 w 201"/>
                <a:gd name="T39" fmla="*/ 149 h 315"/>
                <a:gd name="T40" fmla="*/ 33 w 201"/>
                <a:gd name="T41" fmla="*/ 6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315">
                  <a:moveTo>
                    <a:pt x="33" y="60"/>
                  </a:moveTo>
                  <a:lnTo>
                    <a:pt x="45" y="60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315"/>
                  </a:lnTo>
                  <a:lnTo>
                    <a:pt x="95" y="315"/>
                  </a:lnTo>
                  <a:lnTo>
                    <a:pt x="95" y="149"/>
                  </a:lnTo>
                  <a:lnTo>
                    <a:pt x="109" y="149"/>
                  </a:lnTo>
                  <a:lnTo>
                    <a:pt x="109" y="315"/>
                  </a:lnTo>
                  <a:lnTo>
                    <a:pt x="158" y="315"/>
                  </a:lnTo>
                  <a:lnTo>
                    <a:pt x="158" y="149"/>
                  </a:lnTo>
                  <a:lnTo>
                    <a:pt x="158" y="149"/>
                  </a:lnTo>
                  <a:lnTo>
                    <a:pt x="158" y="60"/>
                  </a:lnTo>
                  <a:lnTo>
                    <a:pt x="170" y="60"/>
                  </a:lnTo>
                  <a:lnTo>
                    <a:pt x="170" y="149"/>
                  </a:lnTo>
                  <a:lnTo>
                    <a:pt x="201" y="149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33" y="149"/>
                  </a:lnTo>
                  <a:lnTo>
                    <a:pt x="33" y="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Oval 91"/>
            <p:cNvSpPr>
              <a:spLocks/>
            </p:cNvSpPr>
            <p:nvPr/>
          </p:nvSpPr>
          <p:spPr bwMode="auto">
            <a:xfrm flipH="1">
              <a:off x="1164103" y="1962768"/>
              <a:ext cx="77501" cy="730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Freeform: Shape 92"/>
            <p:cNvSpPr>
              <a:spLocks/>
            </p:cNvSpPr>
            <p:nvPr/>
          </p:nvSpPr>
          <p:spPr bwMode="auto">
            <a:xfrm flipH="1">
              <a:off x="1097543" y="2047875"/>
              <a:ext cx="211533" cy="270793"/>
            </a:xfrm>
            <a:custGeom>
              <a:avLst/>
              <a:gdLst>
                <a:gd name="T0" fmla="*/ 199 w 232"/>
                <a:gd name="T1" fmla="*/ 149 h 315"/>
                <a:gd name="T2" fmla="*/ 232 w 232"/>
                <a:gd name="T3" fmla="*/ 149 h 315"/>
                <a:gd name="T4" fmla="*/ 192 w 232"/>
                <a:gd name="T5" fmla="*/ 0 h 315"/>
                <a:gd name="T6" fmla="*/ 43 w 232"/>
                <a:gd name="T7" fmla="*/ 0 h 315"/>
                <a:gd name="T8" fmla="*/ 0 w 232"/>
                <a:gd name="T9" fmla="*/ 149 h 315"/>
                <a:gd name="T10" fmla="*/ 31 w 232"/>
                <a:gd name="T11" fmla="*/ 149 h 315"/>
                <a:gd name="T12" fmla="*/ 57 w 232"/>
                <a:gd name="T13" fmla="*/ 60 h 315"/>
                <a:gd name="T14" fmla="*/ 66 w 232"/>
                <a:gd name="T15" fmla="*/ 60 h 315"/>
                <a:gd name="T16" fmla="*/ 24 w 232"/>
                <a:gd name="T17" fmla="*/ 225 h 315"/>
                <a:gd name="T18" fmla="*/ 59 w 232"/>
                <a:gd name="T19" fmla="*/ 225 h 315"/>
                <a:gd name="T20" fmla="*/ 59 w 232"/>
                <a:gd name="T21" fmla="*/ 315 h 315"/>
                <a:gd name="T22" fmla="*/ 109 w 232"/>
                <a:gd name="T23" fmla="*/ 315 h 315"/>
                <a:gd name="T24" fmla="*/ 109 w 232"/>
                <a:gd name="T25" fmla="*/ 225 h 315"/>
                <a:gd name="T26" fmla="*/ 123 w 232"/>
                <a:gd name="T27" fmla="*/ 225 h 315"/>
                <a:gd name="T28" fmla="*/ 123 w 232"/>
                <a:gd name="T29" fmla="*/ 315 h 315"/>
                <a:gd name="T30" fmla="*/ 173 w 232"/>
                <a:gd name="T31" fmla="*/ 315 h 315"/>
                <a:gd name="T32" fmla="*/ 173 w 232"/>
                <a:gd name="T33" fmla="*/ 225 h 315"/>
                <a:gd name="T34" fmla="*/ 208 w 232"/>
                <a:gd name="T35" fmla="*/ 225 h 315"/>
                <a:gd name="T36" fmla="*/ 163 w 232"/>
                <a:gd name="T37" fmla="*/ 60 h 315"/>
                <a:gd name="T38" fmla="*/ 175 w 232"/>
                <a:gd name="T39" fmla="*/ 60 h 315"/>
                <a:gd name="T40" fmla="*/ 199 w 232"/>
                <a:gd name="T41" fmla="*/ 14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2" h="315">
                  <a:moveTo>
                    <a:pt x="199" y="149"/>
                  </a:moveTo>
                  <a:lnTo>
                    <a:pt x="232" y="149"/>
                  </a:lnTo>
                  <a:lnTo>
                    <a:pt x="192" y="0"/>
                  </a:lnTo>
                  <a:lnTo>
                    <a:pt x="43" y="0"/>
                  </a:lnTo>
                  <a:lnTo>
                    <a:pt x="0" y="149"/>
                  </a:lnTo>
                  <a:lnTo>
                    <a:pt x="31" y="149"/>
                  </a:lnTo>
                  <a:lnTo>
                    <a:pt x="57" y="60"/>
                  </a:lnTo>
                  <a:lnTo>
                    <a:pt x="66" y="60"/>
                  </a:lnTo>
                  <a:lnTo>
                    <a:pt x="24" y="225"/>
                  </a:lnTo>
                  <a:lnTo>
                    <a:pt x="59" y="225"/>
                  </a:lnTo>
                  <a:lnTo>
                    <a:pt x="59" y="315"/>
                  </a:lnTo>
                  <a:lnTo>
                    <a:pt x="109" y="315"/>
                  </a:lnTo>
                  <a:lnTo>
                    <a:pt x="109" y="225"/>
                  </a:lnTo>
                  <a:lnTo>
                    <a:pt x="123" y="225"/>
                  </a:lnTo>
                  <a:lnTo>
                    <a:pt x="123" y="315"/>
                  </a:lnTo>
                  <a:lnTo>
                    <a:pt x="173" y="315"/>
                  </a:lnTo>
                  <a:lnTo>
                    <a:pt x="173" y="225"/>
                  </a:lnTo>
                  <a:lnTo>
                    <a:pt x="208" y="225"/>
                  </a:lnTo>
                  <a:lnTo>
                    <a:pt x="163" y="60"/>
                  </a:lnTo>
                  <a:lnTo>
                    <a:pt x="175" y="60"/>
                  </a:lnTo>
                  <a:lnTo>
                    <a:pt x="199" y="1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Freeform: Shape 93"/>
            <p:cNvSpPr>
              <a:spLocks/>
            </p:cNvSpPr>
            <p:nvPr/>
          </p:nvSpPr>
          <p:spPr bwMode="auto">
            <a:xfrm flipH="1">
              <a:off x="1340988" y="1612888"/>
              <a:ext cx="330064" cy="288845"/>
            </a:xfrm>
            <a:custGeom>
              <a:avLst/>
              <a:gdLst>
                <a:gd name="T0" fmla="*/ 91 w 153"/>
                <a:gd name="T1" fmla="*/ 71 h 142"/>
                <a:gd name="T2" fmla="*/ 117 w 153"/>
                <a:gd name="T3" fmla="*/ 50 h 142"/>
                <a:gd name="T4" fmla="*/ 123 w 153"/>
                <a:gd name="T5" fmla="*/ 50 h 142"/>
                <a:gd name="T6" fmla="*/ 140 w 153"/>
                <a:gd name="T7" fmla="*/ 63 h 142"/>
                <a:gd name="T8" fmla="*/ 151 w 153"/>
                <a:gd name="T9" fmla="*/ 58 h 142"/>
                <a:gd name="T10" fmla="*/ 150 w 153"/>
                <a:gd name="T11" fmla="*/ 35 h 142"/>
                <a:gd name="T12" fmla="*/ 103 w 153"/>
                <a:gd name="T13" fmla="*/ 5 h 142"/>
                <a:gd name="T14" fmla="*/ 73 w 153"/>
                <a:gd name="T15" fmla="*/ 32 h 142"/>
                <a:gd name="T16" fmla="*/ 35 w 153"/>
                <a:gd name="T17" fmla="*/ 20 h 142"/>
                <a:gd name="T18" fmla="*/ 4 w 153"/>
                <a:gd name="T19" fmla="*/ 67 h 142"/>
                <a:gd name="T20" fmla="*/ 97 w 153"/>
                <a:gd name="T21" fmla="*/ 142 h 142"/>
                <a:gd name="T22" fmla="*/ 113 w 153"/>
                <a:gd name="T23" fmla="*/ 128 h 142"/>
                <a:gd name="T24" fmla="*/ 91 w 153"/>
                <a:gd name="T25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142">
                  <a:moveTo>
                    <a:pt x="91" y="71"/>
                  </a:moveTo>
                  <a:cubicBezTo>
                    <a:pt x="93" y="58"/>
                    <a:pt x="104" y="50"/>
                    <a:pt x="117" y="50"/>
                  </a:cubicBezTo>
                  <a:cubicBezTo>
                    <a:pt x="119" y="50"/>
                    <a:pt x="121" y="50"/>
                    <a:pt x="123" y="50"/>
                  </a:cubicBezTo>
                  <a:cubicBezTo>
                    <a:pt x="130" y="52"/>
                    <a:pt x="136" y="57"/>
                    <a:pt x="140" y="63"/>
                  </a:cubicBezTo>
                  <a:cubicBezTo>
                    <a:pt x="143" y="60"/>
                    <a:pt x="147" y="59"/>
                    <a:pt x="151" y="58"/>
                  </a:cubicBezTo>
                  <a:cubicBezTo>
                    <a:pt x="153" y="44"/>
                    <a:pt x="150" y="35"/>
                    <a:pt x="150" y="35"/>
                  </a:cubicBezTo>
                  <a:cubicBezTo>
                    <a:pt x="145" y="13"/>
                    <a:pt x="124" y="0"/>
                    <a:pt x="103" y="5"/>
                  </a:cubicBezTo>
                  <a:cubicBezTo>
                    <a:pt x="88" y="8"/>
                    <a:pt x="77" y="18"/>
                    <a:pt x="73" y="32"/>
                  </a:cubicBezTo>
                  <a:cubicBezTo>
                    <a:pt x="64" y="21"/>
                    <a:pt x="49" y="16"/>
                    <a:pt x="35" y="20"/>
                  </a:cubicBezTo>
                  <a:cubicBezTo>
                    <a:pt x="13" y="24"/>
                    <a:pt x="0" y="46"/>
                    <a:pt x="4" y="67"/>
                  </a:cubicBezTo>
                  <a:cubicBezTo>
                    <a:pt x="4" y="67"/>
                    <a:pt x="13" y="120"/>
                    <a:pt x="97" y="142"/>
                  </a:cubicBezTo>
                  <a:cubicBezTo>
                    <a:pt x="103" y="138"/>
                    <a:pt x="109" y="133"/>
                    <a:pt x="113" y="128"/>
                  </a:cubicBezTo>
                  <a:cubicBezTo>
                    <a:pt x="84" y="99"/>
                    <a:pt x="90" y="73"/>
                    <a:pt x="91" y="7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Freeform: Shape 94"/>
            <p:cNvSpPr>
              <a:spLocks/>
            </p:cNvSpPr>
            <p:nvPr/>
          </p:nvSpPr>
          <p:spPr bwMode="auto">
            <a:xfrm flipH="1">
              <a:off x="1285369" y="1722924"/>
              <a:ext cx="196032" cy="156458"/>
            </a:xfrm>
            <a:custGeom>
              <a:avLst/>
              <a:gdLst>
                <a:gd name="T0" fmla="*/ 71 w 91"/>
                <a:gd name="T1" fmla="*/ 9 h 77"/>
                <a:gd name="T2" fmla="*/ 66 w 91"/>
                <a:gd name="T3" fmla="*/ 9 h 77"/>
                <a:gd name="T4" fmla="*/ 62 w 91"/>
                <a:gd name="T5" fmla="*/ 9 h 77"/>
                <a:gd name="T6" fmla="*/ 50 w 91"/>
                <a:gd name="T7" fmla="*/ 16 h 77"/>
                <a:gd name="T8" fmla="*/ 34 w 91"/>
                <a:gd name="T9" fmla="*/ 1 h 77"/>
                <a:gd name="T10" fmla="*/ 29 w 91"/>
                <a:gd name="T11" fmla="*/ 0 h 77"/>
                <a:gd name="T12" fmla="*/ 7 w 91"/>
                <a:gd name="T13" fmla="*/ 18 h 77"/>
                <a:gd name="T14" fmla="*/ 29 w 91"/>
                <a:gd name="T15" fmla="*/ 71 h 77"/>
                <a:gd name="T16" fmla="*/ 36 w 91"/>
                <a:gd name="T17" fmla="*/ 77 h 77"/>
                <a:gd name="T18" fmla="*/ 88 w 91"/>
                <a:gd name="T19" fmla="*/ 36 h 77"/>
                <a:gd name="T20" fmla="*/ 71 w 91"/>
                <a:gd name="T2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">
                  <a:moveTo>
                    <a:pt x="71" y="9"/>
                  </a:moveTo>
                  <a:cubicBezTo>
                    <a:pt x="69" y="9"/>
                    <a:pt x="68" y="9"/>
                    <a:pt x="66" y="9"/>
                  </a:cubicBezTo>
                  <a:cubicBezTo>
                    <a:pt x="65" y="9"/>
                    <a:pt x="63" y="9"/>
                    <a:pt x="62" y="9"/>
                  </a:cubicBezTo>
                  <a:cubicBezTo>
                    <a:pt x="57" y="10"/>
                    <a:pt x="53" y="13"/>
                    <a:pt x="50" y="16"/>
                  </a:cubicBezTo>
                  <a:cubicBezTo>
                    <a:pt x="48" y="9"/>
                    <a:pt x="42" y="3"/>
                    <a:pt x="34" y="1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19" y="0"/>
                    <a:pt x="9" y="7"/>
                    <a:pt x="7" y="18"/>
                  </a:cubicBezTo>
                  <a:cubicBezTo>
                    <a:pt x="7" y="18"/>
                    <a:pt x="0" y="42"/>
                    <a:pt x="29" y="71"/>
                  </a:cubicBezTo>
                  <a:cubicBezTo>
                    <a:pt x="31" y="73"/>
                    <a:pt x="33" y="75"/>
                    <a:pt x="36" y="77"/>
                  </a:cubicBezTo>
                  <a:cubicBezTo>
                    <a:pt x="83" y="65"/>
                    <a:pt x="88" y="36"/>
                    <a:pt x="88" y="36"/>
                  </a:cubicBezTo>
                  <a:cubicBezTo>
                    <a:pt x="91" y="24"/>
                    <a:pt x="83" y="12"/>
                    <a:pt x="71" y="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Rectangle 95"/>
            <p:cNvSpPr>
              <a:spLocks/>
            </p:cNvSpPr>
            <p:nvPr/>
          </p:nvSpPr>
          <p:spPr bwMode="auto">
            <a:xfrm flipH="1">
              <a:off x="2929306" y="4518532"/>
              <a:ext cx="25530" cy="627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Freeform: Shape 96"/>
            <p:cNvSpPr>
              <a:spLocks/>
            </p:cNvSpPr>
            <p:nvPr/>
          </p:nvSpPr>
          <p:spPr bwMode="auto">
            <a:xfrm flipH="1">
              <a:off x="2732363" y="4518532"/>
              <a:ext cx="110325" cy="62755"/>
            </a:xfrm>
            <a:custGeom>
              <a:avLst/>
              <a:gdLst>
                <a:gd name="T0" fmla="*/ 121 w 121"/>
                <a:gd name="T1" fmla="*/ 73 h 73"/>
                <a:gd name="T2" fmla="*/ 121 w 121"/>
                <a:gd name="T3" fmla="*/ 0 h 73"/>
                <a:gd name="T4" fmla="*/ 73 w 121"/>
                <a:gd name="T5" fmla="*/ 0 h 73"/>
                <a:gd name="T6" fmla="*/ 0 w 121"/>
                <a:gd name="T7" fmla="*/ 73 h 73"/>
                <a:gd name="T8" fmla="*/ 121 w 12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3">
                  <a:moveTo>
                    <a:pt x="121" y="73"/>
                  </a:moveTo>
                  <a:lnTo>
                    <a:pt x="121" y="0"/>
                  </a:lnTo>
                  <a:lnTo>
                    <a:pt x="73" y="0"/>
                  </a:lnTo>
                  <a:lnTo>
                    <a:pt x="0" y="73"/>
                  </a:lnTo>
                  <a:lnTo>
                    <a:pt x="121" y="7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Freeform: Shape 97"/>
            <p:cNvSpPr>
              <a:spLocks/>
            </p:cNvSpPr>
            <p:nvPr/>
          </p:nvSpPr>
          <p:spPr bwMode="auto">
            <a:xfrm flipH="1">
              <a:off x="2844511" y="4518532"/>
              <a:ext cx="73854" cy="62755"/>
            </a:xfrm>
            <a:custGeom>
              <a:avLst/>
              <a:gdLst>
                <a:gd name="T0" fmla="*/ 81 w 81"/>
                <a:gd name="T1" fmla="*/ 0 h 73"/>
                <a:gd name="T2" fmla="*/ 0 w 81"/>
                <a:gd name="T3" fmla="*/ 0 h 73"/>
                <a:gd name="T4" fmla="*/ 0 w 81"/>
                <a:gd name="T5" fmla="*/ 73 h 73"/>
                <a:gd name="T6" fmla="*/ 7 w 81"/>
                <a:gd name="T7" fmla="*/ 73 h 73"/>
                <a:gd name="T8" fmla="*/ 81 w 81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7" y="7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Freeform: Shape 98"/>
            <p:cNvSpPr>
              <a:spLocks/>
            </p:cNvSpPr>
            <p:nvPr/>
          </p:nvSpPr>
          <p:spPr bwMode="auto">
            <a:xfrm flipH="1">
              <a:off x="2667626" y="4382706"/>
              <a:ext cx="351947" cy="332688"/>
            </a:xfrm>
            <a:custGeom>
              <a:avLst/>
              <a:gdLst>
                <a:gd name="T0" fmla="*/ 94 w 163"/>
                <a:gd name="T1" fmla="*/ 163 h 164"/>
                <a:gd name="T2" fmla="*/ 163 w 163"/>
                <a:gd name="T3" fmla="*/ 82 h 164"/>
                <a:gd name="T4" fmla="*/ 94 w 163"/>
                <a:gd name="T5" fmla="*/ 1 h 164"/>
                <a:gd name="T6" fmla="*/ 94 w 163"/>
                <a:gd name="T7" fmla="*/ 15 h 164"/>
                <a:gd name="T8" fmla="*/ 125 w 163"/>
                <a:gd name="T9" fmla="*/ 29 h 164"/>
                <a:gd name="T10" fmla="*/ 94 w 163"/>
                <a:gd name="T11" fmla="*/ 60 h 164"/>
                <a:gd name="T12" fmla="*/ 94 w 163"/>
                <a:gd name="T13" fmla="*/ 79 h 164"/>
                <a:gd name="T14" fmla="*/ 107 w 163"/>
                <a:gd name="T15" fmla="*/ 67 h 164"/>
                <a:gd name="T16" fmla="*/ 109 w 163"/>
                <a:gd name="T17" fmla="*/ 64 h 164"/>
                <a:gd name="T18" fmla="*/ 111 w 163"/>
                <a:gd name="T19" fmla="*/ 62 h 164"/>
                <a:gd name="T20" fmla="*/ 134 w 163"/>
                <a:gd name="T21" fmla="*/ 39 h 164"/>
                <a:gd name="T22" fmla="*/ 150 w 163"/>
                <a:gd name="T23" fmla="*/ 82 h 164"/>
                <a:gd name="T24" fmla="*/ 150 w 163"/>
                <a:gd name="T25" fmla="*/ 82 h 164"/>
                <a:gd name="T26" fmla="*/ 94 w 163"/>
                <a:gd name="T27" fmla="*/ 149 h 164"/>
                <a:gd name="T28" fmla="*/ 94 w 163"/>
                <a:gd name="T29" fmla="*/ 163 h 164"/>
                <a:gd name="T30" fmla="*/ 81 w 163"/>
                <a:gd name="T31" fmla="*/ 164 h 164"/>
                <a:gd name="T32" fmla="*/ 94 w 163"/>
                <a:gd name="T33" fmla="*/ 163 h 164"/>
                <a:gd name="T34" fmla="*/ 94 w 163"/>
                <a:gd name="T35" fmla="*/ 149 h 164"/>
                <a:gd name="T36" fmla="*/ 81 w 163"/>
                <a:gd name="T37" fmla="*/ 151 h 164"/>
                <a:gd name="T38" fmla="*/ 38 w 163"/>
                <a:gd name="T39" fmla="*/ 135 h 164"/>
                <a:gd name="T40" fmla="*/ 71 w 163"/>
                <a:gd name="T41" fmla="*/ 102 h 164"/>
                <a:gd name="T42" fmla="*/ 73 w 163"/>
                <a:gd name="T43" fmla="*/ 100 h 164"/>
                <a:gd name="T44" fmla="*/ 76 w 163"/>
                <a:gd name="T45" fmla="*/ 98 h 164"/>
                <a:gd name="T46" fmla="*/ 94 w 163"/>
                <a:gd name="T47" fmla="*/ 79 h 164"/>
                <a:gd name="T48" fmla="*/ 94 w 163"/>
                <a:gd name="T49" fmla="*/ 60 h 164"/>
                <a:gd name="T50" fmla="*/ 92 w 163"/>
                <a:gd name="T51" fmla="*/ 62 h 164"/>
                <a:gd name="T52" fmla="*/ 90 w 163"/>
                <a:gd name="T53" fmla="*/ 64 h 164"/>
                <a:gd name="T54" fmla="*/ 87 w 163"/>
                <a:gd name="T55" fmla="*/ 67 h 164"/>
                <a:gd name="T56" fmla="*/ 56 w 163"/>
                <a:gd name="T57" fmla="*/ 98 h 164"/>
                <a:gd name="T58" fmla="*/ 54 w 163"/>
                <a:gd name="T59" fmla="*/ 100 h 164"/>
                <a:gd name="T60" fmla="*/ 52 w 163"/>
                <a:gd name="T61" fmla="*/ 102 h 164"/>
                <a:gd name="T62" fmla="*/ 29 w 163"/>
                <a:gd name="T63" fmla="*/ 125 h 164"/>
                <a:gd name="T64" fmla="*/ 13 w 163"/>
                <a:gd name="T65" fmla="*/ 82 h 164"/>
                <a:gd name="T66" fmla="*/ 81 w 163"/>
                <a:gd name="T67" fmla="*/ 14 h 164"/>
                <a:gd name="T68" fmla="*/ 81 w 163"/>
                <a:gd name="T69" fmla="*/ 14 h 164"/>
                <a:gd name="T70" fmla="*/ 94 w 163"/>
                <a:gd name="T71" fmla="*/ 15 h 164"/>
                <a:gd name="T72" fmla="*/ 94 w 163"/>
                <a:gd name="T73" fmla="*/ 1 h 164"/>
                <a:gd name="T74" fmla="*/ 81 w 163"/>
                <a:gd name="T75" fmla="*/ 0 h 164"/>
                <a:gd name="T76" fmla="*/ 0 w 163"/>
                <a:gd name="T77" fmla="*/ 82 h 164"/>
                <a:gd name="T78" fmla="*/ 81 w 163"/>
                <a:gd name="T7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3" h="164">
                  <a:moveTo>
                    <a:pt x="94" y="163"/>
                  </a:moveTo>
                  <a:cubicBezTo>
                    <a:pt x="133" y="157"/>
                    <a:pt x="163" y="123"/>
                    <a:pt x="163" y="82"/>
                  </a:cubicBezTo>
                  <a:cubicBezTo>
                    <a:pt x="163" y="41"/>
                    <a:pt x="133" y="7"/>
                    <a:pt x="94" y="1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106" y="17"/>
                    <a:pt x="116" y="22"/>
                    <a:pt x="125" y="29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51"/>
                    <a:pt x="150" y="66"/>
                    <a:pt x="150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150" y="116"/>
                    <a:pt x="126" y="143"/>
                    <a:pt x="94" y="149"/>
                  </a:cubicBezTo>
                  <a:lnTo>
                    <a:pt x="94" y="163"/>
                  </a:lnTo>
                  <a:close/>
                  <a:moveTo>
                    <a:pt x="81" y="164"/>
                  </a:moveTo>
                  <a:cubicBezTo>
                    <a:pt x="86" y="164"/>
                    <a:pt x="90" y="164"/>
                    <a:pt x="94" y="163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0" y="150"/>
                    <a:pt x="86" y="151"/>
                    <a:pt x="81" y="151"/>
                  </a:cubicBezTo>
                  <a:cubicBezTo>
                    <a:pt x="65" y="151"/>
                    <a:pt x="50" y="145"/>
                    <a:pt x="38" y="13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19" y="114"/>
                    <a:pt x="13" y="99"/>
                    <a:pt x="13" y="82"/>
                  </a:cubicBezTo>
                  <a:cubicBezTo>
                    <a:pt x="13" y="45"/>
                    <a:pt x="44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6" y="14"/>
                    <a:pt x="90" y="14"/>
                    <a:pt x="94" y="1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36" y="0"/>
                    <a:pt x="0" y="37"/>
                    <a:pt x="0" y="82"/>
                  </a:cubicBezTo>
                  <a:cubicBezTo>
                    <a:pt x="0" y="128"/>
                    <a:pt x="36" y="164"/>
                    <a:pt x="81" y="16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Freeform: Shape 99"/>
            <p:cNvSpPr>
              <a:spLocks/>
            </p:cNvSpPr>
            <p:nvPr/>
          </p:nvSpPr>
          <p:spPr bwMode="auto">
            <a:xfrm flipH="1">
              <a:off x="1671052" y="5906880"/>
              <a:ext cx="73854" cy="65334"/>
            </a:xfrm>
            <a:custGeom>
              <a:avLst/>
              <a:gdLst>
                <a:gd name="T0" fmla="*/ 24 w 34"/>
                <a:gd name="T1" fmla="*/ 0 h 32"/>
                <a:gd name="T2" fmla="*/ 0 w 34"/>
                <a:gd name="T3" fmla="*/ 32 h 32"/>
                <a:gd name="T4" fmla="*/ 16 w 34"/>
                <a:gd name="T5" fmla="*/ 32 h 32"/>
                <a:gd name="T6" fmla="*/ 34 w 34"/>
                <a:gd name="T7" fmla="*/ 8 h 32"/>
                <a:gd name="T8" fmla="*/ 24 w 3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2">
                  <a:moveTo>
                    <a:pt x="24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7"/>
                    <a:pt x="26" y="4"/>
                    <a:pt x="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Freeform: Shape 100"/>
            <p:cNvSpPr>
              <a:spLocks/>
            </p:cNvSpPr>
            <p:nvPr/>
          </p:nvSpPr>
          <p:spPr bwMode="auto">
            <a:xfrm flipH="1">
              <a:off x="1647346" y="5878511"/>
              <a:ext cx="39206" cy="36966"/>
            </a:xfrm>
            <a:custGeom>
              <a:avLst/>
              <a:gdLst>
                <a:gd name="T0" fmla="*/ 9 w 18"/>
                <a:gd name="T1" fmla="*/ 18 h 18"/>
                <a:gd name="T2" fmla="*/ 10 w 18"/>
                <a:gd name="T3" fmla="*/ 18 h 18"/>
                <a:gd name="T4" fmla="*/ 11 w 18"/>
                <a:gd name="T5" fmla="*/ 18 h 18"/>
                <a:gd name="T6" fmla="*/ 18 w 18"/>
                <a:gd name="T7" fmla="*/ 9 h 18"/>
                <a:gd name="T8" fmla="*/ 18 w 18"/>
                <a:gd name="T9" fmla="*/ 9 h 18"/>
                <a:gd name="T10" fmla="*/ 18 w 18"/>
                <a:gd name="T11" fmla="*/ 7 h 18"/>
                <a:gd name="T12" fmla="*/ 9 w 18"/>
                <a:gd name="T13" fmla="*/ 0 h 18"/>
                <a:gd name="T14" fmla="*/ 7 w 18"/>
                <a:gd name="T15" fmla="*/ 0 h 18"/>
                <a:gd name="T16" fmla="*/ 0 w 18"/>
                <a:gd name="T17" fmla="*/ 10 h 18"/>
                <a:gd name="T18" fmla="*/ 0 w 18"/>
                <a:gd name="T19" fmla="*/ 11 h 18"/>
                <a:gd name="T20" fmla="*/ 9 w 18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5" y="17"/>
                    <a:pt x="18" y="13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3" y="1"/>
                    <a:pt x="0" y="6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Freeform: Shape 101"/>
            <p:cNvSpPr>
              <a:spLocks/>
            </p:cNvSpPr>
            <p:nvPr/>
          </p:nvSpPr>
          <p:spPr bwMode="auto">
            <a:xfrm flipH="1">
              <a:off x="1541580" y="5906880"/>
              <a:ext cx="73854" cy="65334"/>
            </a:xfrm>
            <a:custGeom>
              <a:avLst/>
              <a:gdLst>
                <a:gd name="T0" fmla="*/ 18 w 34"/>
                <a:gd name="T1" fmla="*/ 32 h 32"/>
                <a:gd name="T2" fmla="*/ 34 w 34"/>
                <a:gd name="T3" fmla="*/ 32 h 32"/>
                <a:gd name="T4" fmla="*/ 10 w 34"/>
                <a:gd name="T5" fmla="*/ 0 h 32"/>
                <a:gd name="T6" fmla="*/ 0 w 34"/>
                <a:gd name="T7" fmla="*/ 8 h 32"/>
                <a:gd name="T8" fmla="*/ 18 w 34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2">
                  <a:moveTo>
                    <a:pt x="18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4"/>
                    <a:pt x="4" y="7"/>
                    <a:pt x="0" y="8"/>
                  </a:cubicBezTo>
                  <a:lnTo>
                    <a:pt x="1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Freeform: Shape 102"/>
            <p:cNvSpPr>
              <a:spLocks/>
            </p:cNvSpPr>
            <p:nvPr/>
          </p:nvSpPr>
          <p:spPr bwMode="auto">
            <a:xfrm flipH="1">
              <a:off x="1599933" y="5878511"/>
              <a:ext cx="39206" cy="36966"/>
            </a:xfrm>
            <a:custGeom>
              <a:avLst/>
              <a:gdLst>
                <a:gd name="T0" fmla="*/ 11 w 18"/>
                <a:gd name="T1" fmla="*/ 0 h 18"/>
                <a:gd name="T2" fmla="*/ 9 w 18"/>
                <a:gd name="T3" fmla="*/ 0 h 18"/>
                <a:gd name="T4" fmla="*/ 0 w 18"/>
                <a:gd name="T5" fmla="*/ 7 h 18"/>
                <a:gd name="T6" fmla="*/ 0 w 18"/>
                <a:gd name="T7" fmla="*/ 9 h 18"/>
                <a:gd name="T8" fmla="*/ 0 w 18"/>
                <a:gd name="T9" fmla="*/ 9 h 18"/>
                <a:gd name="T10" fmla="*/ 7 w 18"/>
                <a:gd name="T11" fmla="*/ 18 h 18"/>
                <a:gd name="T12" fmla="*/ 8 w 18"/>
                <a:gd name="T13" fmla="*/ 18 h 18"/>
                <a:gd name="T14" fmla="*/ 9 w 18"/>
                <a:gd name="T15" fmla="*/ 18 h 18"/>
                <a:gd name="T16" fmla="*/ 17 w 18"/>
                <a:gd name="T17" fmla="*/ 11 h 18"/>
                <a:gd name="T18" fmla="*/ 18 w 18"/>
                <a:gd name="T19" fmla="*/ 10 h 18"/>
                <a:gd name="T20" fmla="*/ 11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1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5" y="0"/>
                    <a:pt x="1" y="3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13" y="18"/>
                    <a:pt x="17" y="15"/>
                    <a:pt x="17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6"/>
                    <a:pt x="15" y="1"/>
                    <a:pt x="1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Freeform: Shape 103"/>
            <p:cNvSpPr>
              <a:spLocks/>
            </p:cNvSpPr>
            <p:nvPr/>
          </p:nvSpPr>
          <p:spPr bwMode="auto">
            <a:xfrm flipH="1">
              <a:off x="1509667" y="5980811"/>
              <a:ext cx="267151" cy="125510"/>
            </a:xfrm>
            <a:custGeom>
              <a:avLst/>
              <a:gdLst>
                <a:gd name="T0" fmla="*/ 0 w 293"/>
                <a:gd name="T1" fmla="*/ 0 h 146"/>
                <a:gd name="T2" fmla="*/ 38 w 293"/>
                <a:gd name="T3" fmla="*/ 146 h 146"/>
                <a:gd name="T4" fmla="*/ 255 w 293"/>
                <a:gd name="T5" fmla="*/ 146 h 146"/>
                <a:gd name="T6" fmla="*/ 293 w 293"/>
                <a:gd name="T7" fmla="*/ 0 h 146"/>
                <a:gd name="T8" fmla="*/ 262 w 293"/>
                <a:gd name="T9" fmla="*/ 0 h 146"/>
                <a:gd name="T10" fmla="*/ 227 w 293"/>
                <a:gd name="T11" fmla="*/ 0 h 146"/>
                <a:gd name="T12" fmla="*/ 66 w 293"/>
                <a:gd name="T13" fmla="*/ 0 h 146"/>
                <a:gd name="T14" fmla="*/ 31 w 293"/>
                <a:gd name="T15" fmla="*/ 0 h 146"/>
                <a:gd name="T16" fmla="*/ 0 w 293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46">
                  <a:moveTo>
                    <a:pt x="0" y="0"/>
                  </a:moveTo>
                  <a:lnTo>
                    <a:pt x="38" y="146"/>
                  </a:lnTo>
                  <a:lnTo>
                    <a:pt x="255" y="146"/>
                  </a:lnTo>
                  <a:lnTo>
                    <a:pt x="293" y="0"/>
                  </a:lnTo>
                  <a:lnTo>
                    <a:pt x="262" y="0"/>
                  </a:lnTo>
                  <a:lnTo>
                    <a:pt x="227" y="0"/>
                  </a:lnTo>
                  <a:lnTo>
                    <a:pt x="6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Oval 104"/>
            <p:cNvSpPr>
              <a:spLocks/>
            </p:cNvSpPr>
            <p:nvPr/>
          </p:nvSpPr>
          <p:spPr bwMode="auto">
            <a:xfrm flipH="1">
              <a:off x="4227679" y="3316730"/>
              <a:ext cx="71119" cy="6705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Freeform: Shape 105"/>
            <p:cNvSpPr>
              <a:spLocks/>
            </p:cNvSpPr>
            <p:nvPr/>
          </p:nvSpPr>
          <p:spPr bwMode="auto">
            <a:xfrm flipH="1">
              <a:off x="4417329" y="3514451"/>
              <a:ext cx="155002" cy="146142"/>
            </a:xfrm>
            <a:custGeom>
              <a:avLst/>
              <a:gdLst>
                <a:gd name="T0" fmla="*/ 36 w 72"/>
                <a:gd name="T1" fmla="*/ 72 h 72"/>
                <a:gd name="T2" fmla="*/ 72 w 72"/>
                <a:gd name="T3" fmla="*/ 36 h 72"/>
                <a:gd name="T4" fmla="*/ 36 w 72"/>
                <a:gd name="T5" fmla="*/ 0 h 72"/>
                <a:gd name="T6" fmla="*/ 36 w 72"/>
                <a:gd name="T7" fmla="*/ 16 h 72"/>
                <a:gd name="T8" fmla="*/ 56 w 72"/>
                <a:gd name="T9" fmla="*/ 36 h 72"/>
                <a:gd name="T10" fmla="*/ 36 w 72"/>
                <a:gd name="T11" fmla="*/ 55 h 72"/>
                <a:gd name="T12" fmla="*/ 36 w 72"/>
                <a:gd name="T13" fmla="*/ 72 h 72"/>
                <a:gd name="T14" fmla="*/ 36 w 72"/>
                <a:gd name="T15" fmla="*/ 0 h 72"/>
                <a:gd name="T16" fmla="*/ 0 w 72"/>
                <a:gd name="T17" fmla="*/ 36 h 72"/>
                <a:gd name="T18" fmla="*/ 36 w 72"/>
                <a:gd name="T19" fmla="*/ 72 h 72"/>
                <a:gd name="T20" fmla="*/ 36 w 72"/>
                <a:gd name="T21" fmla="*/ 72 h 72"/>
                <a:gd name="T22" fmla="*/ 36 w 72"/>
                <a:gd name="T23" fmla="*/ 55 h 72"/>
                <a:gd name="T24" fmla="*/ 36 w 72"/>
                <a:gd name="T25" fmla="*/ 55 h 72"/>
                <a:gd name="T26" fmla="*/ 36 w 72"/>
                <a:gd name="T27" fmla="*/ 55 h 72"/>
                <a:gd name="T28" fmla="*/ 17 w 72"/>
                <a:gd name="T29" fmla="*/ 36 h 72"/>
                <a:gd name="T30" fmla="*/ 36 w 72"/>
                <a:gd name="T31" fmla="*/ 16 h 72"/>
                <a:gd name="T32" fmla="*/ 36 w 72"/>
                <a:gd name="T33" fmla="*/ 16 h 72"/>
                <a:gd name="T34" fmla="*/ 36 w 72"/>
                <a:gd name="T3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47" y="16"/>
                    <a:pt x="56" y="25"/>
                    <a:pt x="56" y="36"/>
                  </a:cubicBezTo>
                  <a:cubicBezTo>
                    <a:pt x="56" y="46"/>
                    <a:pt x="47" y="55"/>
                    <a:pt x="36" y="55"/>
                  </a:cubicBezTo>
                  <a:lnTo>
                    <a:pt x="36" y="72"/>
                  </a:lnTo>
                  <a:close/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5" y="55"/>
                    <a:pt x="17" y="46"/>
                    <a:pt x="17" y="36"/>
                  </a:cubicBezTo>
                  <a:cubicBezTo>
                    <a:pt x="17" y="25"/>
                    <a:pt x="25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Freeform: Shape 106"/>
            <p:cNvSpPr>
              <a:spLocks/>
            </p:cNvSpPr>
            <p:nvPr/>
          </p:nvSpPr>
          <p:spPr bwMode="auto">
            <a:xfrm flipH="1">
              <a:off x="4401830" y="3479205"/>
              <a:ext cx="183267" cy="63615"/>
            </a:xfrm>
            <a:custGeom>
              <a:avLst/>
              <a:gdLst>
                <a:gd name="T0" fmla="*/ 6 w 85"/>
                <a:gd name="T1" fmla="*/ 30 h 31"/>
                <a:gd name="T2" fmla="*/ 11 w 85"/>
                <a:gd name="T3" fmla="*/ 28 h 31"/>
                <a:gd name="T4" fmla="*/ 42 w 85"/>
                <a:gd name="T5" fmla="*/ 11 h 31"/>
                <a:gd name="T6" fmla="*/ 74 w 85"/>
                <a:gd name="T7" fmla="*/ 28 h 31"/>
                <a:gd name="T8" fmla="*/ 82 w 85"/>
                <a:gd name="T9" fmla="*/ 29 h 31"/>
                <a:gd name="T10" fmla="*/ 83 w 85"/>
                <a:gd name="T11" fmla="*/ 22 h 31"/>
                <a:gd name="T12" fmla="*/ 42 w 85"/>
                <a:gd name="T13" fmla="*/ 0 h 31"/>
                <a:gd name="T14" fmla="*/ 1 w 85"/>
                <a:gd name="T15" fmla="*/ 22 h 31"/>
                <a:gd name="T16" fmla="*/ 3 w 85"/>
                <a:gd name="T17" fmla="*/ 29 h 31"/>
                <a:gd name="T18" fmla="*/ 6 w 85"/>
                <a:gd name="T1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1">
                  <a:moveTo>
                    <a:pt x="6" y="30"/>
                  </a:moveTo>
                  <a:cubicBezTo>
                    <a:pt x="8" y="30"/>
                    <a:pt x="9" y="30"/>
                    <a:pt x="11" y="28"/>
                  </a:cubicBezTo>
                  <a:cubicBezTo>
                    <a:pt x="18" y="17"/>
                    <a:pt x="29" y="11"/>
                    <a:pt x="42" y="11"/>
                  </a:cubicBezTo>
                  <a:cubicBezTo>
                    <a:pt x="55" y="11"/>
                    <a:pt x="67" y="17"/>
                    <a:pt x="74" y="28"/>
                  </a:cubicBezTo>
                  <a:cubicBezTo>
                    <a:pt x="76" y="30"/>
                    <a:pt x="79" y="31"/>
                    <a:pt x="82" y="29"/>
                  </a:cubicBezTo>
                  <a:cubicBezTo>
                    <a:pt x="84" y="28"/>
                    <a:pt x="85" y="24"/>
                    <a:pt x="83" y="22"/>
                  </a:cubicBezTo>
                  <a:cubicBezTo>
                    <a:pt x="74" y="8"/>
                    <a:pt x="59" y="0"/>
                    <a:pt x="42" y="0"/>
                  </a:cubicBezTo>
                  <a:cubicBezTo>
                    <a:pt x="26" y="0"/>
                    <a:pt x="11" y="8"/>
                    <a:pt x="1" y="22"/>
                  </a:cubicBezTo>
                  <a:cubicBezTo>
                    <a:pt x="0" y="24"/>
                    <a:pt x="0" y="28"/>
                    <a:pt x="3" y="29"/>
                  </a:cubicBezTo>
                  <a:cubicBezTo>
                    <a:pt x="4" y="30"/>
                    <a:pt x="5" y="30"/>
                    <a:pt x="6" y="3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Freeform: Shape 107"/>
            <p:cNvSpPr>
              <a:spLocks/>
            </p:cNvSpPr>
            <p:nvPr/>
          </p:nvSpPr>
          <p:spPr bwMode="auto">
            <a:xfrm flipH="1">
              <a:off x="4136502" y="3514451"/>
              <a:ext cx="155914" cy="146142"/>
            </a:xfrm>
            <a:custGeom>
              <a:avLst/>
              <a:gdLst>
                <a:gd name="T0" fmla="*/ 36 w 72"/>
                <a:gd name="T1" fmla="*/ 0 h 72"/>
                <a:gd name="T2" fmla="*/ 36 w 72"/>
                <a:gd name="T3" fmla="*/ 0 h 72"/>
                <a:gd name="T4" fmla="*/ 36 w 72"/>
                <a:gd name="T5" fmla="*/ 16 h 72"/>
                <a:gd name="T6" fmla="*/ 36 w 72"/>
                <a:gd name="T7" fmla="*/ 16 h 72"/>
                <a:gd name="T8" fmla="*/ 55 w 72"/>
                <a:gd name="T9" fmla="*/ 36 h 72"/>
                <a:gd name="T10" fmla="*/ 36 w 72"/>
                <a:gd name="T11" fmla="*/ 55 h 72"/>
                <a:gd name="T12" fmla="*/ 36 w 72"/>
                <a:gd name="T13" fmla="*/ 55 h 72"/>
                <a:gd name="T14" fmla="*/ 36 w 72"/>
                <a:gd name="T15" fmla="*/ 55 h 72"/>
                <a:gd name="T16" fmla="*/ 36 w 72"/>
                <a:gd name="T17" fmla="*/ 72 h 72"/>
                <a:gd name="T18" fmla="*/ 36 w 72"/>
                <a:gd name="T19" fmla="*/ 72 h 72"/>
                <a:gd name="T20" fmla="*/ 72 w 72"/>
                <a:gd name="T21" fmla="*/ 36 h 72"/>
                <a:gd name="T22" fmla="*/ 36 w 72"/>
                <a:gd name="T23" fmla="*/ 0 h 72"/>
                <a:gd name="T24" fmla="*/ 36 w 72"/>
                <a:gd name="T25" fmla="*/ 0 h 72"/>
                <a:gd name="T26" fmla="*/ 0 w 72"/>
                <a:gd name="T27" fmla="*/ 36 h 72"/>
                <a:gd name="T28" fmla="*/ 36 w 72"/>
                <a:gd name="T29" fmla="*/ 72 h 72"/>
                <a:gd name="T30" fmla="*/ 36 w 72"/>
                <a:gd name="T31" fmla="*/ 55 h 72"/>
                <a:gd name="T32" fmla="*/ 16 w 72"/>
                <a:gd name="T33" fmla="*/ 36 h 72"/>
                <a:gd name="T34" fmla="*/ 36 w 72"/>
                <a:gd name="T35" fmla="*/ 16 h 72"/>
                <a:gd name="T36" fmla="*/ 36 w 72"/>
                <a:gd name="T3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46" y="16"/>
                    <a:pt x="55" y="25"/>
                    <a:pt x="55" y="36"/>
                  </a:cubicBezTo>
                  <a:cubicBezTo>
                    <a:pt x="55" y="46"/>
                    <a:pt x="4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5" y="55"/>
                    <a:pt x="16" y="46"/>
                    <a:pt x="16" y="36"/>
                  </a:cubicBezTo>
                  <a:cubicBezTo>
                    <a:pt x="16" y="25"/>
                    <a:pt x="25" y="16"/>
                    <a:pt x="36" y="16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Freeform: Shape 108"/>
            <p:cNvSpPr>
              <a:spLocks/>
            </p:cNvSpPr>
            <p:nvPr/>
          </p:nvSpPr>
          <p:spPr bwMode="auto">
            <a:xfrm flipH="1">
              <a:off x="4123737" y="3479205"/>
              <a:ext cx="183267" cy="63615"/>
            </a:xfrm>
            <a:custGeom>
              <a:avLst/>
              <a:gdLst>
                <a:gd name="T0" fmla="*/ 43 w 85"/>
                <a:gd name="T1" fmla="*/ 0 h 31"/>
                <a:gd name="T2" fmla="*/ 2 w 85"/>
                <a:gd name="T3" fmla="*/ 22 h 31"/>
                <a:gd name="T4" fmla="*/ 3 w 85"/>
                <a:gd name="T5" fmla="*/ 29 h 31"/>
                <a:gd name="T6" fmla="*/ 6 w 85"/>
                <a:gd name="T7" fmla="*/ 30 h 31"/>
                <a:gd name="T8" fmla="*/ 11 w 85"/>
                <a:gd name="T9" fmla="*/ 28 h 31"/>
                <a:gd name="T10" fmla="*/ 43 w 85"/>
                <a:gd name="T11" fmla="*/ 11 h 31"/>
                <a:gd name="T12" fmla="*/ 74 w 85"/>
                <a:gd name="T13" fmla="*/ 28 h 31"/>
                <a:gd name="T14" fmla="*/ 82 w 85"/>
                <a:gd name="T15" fmla="*/ 29 h 31"/>
                <a:gd name="T16" fmla="*/ 84 w 85"/>
                <a:gd name="T17" fmla="*/ 22 h 31"/>
                <a:gd name="T18" fmla="*/ 43 w 8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1">
                  <a:moveTo>
                    <a:pt x="43" y="0"/>
                  </a:moveTo>
                  <a:cubicBezTo>
                    <a:pt x="26" y="0"/>
                    <a:pt x="11" y="8"/>
                    <a:pt x="2" y="22"/>
                  </a:cubicBezTo>
                  <a:cubicBezTo>
                    <a:pt x="0" y="24"/>
                    <a:pt x="1" y="28"/>
                    <a:pt x="3" y="29"/>
                  </a:cubicBezTo>
                  <a:cubicBezTo>
                    <a:pt x="4" y="30"/>
                    <a:pt x="5" y="30"/>
                    <a:pt x="6" y="30"/>
                  </a:cubicBezTo>
                  <a:cubicBezTo>
                    <a:pt x="8" y="30"/>
                    <a:pt x="10" y="30"/>
                    <a:pt x="11" y="28"/>
                  </a:cubicBezTo>
                  <a:cubicBezTo>
                    <a:pt x="18" y="17"/>
                    <a:pt x="30" y="11"/>
                    <a:pt x="43" y="11"/>
                  </a:cubicBezTo>
                  <a:cubicBezTo>
                    <a:pt x="55" y="11"/>
                    <a:pt x="67" y="17"/>
                    <a:pt x="74" y="28"/>
                  </a:cubicBezTo>
                  <a:cubicBezTo>
                    <a:pt x="76" y="30"/>
                    <a:pt x="80" y="31"/>
                    <a:pt x="82" y="29"/>
                  </a:cubicBezTo>
                  <a:cubicBezTo>
                    <a:pt x="85" y="28"/>
                    <a:pt x="85" y="24"/>
                    <a:pt x="84" y="22"/>
                  </a:cubicBezTo>
                  <a:cubicBezTo>
                    <a:pt x="74" y="8"/>
                    <a:pt x="5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Freeform: Shape 109"/>
            <p:cNvSpPr>
              <a:spLocks/>
            </p:cNvSpPr>
            <p:nvPr/>
          </p:nvSpPr>
          <p:spPr bwMode="auto">
            <a:xfrm flipH="1">
              <a:off x="4171149" y="3355414"/>
              <a:ext cx="271710" cy="299161"/>
            </a:xfrm>
            <a:custGeom>
              <a:avLst/>
              <a:gdLst>
                <a:gd name="T0" fmla="*/ 84 w 126"/>
                <a:gd name="T1" fmla="*/ 54 h 147"/>
                <a:gd name="T2" fmla="*/ 88 w 126"/>
                <a:gd name="T3" fmla="*/ 54 h 147"/>
                <a:gd name="T4" fmla="*/ 120 w 126"/>
                <a:gd name="T5" fmla="*/ 40 h 147"/>
                <a:gd name="T6" fmla="*/ 124 w 126"/>
                <a:gd name="T7" fmla="*/ 30 h 147"/>
                <a:gd name="T8" fmla="*/ 113 w 126"/>
                <a:gd name="T9" fmla="*/ 26 h 147"/>
                <a:gd name="T10" fmla="*/ 92 w 126"/>
                <a:gd name="T11" fmla="*/ 36 h 147"/>
                <a:gd name="T12" fmla="*/ 89 w 126"/>
                <a:gd name="T13" fmla="*/ 36 h 147"/>
                <a:gd name="T14" fmla="*/ 53 w 126"/>
                <a:gd name="T15" fmla="*/ 1 h 147"/>
                <a:gd name="T16" fmla="*/ 50 w 126"/>
                <a:gd name="T17" fmla="*/ 1 h 147"/>
                <a:gd name="T18" fmla="*/ 1 w 126"/>
                <a:gd name="T19" fmla="*/ 50 h 147"/>
                <a:gd name="T20" fmla="*/ 1 w 126"/>
                <a:gd name="T21" fmla="*/ 53 h 147"/>
                <a:gd name="T22" fmla="*/ 34 w 126"/>
                <a:gd name="T23" fmla="*/ 82 h 147"/>
                <a:gd name="T24" fmla="*/ 35 w 126"/>
                <a:gd name="T25" fmla="*/ 86 h 147"/>
                <a:gd name="T26" fmla="*/ 18 w 126"/>
                <a:gd name="T27" fmla="*/ 123 h 147"/>
                <a:gd name="T28" fmla="*/ 19 w 126"/>
                <a:gd name="T29" fmla="*/ 127 h 147"/>
                <a:gd name="T30" fmla="*/ 30 w 126"/>
                <a:gd name="T31" fmla="*/ 143 h 147"/>
                <a:gd name="T32" fmla="*/ 38 w 126"/>
                <a:gd name="T33" fmla="*/ 147 h 147"/>
                <a:gd name="T34" fmla="*/ 45 w 126"/>
                <a:gd name="T35" fmla="*/ 145 h 147"/>
                <a:gd name="T36" fmla="*/ 47 w 126"/>
                <a:gd name="T37" fmla="*/ 130 h 147"/>
                <a:gd name="T38" fmla="*/ 43 w 126"/>
                <a:gd name="T39" fmla="*/ 125 h 147"/>
                <a:gd name="T40" fmla="*/ 42 w 126"/>
                <a:gd name="T41" fmla="*/ 120 h 147"/>
                <a:gd name="T42" fmla="*/ 59 w 126"/>
                <a:gd name="T43" fmla="*/ 81 h 147"/>
                <a:gd name="T44" fmla="*/ 59 w 126"/>
                <a:gd name="T45" fmla="*/ 77 h 147"/>
                <a:gd name="T46" fmla="*/ 40 w 126"/>
                <a:gd name="T47" fmla="*/ 59 h 147"/>
                <a:gd name="T48" fmla="*/ 40 w 126"/>
                <a:gd name="T49" fmla="*/ 55 h 147"/>
                <a:gd name="T50" fmla="*/ 61 w 126"/>
                <a:gd name="T51" fmla="*/ 35 h 147"/>
                <a:gd name="T52" fmla="*/ 65 w 126"/>
                <a:gd name="T53" fmla="*/ 35 h 147"/>
                <a:gd name="T54" fmla="*/ 84 w 126"/>
                <a:gd name="T5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47">
                  <a:moveTo>
                    <a:pt x="84" y="54"/>
                  </a:moveTo>
                  <a:cubicBezTo>
                    <a:pt x="85" y="55"/>
                    <a:pt x="87" y="55"/>
                    <a:pt x="88" y="54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4" y="38"/>
                    <a:pt x="126" y="34"/>
                    <a:pt x="124" y="30"/>
                  </a:cubicBezTo>
                  <a:cubicBezTo>
                    <a:pt x="122" y="26"/>
                    <a:pt x="117" y="24"/>
                    <a:pt x="113" y="26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7"/>
                    <a:pt x="89" y="37"/>
                    <a:pt x="89" y="3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7" y="59"/>
                    <a:pt x="27" y="76"/>
                    <a:pt x="34" y="82"/>
                  </a:cubicBezTo>
                  <a:cubicBezTo>
                    <a:pt x="35" y="83"/>
                    <a:pt x="36" y="85"/>
                    <a:pt x="35" y="86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4"/>
                    <a:pt x="18" y="126"/>
                    <a:pt x="19" y="127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2" y="145"/>
                    <a:pt x="35" y="147"/>
                    <a:pt x="38" y="147"/>
                  </a:cubicBezTo>
                  <a:cubicBezTo>
                    <a:pt x="40" y="147"/>
                    <a:pt x="42" y="146"/>
                    <a:pt x="45" y="145"/>
                  </a:cubicBezTo>
                  <a:cubicBezTo>
                    <a:pt x="49" y="141"/>
                    <a:pt x="50" y="135"/>
                    <a:pt x="47" y="130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4"/>
                    <a:pt x="42" y="122"/>
                    <a:pt x="42" y="120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79"/>
                    <a:pt x="60" y="78"/>
                    <a:pt x="59" y="77"/>
                  </a:cubicBezTo>
                  <a:cubicBezTo>
                    <a:pt x="55" y="73"/>
                    <a:pt x="45" y="63"/>
                    <a:pt x="40" y="59"/>
                  </a:cubicBezTo>
                  <a:cubicBezTo>
                    <a:pt x="39" y="58"/>
                    <a:pt x="39" y="56"/>
                    <a:pt x="40" y="5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4" y="34"/>
                    <a:pt x="65" y="35"/>
                  </a:cubicBezTo>
                  <a:lnTo>
                    <a:pt x="84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Freeform: Shape 110"/>
            <p:cNvSpPr>
              <a:spLocks/>
            </p:cNvSpPr>
            <p:nvPr/>
          </p:nvSpPr>
          <p:spPr bwMode="auto">
            <a:xfrm flipH="1">
              <a:off x="2116000" y="3495539"/>
              <a:ext cx="215180" cy="126370"/>
            </a:xfrm>
            <a:custGeom>
              <a:avLst/>
              <a:gdLst>
                <a:gd name="T0" fmla="*/ 100 w 100"/>
                <a:gd name="T1" fmla="*/ 62 h 62"/>
                <a:gd name="T2" fmla="*/ 100 w 100"/>
                <a:gd name="T3" fmla="*/ 19 h 62"/>
                <a:gd name="T4" fmla="*/ 81 w 100"/>
                <a:gd name="T5" fmla="*/ 0 h 62"/>
                <a:gd name="T6" fmla="*/ 19 w 100"/>
                <a:gd name="T7" fmla="*/ 0 h 62"/>
                <a:gd name="T8" fmla="*/ 0 w 100"/>
                <a:gd name="T9" fmla="*/ 19 h 62"/>
                <a:gd name="T10" fmla="*/ 0 w 100"/>
                <a:gd name="T11" fmla="*/ 43 h 62"/>
                <a:gd name="T12" fmla="*/ 15 w 100"/>
                <a:gd name="T13" fmla="*/ 43 h 62"/>
                <a:gd name="T14" fmla="*/ 15 w 100"/>
                <a:gd name="T15" fmla="*/ 19 h 62"/>
                <a:gd name="T16" fmla="*/ 19 w 100"/>
                <a:gd name="T17" fmla="*/ 15 h 62"/>
                <a:gd name="T18" fmla="*/ 81 w 100"/>
                <a:gd name="T19" fmla="*/ 15 h 62"/>
                <a:gd name="T20" fmla="*/ 85 w 100"/>
                <a:gd name="T21" fmla="*/ 19 h 62"/>
                <a:gd name="T22" fmla="*/ 85 w 100"/>
                <a:gd name="T23" fmla="*/ 62 h 62"/>
                <a:gd name="T24" fmla="*/ 100 w 100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2">
                  <a:moveTo>
                    <a:pt x="100" y="62"/>
                  </a:moveTo>
                  <a:cubicBezTo>
                    <a:pt x="100" y="19"/>
                    <a:pt x="100" y="19"/>
                    <a:pt x="100" y="19"/>
                  </a:cubicBezTo>
                  <a:cubicBezTo>
                    <a:pt x="100" y="9"/>
                    <a:pt x="92" y="0"/>
                    <a:pt x="8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6" y="15"/>
                    <a:pt x="19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4" y="15"/>
                    <a:pt x="85" y="17"/>
                    <a:pt x="85" y="19"/>
                  </a:cubicBezTo>
                  <a:cubicBezTo>
                    <a:pt x="85" y="62"/>
                    <a:pt x="85" y="62"/>
                    <a:pt x="85" y="62"/>
                  </a:cubicBezTo>
                  <a:lnTo>
                    <a:pt x="100" y="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Freeform: Shape 111"/>
            <p:cNvSpPr>
              <a:spLocks/>
            </p:cNvSpPr>
            <p:nvPr/>
          </p:nvSpPr>
          <p:spPr bwMode="auto">
            <a:xfrm flipH="1">
              <a:off x="2087735" y="3629646"/>
              <a:ext cx="273534" cy="147002"/>
            </a:xfrm>
            <a:custGeom>
              <a:avLst/>
              <a:gdLst>
                <a:gd name="T0" fmla="*/ 99 w 127"/>
                <a:gd name="T1" fmla="*/ 0 h 72"/>
                <a:gd name="T2" fmla="*/ 64 w 127"/>
                <a:gd name="T3" fmla="*/ 0 h 72"/>
                <a:gd name="T4" fmla="*/ 64 w 127"/>
                <a:gd name="T5" fmla="*/ 20 h 72"/>
                <a:gd name="T6" fmla="*/ 75 w 127"/>
                <a:gd name="T7" fmla="*/ 31 h 72"/>
                <a:gd name="T8" fmla="*/ 68 w 127"/>
                <a:gd name="T9" fmla="*/ 41 h 72"/>
                <a:gd name="T10" fmla="*/ 68 w 127"/>
                <a:gd name="T11" fmla="*/ 41 h 72"/>
                <a:gd name="T12" fmla="*/ 68 w 127"/>
                <a:gd name="T13" fmla="*/ 59 h 72"/>
                <a:gd name="T14" fmla="*/ 64 w 127"/>
                <a:gd name="T15" fmla="*/ 59 h 72"/>
                <a:gd name="T16" fmla="*/ 64 w 127"/>
                <a:gd name="T17" fmla="*/ 72 h 72"/>
                <a:gd name="T18" fmla="*/ 127 w 127"/>
                <a:gd name="T19" fmla="*/ 72 h 72"/>
                <a:gd name="T20" fmla="*/ 127 w 127"/>
                <a:gd name="T21" fmla="*/ 0 h 72"/>
                <a:gd name="T22" fmla="*/ 114 w 127"/>
                <a:gd name="T23" fmla="*/ 0 h 72"/>
                <a:gd name="T24" fmla="*/ 99 w 127"/>
                <a:gd name="T25" fmla="*/ 0 h 72"/>
                <a:gd name="T26" fmla="*/ 64 w 127"/>
                <a:gd name="T27" fmla="*/ 0 h 72"/>
                <a:gd name="T28" fmla="*/ 0 w 127"/>
                <a:gd name="T29" fmla="*/ 0 h 72"/>
                <a:gd name="T30" fmla="*/ 0 w 127"/>
                <a:gd name="T31" fmla="*/ 72 h 72"/>
                <a:gd name="T32" fmla="*/ 64 w 127"/>
                <a:gd name="T33" fmla="*/ 72 h 72"/>
                <a:gd name="T34" fmla="*/ 64 w 127"/>
                <a:gd name="T35" fmla="*/ 59 h 72"/>
                <a:gd name="T36" fmla="*/ 59 w 127"/>
                <a:gd name="T37" fmla="*/ 59 h 72"/>
                <a:gd name="T38" fmla="*/ 59 w 127"/>
                <a:gd name="T39" fmla="*/ 41 h 72"/>
                <a:gd name="T40" fmla="*/ 52 w 127"/>
                <a:gd name="T41" fmla="*/ 31 h 72"/>
                <a:gd name="T42" fmla="*/ 64 w 127"/>
                <a:gd name="T43" fmla="*/ 20 h 72"/>
                <a:gd name="T44" fmla="*/ 64 w 127"/>
                <a:gd name="T45" fmla="*/ 20 h 72"/>
                <a:gd name="T46" fmla="*/ 64 w 127"/>
                <a:gd name="T4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72">
                  <a:moveTo>
                    <a:pt x="9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0" y="20"/>
                    <a:pt x="75" y="25"/>
                    <a:pt x="75" y="31"/>
                  </a:cubicBezTo>
                  <a:cubicBezTo>
                    <a:pt x="75" y="36"/>
                    <a:pt x="72" y="40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99" y="0"/>
                  </a:lnTo>
                  <a:close/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5" y="40"/>
                    <a:pt x="52" y="36"/>
                    <a:pt x="52" y="31"/>
                  </a:cubicBezTo>
                  <a:cubicBezTo>
                    <a:pt x="52" y="25"/>
                    <a:pt x="57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Freeform: Shape 112"/>
            <p:cNvSpPr>
              <a:spLocks/>
            </p:cNvSpPr>
            <p:nvPr/>
          </p:nvSpPr>
          <p:spPr bwMode="auto">
            <a:xfrm flipH="1">
              <a:off x="4357152" y="2996077"/>
              <a:ext cx="394800" cy="349021"/>
            </a:xfrm>
            <a:custGeom>
              <a:avLst/>
              <a:gdLst>
                <a:gd name="T0" fmla="*/ 26 w 183"/>
                <a:gd name="T1" fmla="*/ 139 h 172"/>
                <a:gd name="T2" fmla="*/ 76 w 183"/>
                <a:gd name="T3" fmla="*/ 113 h 172"/>
                <a:gd name="T4" fmla="*/ 85 w 183"/>
                <a:gd name="T5" fmla="*/ 111 h 172"/>
                <a:gd name="T6" fmla="*/ 86 w 183"/>
                <a:gd name="T7" fmla="*/ 121 h 172"/>
                <a:gd name="T8" fmla="*/ 85 w 183"/>
                <a:gd name="T9" fmla="*/ 142 h 172"/>
                <a:gd name="T10" fmla="*/ 84 w 183"/>
                <a:gd name="T11" fmla="*/ 172 h 172"/>
                <a:gd name="T12" fmla="*/ 99 w 183"/>
                <a:gd name="T13" fmla="*/ 172 h 172"/>
                <a:gd name="T14" fmla="*/ 98 w 183"/>
                <a:gd name="T15" fmla="*/ 142 h 172"/>
                <a:gd name="T16" fmla="*/ 97 w 183"/>
                <a:gd name="T17" fmla="*/ 121 h 172"/>
                <a:gd name="T18" fmla="*/ 97 w 183"/>
                <a:gd name="T19" fmla="*/ 111 h 172"/>
                <a:gd name="T20" fmla="*/ 106 w 183"/>
                <a:gd name="T21" fmla="*/ 113 h 172"/>
                <a:gd name="T22" fmla="*/ 156 w 183"/>
                <a:gd name="T23" fmla="*/ 139 h 172"/>
                <a:gd name="T24" fmla="*/ 176 w 183"/>
                <a:gd name="T25" fmla="*/ 119 h 172"/>
                <a:gd name="T26" fmla="*/ 164 w 183"/>
                <a:gd name="T27" fmla="*/ 56 h 172"/>
                <a:gd name="T28" fmla="*/ 102 w 183"/>
                <a:gd name="T29" fmla="*/ 96 h 172"/>
                <a:gd name="T30" fmla="*/ 99 w 183"/>
                <a:gd name="T31" fmla="*/ 90 h 172"/>
                <a:gd name="T32" fmla="*/ 110 w 183"/>
                <a:gd name="T33" fmla="*/ 69 h 172"/>
                <a:gd name="T34" fmla="*/ 131 w 183"/>
                <a:gd name="T35" fmla="*/ 21 h 172"/>
                <a:gd name="T36" fmla="*/ 91 w 183"/>
                <a:gd name="T37" fmla="*/ 1 h 172"/>
                <a:gd name="T38" fmla="*/ 52 w 183"/>
                <a:gd name="T39" fmla="*/ 21 h 172"/>
                <a:gd name="T40" fmla="*/ 72 w 183"/>
                <a:gd name="T41" fmla="*/ 69 h 172"/>
                <a:gd name="T42" fmla="*/ 83 w 183"/>
                <a:gd name="T43" fmla="*/ 90 h 172"/>
                <a:gd name="T44" fmla="*/ 81 w 183"/>
                <a:gd name="T45" fmla="*/ 96 h 172"/>
                <a:gd name="T46" fmla="*/ 19 w 183"/>
                <a:gd name="T47" fmla="*/ 56 h 172"/>
                <a:gd name="T48" fmla="*/ 6 w 183"/>
                <a:gd name="T49" fmla="*/ 119 h 172"/>
                <a:gd name="T50" fmla="*/ 26 w 183"/>
                <a:gd name="T51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72">
                  <a:moveTo>
                    <a:pt x="26" y="139"/>
                  </a:moveTo>
                  <a:cubicBezTo>
                    <a:pt x="45" y="141"/>
                    <a:pt x="61" y="121"/>
                    <a:pt x="76" y="113"/>
                  </a:cubicBezTo>
                  <a:cubicBezTo>
                    <a:pt x="78" y="112"/>
                    <a:pt x="83" y="109"/>
                    <a:pt x="85" y="111"/>
                  </a:cubicBezTo>
                  <a:cubicBezTo>
                    <a:pt x="87" y="114"/>
                    <a:pt x="86" y="118"/>
                    <a:pt x="86" y="121"/>
                  </a:cubicBezTo>
                  <a:cubicBezTo>
                    <a:pt x="86" y="128"/>
                    <a:pt x="85" y="135"/>
                    <a:pt x="85" y="142"/>
                  </a:cubicBezTo>
                  <a:cubicBezTo>
                    <a:pt x="85" y="150"/>
                    <a:pt x="84" y="164"/>
                    <a:pt x="84" y="172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8" y="164"/>
                    <a:pt x="98" y="150"/>
                    <a:pt x="98" y="142"/>
                  </a:cubicBezTo>
                  <a:cubicBezTo>
                    <a:pt x="97" y="135"/>
                    <a:pt x="97" y="128"/>
                    <a:pt x="97" y="121"/>
                  </a:cubicBezTo>
                  <a:cubicBezTo>
                    <a:pt x="97" y="118"/>
                    <a:pt x="96" y="114"/>
                    <a:pt x="97" y="111"/>
                  </a:cubicBezTo>
                  <a:cubicBezTo>
                    <a:pt x="99" y="109"/>
                    <a:pt x="105" y="112"/>
                    <a:pt x="106" y="113"/>
                  </a:cubicBezTo>
                  <a:cubicBezTo>
                    <a:pt x="122" y="121"/>
                    <a:pt x="137" y="141"/>
                    <a:pt x="156" y="139"/>
                  </a:cubicBezTo>
                  <a:cubicBezTo>
                    <a:pt x="167" y="137"/>
                    <a:pt x="173" y="128"/>
                    <a:pt x="176" y="119"/>
                  </a:cubicBezTo>
                  <a:cubicBezTo>
                    <a:pt x="182" y="101"/>
                    <a:pt x="183" y="68"/>
                    <a:pt x="164" y="56"/>
                  </a:cubicBezTo>
                  <a:cubicBezTo>
                    <a:pt x="135" y="39"/>
                    <a:pt x="126" y="94"/>
                    <a:pt x="102" y="96"/>
                  </a:cubicBezTo>
                  <a:cubicBezTo>
                    <a:pt x="97" y="96"/>
                    <a:pt x="98" y="94"/>
                    <a:pt x="99" y="90"/>
                  </a:cubicBezTo>
                  <a:cubicBezTo>
                    <a:pt x="101" y="82"/>
                    <a:pt x="105" y="75"/>
                    <a:pt x="110" y="69"/>
                  </a:cubicBezTo>
                  <a:cubicBezTo>
                    <a:pt x="120" y="56"/>
                    <a:pt x="134" y="39"/>
                    <a:pt x="131" y="21"/>
                  </a:cubicBezTo>
                  <a:cubicBezTo>
                    <a:pt x="128" y="5"/>
                    <a:pt x="109" y="0"/>
                    <a:pt x="91" y="1"/>
                  </a:cubicBezTo>
                  <a:cubicBezTo>
                    <a:pt x="74" y="0"/>
                    <a:pt x="54" y="5"/>
                    <a:pt x="52" y="21"/>
                  </a:cubicBezTo>
                  <a:cubicBezTo>
                    <a:pt x="49" y="39"/>
                    <a:pt x="62" y="56"/>
                    <a:pt x="72" y="69"/>
                  </a:cubicBezTo>
                  <a:cubicBezTo>
                    <a:pt x="77" y="75"/>
                    <a:pt x="81" y="82"/>
                    <a:pt x="83" y="90"/>
                  </a:cubicBezTo>
                  <a:cubicBezTo>
                    <a:pt x="85" y="94"/>
                    <a:pt x="85" y="96"/>
                    <a:pt x="81" y="96"/>
                  </a:cubicBezTo>
                  <a:cubicBezTo>
                    <a:pt x="57" y="94"/>
                    <a:pt x="47" y="39"/>
                    <a:pt x="19" y="56"/>
                  </a:cubicBezTo>
                  <a:cubicBezTo>
                    <a:pt x="0" y="68"/>
                    <a:pt x="0" y="101"/>
                    <a:pt x="6" y="119"/>
                  </a:cubicBezTo>
                  <a:cubicBezTo>
                    <a:pt x="9" y="128"/>
                    <a:pt x="16" y="137"/>
                    <a:pt x="26" y="13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Freeform: Shape 113"/>
            <p:cNvSpPr>
              <a:spLocks/>
            </p:cNvSpPr>
            <p:nvPr/>
          </p:nvSpPr>
          <p:spPr bwMode="auto">
            <a:xfrm flipH="1">
              <a:off x="2825364" y="1005109"/>
              <a:ext cx="282651" cy="284547"/>
            </a:xfrm>
            <a:custGeom>
              <a:avLst/>
              <a:gdLst>
                <a:gd name="T0" fmla="*/ 108 w 131"/>
                <a:gd name="T1" fmla="*/ 96 h 140"/>
                <a:gd name="T2" fmla="*/ 118 w 131"/>
                <a:gd name="T3" fmla="*/ 91 h 140"/>
                <a:gd name="T4" fmla="*/ 129 w 131"/>
                <a:gd name="T5" fmla="*/ 87 h 140"/>
                <a:gd name="T6" fmla="*/ 130 w 131"/>
                <a:gd name="T7" fmla="*/ 70 h 140"/>
                <a:gd name="T8" fmla="*/ 127 w 131"/>
                <a:gd name="T9" fmla="*/ 41 h 140"/>
                <a:gd name="T10" fmla="*/ 98 w 131"/>
                <a:gd name="T11" fmla="*/ 66 h 140"/>
                <a:gd name="T12" fmla="*/ 88 w 131"/>
                <a:gd name="T13" fmla="*/ 76 h 140"/>
                <a:gd name="T14" fmla="*/ 88 w 131"/>
                <a:gd name="T15" fmla="*/ 65 h 140"/>
                <a:gd name="T16" fmla="*/ 98 w 131"/>
                <a:gd name="T17" fmla="*/ 46 h 140"/>
                <a:gd name="T18" fmla="*/ 89 w 131"/>
                <a:gd name="T19" fmla="*/ 28 h 140"/>
                <a:gd name="T20" fmla="*/ 66 w 131"/>
                <a:gd name="T21" fmla="*/ 1 h 140"/>
                <a:gd name="T22" fmla="*/ 66 w 131"/>
                <a:gd name="T23" fmla="*/ 0 h 140"/>
                <a:gd name="T24" fmla="*/ 65 w 131"/>
                <a:gd name="T25" fmla="*/ 0 h 140"/>
                <a:gd name="T26" fmla="*/ 65 w 131"/>
                <a:gd name="T27" fmla="*/ 0 h 140"/>
                <a:gd name="T28" fmla="*/ 65 w 131"/>
                <a:gd name="T29" fmla="*/ 1 h 140"/>
                <a:gd name="T30" fmla="*/ 42 w 131"/>
                <a:gd name="T31" fmla="*/ 28 h 140"/>
                <a:gd name="T32" fmla="*/ 33 w 131"/>
                <a:gd name="T33" fmla="*/ 46 h 140"/>
                <a:gd name="T34" fmla="*/ 43 w 131"/>
                <a:gd name="T35" fmla="*/ 65 h 140"/>
                <a:gd name="T36" fmla="*/ 43 w 131"/>
                <a:gd name="T37" fmla="*/ 76 h 140"/>
                <a:gd name="T38" fmla="*/ 33 w 131"/>
                <a:gd name="T39" fmla="*/ 66 h 140"/>
                <a:gd name="T40" fmla="*/ 4 w 131"/>
                <a:gd name="T41" fmla="*/ 41 h 140"/>
                <a:gd name="T42" fmla="*/ 1 w 131"/>
                <a:gd name="T43" fmla="*/ 70 h 140"/>
                <a:gd name="T44" fmla="*/ 2 w 131"/>
                <a:gd name="T45" fmla="*/ 87 h 140"/>
                <a:gd name="T46" fmla="*/ 13 w 131"/>
                <a:gd name="T47" fmla="*/ 91 h 140"/>
                <a:gd name="T48" fmla="*/ 23 w 131"/>
                <a:gd name="T49" fmla="*/ 96 h 140"/>
                <a:gd name="T50" fmla="*/ 21 w 131"/>
                <a:gd name="T51" fmla="*/ 103 h 140"/>
                <a:gd name="T52" fmla="*/ 1 w 131"/>
                <a:gd name="T53" fmla="*/ 96 h 140"/>
                <a:gd name="T54" fmla="*/ 30 w 131"/>
                <a:gd name="T55" fmla="*/ 137 h 140"/>
                <a:gd name="T56" fmla="*/ 44 w 131"/>
                <a:gd name="T57" fmla="*/ 135 h 140"/>
                <a:gd name="T58" fmla="*/ 58 w 131"/>
                <a:gd name="T59" fmla="*/ 126 h 140"/>
                <a:gd name="T60" fmla="*/ 62 w 131"/>
                <a:gd name="T61" fmla="*/ 124 h 140"/>
                <a:gd name="T62" fmla="*/ 62 w 131"/>
                <a:gd name="T63" fmla="*/ 118 h 140"/>
                <a:gd name="T64" fmla="*/ 65 w 131"/>
                <a:gd name="T65" fmla="*/ 62 h 140"/>
                <a:gd name="T66" fmla="*/ 69 w 131"/>
                <a:gd name="T67" fmla="*/ 118 h 140"/>
                <a:gd name="T68" fmla="*/ 69 w 131"/>
                <a:gd name="T69" fmla="*/ 124 h 140"/>
                <a:gd name="T70" fmla="*/ 73 w 131"/>
                <a:gd name="T71" fmla="*/ 126 h 140"/>
                <a:gd name="T72" fmla="*/ 87 w 131"/>
                <a:gd name="T73" fmla="*/ 135 h 140"/>
                <a:gd name="T74" fmla="*/ 101 w 131"/>
                <a:gd name="T75" fmla="*/ 137 h 140"/>
                <a:gd name="T76" fmla="*/ 130 w 131"/>
                <a:gd name="T77" fmla="*/ 96 h 140"/>
                <a:gd name="T78" fmla="*/ 110 w 131"/>
                <a:gd name="T79" fmla="*/ 103 h 140"/>
                <a:gd name="T80" fmla="*/ 108 w 131"/>
                <a:gd name="T81" fmla="*/ 9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40">
                  <a:moveTo>
                    <a:pt x="108" y="96"/>
                  </a:moveTo>
                  <a:cubicBezTo>
                    <a:pt x="111" y="94"/>
                    <a:pt x="114" y="93"/>
                    <a:pt x="118" y="91"/>
                  </a:cubicBezTo>
                  <a:cubicBezTo>
                    <a:pt x="121" y="90"/>
                    <a:pt x="125" y="89"/>
                    <a:pt x="129" y="87"/>
                  </a:cubicBezTo>
                  <a:cubicBezTo>
                    <a:pt x="130" y="81"/>
                    <a:pt x="131" y="76"/>
                    <a:pt x="130" y="70"/>
                  </a:cubicBezTo>
                  <a:cubicBezTo>
                    <a:pt x="129" y="60"/>
                    <a:pt x="127" y="51"/>
                    <a:pt x="127" y="41"/>
                  </a:cubicBezTo>
                  <a:cubicBezTo>
                    <a:pt x="115" y="48"/>
                    <a:pt x="101" y="52"/>
                    <a:pt x="98" y="66"/>
                  </a:cubicBezTo>
                  <a:cubicBezTo>
                    <a:pt x="97" y="69"/>
                    <a:pt x="93" y="79"/>
                    <a:pt x="88" y="76"/>
                  </a:cubicBezTo>
                  <a:cubicBezTo>
                    <a:pt x="84" y="73"/>
                    <a:pt x="86" y="68"/>
                    <a:pt x="88" y="65"/>
                  </a:cubicBezTo>
                  <a:cubicBezTo>
                    <a:pt x="92" y="59"/>
                    <a:pt x="98" y="54"/>
                    <a:pt x="98" y="46"/>
                  </a:cubicBezTo>
                  <a:cubicBezTo>
                    <a:pt x="98" y="39"/>
                    <a:pt x="93" y="33"/>
                    <a:pt x="89" y="28"/>
                  </a:cubicBezTo>
                  <a:cubicBezTo>
                    <a:pt x="82" y="19"/>
                    <a:pt x="73" y="11"/>
                    <a:pt x="66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58" y="11"/>
                    <a:pt x="49" y="19"/>
                    <a:pt x="42" y="28"/>
                  </a:cubicBezTo>
                  <a:cubicBezTo>
                    <a:pt x="38" y="33"/>
                    <a:pt x="33" y="39"/>
                    <a:pt x="33" y="46"/>
                  </a:cubicBezTo>
                  <a:cubicBezTo>
                    <a:pt x="33" y="54"/>
                    <a:pt x="39" y="59"/>
                    <a:pt x="43" y="65"/>
                  </a:cubicBezTo>
                  <a:cubicBezTo>
                    <a:pt x="45" y="68"/>
                    <a:pt x="47" y="73"/>
                    <a:pt x="43" y="76"/>
                  </a:cubicBezTo>
                  <a:cubicBezTo>
                    <a:pt x="38" y="79"/>
                    <a:pt x="34" y="69"/>
                    <a:pt x="33" y="66"/>
                  </a:cubicBezTo>
                  <a:cubicBezTo>
                    <a:pt x="30" y="52"/>
                    <a:pt x="16" y="48"/>
                    <a:pt x="4" y="41"/>
                  </a:cubicBezTo>
                  <a:cubicBezTo>
                    <a:pt x="4" y="51"/>
                    <a:pt x="2" y="60"/>
                    <a:pt x="1" y="70"/>
                  </a:cubicBezTo>
                  <a:cubicBezTo>
                    <a:pt x="0" y="76"/>
                    <a:pt x="1" y="81"/>
                    <a:pt x="2" y="87"/>
                  </a:cubicBezTo>
                  <a:cubicBezTo>
                    <a:pt x="6" y="89"/>
                    <a:pt x="10" y="90"/>
                    <a:pt x="13" y="91"/>
                  </a:cubicBezTo>
                  <a:cubicBezTo>
                    <a:pt x="17" y="93"/>
                    <a:pt x="20" y="94"/>
                    <a:pt x="23" y="96"/>
                  </a:cubicBezTo>
                  <a:cubicBezTo>
                    <a:pt x="26" y="98"/>
                    <a:pt x="26" y="104"/>
                    <a:pt x="21" y="103"/>
                  </a:cubicBezTo>
                  <a:cubicBezTo>
                    <a:pt x="14" y="102"/>
                    <a:pt x="8" y="95"/>
                    <a:pt x="1" y="96"/>
                  </a:cubicBezTo>
                  <a:cubicBezTo>
                    <a:pt x="4" y="114"/>
                    <a:pt x="13" y="130"/>
                    <a:pt x="30" y="137"/>
                  </a:cubicBezTo>
                  <a:cubicBezTo>
                    <a:pt x="36" y="140"/>
                    <a:pt x="39" y="139"/>
                    <a:pt x="44" y="135"/>
                  </a:cubicBezTo>
                  <a:cubicBezTo>
                    <a:pt x="49" y="131"/>
                    <a:pt x="52" y="127"/>
                    <a:pt x="58" y="126"/>
                  </a:cubicBezTo>
                  <a:cubicBezTo>
                    <a:pt x="60" y="126"/>
                    <a:pt x="62" y="127"/>
                    <a:pt x="62" y="124"/>
                  </a:cubicBezTo>
                  <a:cubicBezTo>
                    <a:pt x="62" y="122"/>
                    <a:pt x="62" y="120"/>
                    <a:pt x="62" y="118"/>
                  </a:cubicBezTo>
                  <a:cubicBezTo>
                    <a:pt x="63" y="97"/>
                    <a:pt x="65" y="84"/>
                    <a:pt x="65" y="62"/>
                  </a:cubicBezTo>
                  <a:cubicBezTo>
                    <a:pt x="66" y="84"/>
                    <a:pt x="68" y="97"/>
                    <a:pt x="69" y="118"/>
                  </a:cubicBezTo>
                  <a:cubicBezTo>
                    <a:pt x="69" y="120"/>
                    <a:pt x="69" y="122"/>
                    <a:pt x="69" y="124"/>
                  </a:cubicBezTo>
                  <a:cubicBezTo>
                    <a:pt x="69" y="127"/>
                    <a:pt x="71" y="126"/>
                    <a:pt x="73" y="126"/>
                  </a:cubicBezTo>
                  <a:cubicBezTo>
                    <a:pt x="79" y="127"/>
                    <a:pt x="82" y="131"/>
                    <a:pt x="87" y="135"/>
                  </a:cubicBezTo>
                  <a:cubicBezTo>
                    <a:pt x="92" y="139"/>
                    <a:pt x="95" y="140"/>
                    <a:pt x="101" y="137"/>
                  </a:cubicBezTo>
                  <a:cubicBezTo>
                    <a:pt x="118" y="130"/>
                    <a:pt x="127" y="114"/>
                    <a:pt x="130" y="96"/>
                  </a:cubicBezTo>
                  <a:cubicBezTo>
                    <a:pt x="123" y="95"/>
                    <a:pt x="117" y="102"/>
                    <a:pt x="110" y="103"/>
                  </a:cubicBezTo>
                  <a:cubicBezTo>
                    <a:pt x="105" y="104"/>
                    <a:pt x="105" y="98"/>
                    <a:pt x="108" y="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Rectangle 114"/>
            <p:cNvSpPr>
              <a:spLocks/>
            </p:cNvSpPr>
            <p:nvPr/>
          </p:nvSpPr>
          <p:spPr bwMode="auto">
            <a:xfrm flipH="1">
              <a:off x="2956660" y="1269884"/>
              <a:ext cx="20059" cy="851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Freeform: Shape 115"/>
            <p:cNvSpPr>
              <a:spLocks/>
            </p:cNvSpPr>
            <p:nvPr/>
          </p:nvSpPr>
          <p:spPr bwMode="auto">
            <a:xfrm flipH="1">
              <a:off x="2570978" y="5888827"/>
              <a:ext cx="331887" cy="227810"/>
            </a:xfrm>
            <a:custGeom>
              <a:avLst/>
              <a:gdLst>
                <a:gd name="T0" fmla="*/ 103 w 154"/>
                <a:gd name="T1" fmla="*/ 112 h 112"/>
                <a:gd name="T2" fmla="*/ 154 w 154"/>
                <a:gd name="T3" fmla="*/ 112 h 112"/>
                <a:gd name="T4" fmla="*/ 154 w 154"/>
                <a:gd name="T5" fmla="*/ 0 h 112"/>
                <a:gd name="T6" fmla="*/ 103 w 154"/>
                <a:gd name="T7" fmla="*/ 0 h 112"/>
                <a:gd name="T8" fmla="*/ 103 w 154"/>
                <a:gd name="T9" fmla="*/ 47 h 112"/>
                <a:gd name="T10" fmla="*/ 140 w 154"/>
                <a:gd name="T11" fmla="*/ 99 h 112"/>
                <a:gd name="T12" fmla="*/ 103 w 154"/>
                <a:gd name="T13" fmla="*/ 99 h 112"/>
                <a:gd name="T14" fmla="*/ 103 w 154"/>
                <a:gd name="T15" fmla="*/ 112 h 112"/>
                <a:gd name="T16" fmla="*/ 70 w 154"/>
                <a:gd name="T17" fmla="*/ 112 h 112"/>
                <a:gd name="T18" fmla="*/ 103 w 154"/>
                <a:gd name="T19" fmla="*/ 112 h 112"/>
                <a:gd name="T20" fmla="*/ 103 w 154"/>
                <a:gd name="T21" fmla="*/ 99 h 112"/>
                <a:gd name="T22" fmla="*/ 80 w 154"/>
                <a:gd name="T23" fmla="*/ 99 h 112"/>
                <a:gd name="T24" fmla="*/ 78 w 154"/>
                <a:gd name="T25" fmla="*/ 96 h 112"/>
                <a:gd name="T26" fmla="*/ 70 w 154"/>
                <a:gd name="T27" fmla="*/ 85 h 112"/>
                <a:gd name="T28" fmla="*/ 70 w 154"/>
                <a:gd name="T29" fmla="*/ 92 h 112"/>
                <a:gd name="T30" fmla="*/ 75 w 154"/>
                <a:gd name="T31" fmla="*/ 99 h 112"/>
                <a:gd name="T32" fmla="*/ 70 w 154"/>
                <a:gd name="T33" fmla="*/ 99 h 112"/>
                <a:gd name="T34" fmla="*/ 70 w 154"/>
                <a:gd name="T35" fmla="*/ 112 h 112"/>
                <a:gd name="T36" fmla="*/ 103 w 154"/>
                <a:gd name="T37" fmla="*/ 0 h 112"/>
                <a:gd name="T38" fmla="*/ 70 w 154"/>
                <a:gd name="T39" fmla="*/ 0 h 112"/>
                <a:gd name="T40" fmla="*/ 70 w 154"/>
                <a:gd name="T41" fmla="*/ 72 h 112"/>
                <a:gd name="T42" fmla="*/ 95 w 154"/>
                <a:gd name="T43" fmla="*/ 37 h 112"/>
                <a:gd name="T44" fmla="*/ 95 w 154"/>
                <a:gd name="T45" fmla="*/ 37 h 112"/>
                <a:gd name="T46" fmla="*/ 103 w 154"/>
                <a:gd name="T47" fmla="*/ 47 h 112"/>
                <a:gd name="T48" fmla="*/ 103 w 154"/>
                <a:gd name="T49" fmla="*/ 0 h 112"/>
                <a:gd name="T50" fmla="*/ 44 w 154"/>
                <a:gd name="T51" fmla="*/ 112 h 112"/>
                <a:gd name="T52" fmla="*/ 70 w 154"/>
                <a:gd name="T53" fmla="*/ 112 h 112"/>
                <a:gd name="T54" fmla="*/ 70 w 154"/>
                <a:gd name="T55" fmla="*/ 99 h 112"/>
                <a:gd name="T56" fmla="*/ 51 w 154"/>
                <a:gd name="T57" fmla="*/ 99 h 112"/>
                <a:gd name="T58" fmla="*/ 44 w 154"/>
                <a:gd name="T59" fmla="*/ 99 h 112"/>
                <a:gd name="T60" fmla="*/ 44 w 154"/>
                <a:gd name="T61" fmla="*/ 112 h 112"/>
                <a:gd name="T62" fmla="*/ 70 w 154"/>
                <a:gd name="T63" fmla="*/ 0 h 112"/>
                <a:gd name="T64" fmla="*/ 44 w 154"/>
                <a:gd name="T65" fmla="*/ 0 h 112"/>
                <a:gd name="T66" fmla="*/ 44 w 154"/>
                <a:gd name="T67" fmla="*/ 19 h 112"/>
                <a:gd name="T68" fmla="*/ 47 w 154"/>
                <a:gd name="T69" fmla="*/ 27 h 112"/>
                <a:gd name="T70" fmla="*/ 44 w 154"/>
                <a:gd name="T71" fmla="*/ 35 h 112"/>
                <a:gd name="T72" fmla="*/ 44 w 154"/>
                <a:gd name="T73" fmla="*/ 56 h 112"/>
                <a:gd name="T74" fmla="*/ 44 w 154"/>
                <a:gd name="T75" fmla="*/ 56 h 112"/>
                <a:gd name="T76" fmla="*/ 63 w 154"/>
                <a:gd name="T77" fmla="*/ 82 h 112"/>
                <a:gd name="T78" fmla="*/ 70 w 154"/>
                <a:gd name="T79" fmla="*/ 92 h 112"/>
                <a:gd name="T80" fmla="*/ 70 w 154"/>
                <a:gd name="T81" fmla="*/ 85 h 112"/>
                <a:gd name="T82" fmla="*/ 66 w 154"/>
                <a:gd name="T83" fmla="*/ 78 h 112"/>
                <a:gd name="T84" fmla="*/ 70 w 154"/>
                <a:gd name="T85" fmla="*/ 72 h 112"/>
                <a:gd name="T86" fmla="*/ 70 w 154"/>
                <a:gd name="T87" fmla="*/ 0 h 112"/>
                <a:gd name="T88" fmla="*/ 0 w 154"/>
                <a:gd name="T89" fmla="*/ 112 h 112"/>
                <a:gd name="T90" fmla="*/ 44 w 154"/>
                <a:gd name="T91" fmla="*/ 112 h 112"/>
                <a:gd name="T92" fmla="*/ 44 w 154"/>
                <a:gd name="T93" fmla="*/ 99 h 112"/>
                <a:gd name="T94" fmla="*/ 13 w 154"/>
                <a:gd name="T95" fmla="*/ 99 h 112"/>
                <a:gd name="T96" fmla="*/ 13 w 154"/>
                <a:gd name="T97" fmla="*/ 99 h 112"/>
                <a:gd name="T98" fmla="*/ 44 w 154"/>
                <a:gd name="T99" fmla="*/ 56 h 112"/>
                <a:gd name="T100" fmla="*/ 44 w 154"/>
                <a:gd name="T101" fmla="*/ 35 h 112"/>
                <a:gd name="T102" fmla="*/ 35 w 154"/>
                <a:gd name="T103" fmla="*/ 39 h 112"/>
                <a:gd name="T104" fmla="*/ 22 w 154"/>
                <a:gd name="T105" fmla="*/ 27 h 112"/>
                <a:gd name="T106" fmla="*/ 35 w 154"/>
                <a:gd name="T107" fmla="*/ 15 h 112"/>
                <a:gd name="T108" fmla="*/ 35 w 154"/>
                <a:gd name="T109" fmla="*/ 15 h 112"/>
                <a:gd name="T110" fmla="*/ 44 w 154"/>
                <a:gd name="T111" fmla="*/ 19 h 112"/>
                <a:gd name="T112" fmla="*/ 44 w 154"/>
                <a:gd name="T113" fmla="*/ 0 h 112"/>
                <a:gd name="T114" fmla="*/ 0 w 154"/>
                <a:gd name="T115" fmla="*/ 0 h 112"/>
                <a:gd name="T116" fmla="*/ 0 w 154"/>
                <a:gd name="T1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112">
                  <a:moveTo>
                    <a:pt x="103" y="112"/>
                  </a:moveTo>
                  <a:cubicBezTo>
                    <a:pt x="154" y="112"/>
                    <a:pt x="154" y="112"/>
                    <a:pt x="154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2"/>
                  </a:lnTo>
                  <a:close/>
                  <a:moveTo>
                    <a:pt x="70" y="112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0" y="112"/>
                    <a:pt x="70" y="112"/>
                    <a:pt x="70" y="112"/>
                  </a:cubicBezTo>
                  <a:close/>
                  <a:moveTo>
                    <a:pt x="103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103" y="47"/>
                    <a:pt x="103" y="47"/>
                    <a:pt x="103" y="47"/>
                  </a:cubicBezTo>
                  <a:lnTo>
                    <a:pt x="103" y="0"/>
                  </a:lnTo>
                  <a:close/>
                  <a:moveTo>
                    <a:pt x="44" y="112"/>
                  </a:moveTo>
                  <a:cubicBezTo>
                    <a:pt x="70" y="112"/>
                    <a:pt x="70" y="112"/>
                    <a:pt x="70" y="112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7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21"/>
                    <a:pt x="47" y="24"/>
                    <a:pt x="47" y="27"/>
                  </a:cubicBezTo>
                  <a:cubicBezTo>
                    <a:pt x="47" y="30"/>
                    <a:pt x="46" y="32"/>
                    <a:pt x="44" y="3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70" y="0"/>
                  </a:lnTo>
                  <a:close/>
                  <a:moveTo>
                    <a:pt x="0" y="112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2" y="37"/>
                    <a:pt x="38" y="39"/>
                    <a:pt x="35" y="39"/>
                  </a:cubicBezTo>
                  <a:cubicBezTo>
                    <a:pt x="28" y="39"/>
                    <a:pt x="22" y="34"/>
                    <a:pt x="22" y="27"/>
                  </a:cubicBezTo>
                  <a:cubicBezTo>
                    <a:pt x="22" y="20"/>
                    <a:pt x="28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8" y="15"/>
                    <a:pt x="42" y="17"/>
                    <a:pt x="44" y="1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Freeform: Shape 116"/>
            <p:cNvSpPr>
              <a:spLocks/>
            </p:cNvSpPr>
            <p:nvPr/>
          </p:nvSpPr>
          <p:spPr bwMode="auto">
            <a:xfrm flipH="1">
              <a:off x="3354196" y="3591821"/>
              <a:ext cx="336446" cy="304319"/>
            </a:xfrm>
            <a:custGeom>
              <a:avLst/>
              <a:gdLst>
                <a:gd name="T0" fmla="*/ 80 w 156"/>
                <a:gd name="T1" fmla="*/ 147 h 150"/>
                <a:gd name="T2" fmla="*/ 107 w 156"/>
                <a:gd name="T3" fmla="*/ 145 h 150"/>
                <a:gd name="T4" fmla="*/ 133 w 156"/>
                <a:gd name="T5" fmla="*/ 104 h 150"/>
                <a:gd name="T6" fmla="*/ 156 w 156"/>
                <a:gd name="T7" fmla="*/ 0 h 150"/>
                <a:gd name="T8" fmla="*/ 80 w 156"/>
                <a:gd name="T9" fmla="*/ 17 h 150"/>
                <a:gd name="T10" fmla="*/ 80 w 156"/>
                <a:gd name="T11" fmla="*/ 32 h 150"/>
                <a:gd name="T12" fmla="*/ 136 w 156"/>
                <a:gd name="T13" fmla="*/ 20 h 150"/>
                <a:gd name="T14" fmla="*/ 119 w 156"/>
                <a:gd name="T15" fmla="*/ 97 h 150"/>
                <a:gd name="T16" fmla="*/ 105 w 156"/>
                <a:gd name="T17" fmla="*/ 127 h 150"/>
                <a:gd name="T18" fmla="*/ 80 w 156"/>
                <a:gd name="T19" fmla="*/ 130 h 150"/>
                <a:gd name="T20" fmla="*/ 80 w 156"/>
                <a:gd name="T21" fmla="*/ 147 h 150"/>
                <a:gd name="T22" fmla="*/ 80 w 156"/>
                <a:gd name="T23" fmla="*/ 111 h 150"/>
                <a:gd name="T24" fmla="*/ 80 w 156"/>
                <a:gd name="T25" fmla="*/ 96 h 150"/>
                <a:gd name="T26" fmla="*/ 107 w 156"/>
                <a:gd name="T27" fmla="*/ 96 h 150"/>
                <a:gd name="T28" fmla="*/ 103 w 156"/>
                <a:gd name="T29" fmla="*/ 109 h 150"/>
                <a:gd name="T30" fmla="*/ 96 w 156"/>
                <a:gd name="T31" fmla="*/ 111 h 150"/>
                <a:gd name="T32" fmla="*/ 80 w 156"/>
                <a:gd name="T33" fmla="*/ 111 h 150"/>
                <a:gd name="T34" fmla="*/ 80 w 156"/>
                <a:gd name="T35" fmla="*/ 86 h 150"/>
                <a:gd name="T36" fmla="*/ 80 w 156"/>
                <a:gd name="T37" fmla="*/ 45 h 150"/>
                <a:gd name="T38" fmla="*/ 88 w 156"/>
                <a:gd name="T39" fmla="*/ 43 h 150"/>
                <a:gd name="T40" fmla="*/ 88 w 156"/>
                <a:gd name="T41" fmla="*/ 58 h 150"/>
                <a:gd name="T42" fmla="*/ 105 w 156"/>
                <a:gd name="T43" fmla="*/ 41 h 150"/>
                <a:gd name="T44" fmla="*/ 121 w 156"/>
                <a:gd name="T45" fmla="*/ 35 h 150"/>
                <a:gd name="T46" fmla="*/ 115 w 156"/>
                <a:gd name="T47" fmla="*/ 51 h 150"/>
                <a:gd name="T48" fmla="*/ 98 w 156"/>
                <a:gd name="T49" fmla="*/ 68 h 150"/>
                <a:gd name="T50" fmla="*/ 113 w 156"/>
                <a:gd name="T51" fmla="*/ 68 h 150"/>
                <a:gd name="T52" fmla="*/ 109 w 156"/>
                <a:gd name="T53" fmla="*/ 83 h 150"/>
                <a:gd name="T54" fmla="*/ 96 w 156"/>
                <a:gd name="T55" fmla="*/ 84 h 150"/>
                <a:gd name="T56" fmla="*/ 82 w 156"/>
                <a:gd name="T57" fmla="*/ 84 h 150"/>
                <a:gd name="T58" fmla="*/ 80 w 156"/>
                <a:gd name="T59" fmla="*/ 86 h 150"/>
                <a:gd name="T60" fmla="*/ 19 w 156"/>
                <a:gd name="T61" fmla="*/ 137 h 150"/>
                <a:gd name="T62" fmla="*/ 24 w 156"/>
                <a:gd name="T63" fmla="*/ 142 h 150"/>
                <a:gd name="T64" fmla="*/ 50 w 156"/>
                <a:gd name="T65" fmla="*/ 116 h 150"/>
                <a:gd name="T66" fmla="*/ 80 w 156"/>
                <a:gd name="T67" fmla="*/ 147 h 150"/>
                <a:gd name="T68" fmla="*/ 80 w 156"/>
                <a:gd name="T69" fmla="*/ 130 h 150"/>
                <a:gd name="T70" fmla="*/ 67 w 156"/>
                <a:gd name="T71" fmla="*/ 111 h 150"/>
                <a:gd name="T72" fmla="*/ 80 w 156"/>
                <a:gd name="T73" fmla="*/ 111 h 150"/>
                <a:gd name="T74" fmla="*/ 80 w 156"/>
                <a:gd name="T75" fmla="*/ 96 h 150"/>
                <a:gd name="T76" fmla="*/ 70 w 156"/>
                <a:gd name="T77" fmla="*/ 96 h 150"/>
                <a:gd name="T78" fmla="*/ 80 w 156"/>
                <a:gd name="T79" fmla="*/ 86 h 150"/>
                <a:gd name="T80" fmla="*/ 80 w 156"/>
                <a:gd name="T81" fmla="*/ 45 h 150"/>
                <a:gd name="T82" fmla="*/ 73 w 156"/>
                <a:gd name="T83" fmla="*/ 47 h 150"/>
                <a:gd name="T84" fmla="*/ 72 w 156"/>
                <a:gd name="T85" fmla="*/ 61 h 150"/>
                <a:gd name="T86" fmla="*/ 72 w 156"/>
                <a:gd name="T87" fmla="*/ 74 h 150"/>
                <a:gd name="T88" fmla="*/ 60 w 156"/>
                <a:gd name="T89" fmla="*/ 86 h 150"/>
                <a:gd name="T90" fmla="*/ 60 w 156"/>
                <a:gd name="T91" fmla="*/ 49 h 150"/>
                <a:gd name="T92" fmla="*/ 47 w 156"/>
                <a:gd name="T93" fmla="*/ 53 h 150"/>
                <a:gd name="T94" fmla="*/ 45 w 156"/>
                <a:gd name="T95" fmla="*/ 60 h 150"/>
                <a:gd name="T96" fmla="*/ 45 w 156"/>
                <a:gd name="T97" fmla="*/ 89 h 150"/>
                <a:gd name="T98" fmla="*/ 29 w 156"/>
                <a:gd name="T99" fmla="*/ 51 h 150"/>
                <a:gd name="T100" fmla="*/ 29 w 156"/>
                <a:gd name="T101" fmla="*/ 51 h 150"/>
                <a:gd name="T102" fmla="*/ 59 w 156"/>
                <a:gd name="T103" fmla="*/ 38 h 150"/>
                <a:gd name="T104" fmla="*/ 80 w 156"/>
                <a:gd name="T105" fmla="*/ 32 h 150"/>
                <a:gd name="T106" fmla="*/ 80 w 156"/>
                <a:gd name="T107" fmla="*/ 17 h 150"/>
                <a:gd name="T108" fmla="*/ 52 w 156"/>
                <a:gd name="T109" fmla="*/ 24 h 150"/>
                <a:gd name="T110" fmla="*/ 11 w 156"/>
                <a:gd name="T111" fmla="*/ 49 h 150"/>
                <a:gd name="T112" fmla="*/ 40 w 156"/>
                <a:gd name="T113" fmla="*/ 106 h 150"/>
                <a:gd name="T114" fmla="*/ 14 w 156"/>
                <a:gd name="T115" fmla="*/ 132 h 150"/>
                <a:gd name="T116" fmla="*/ 19 w 156"/>
                <a:gd name="T117" fmla="*/ 13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0">
                  <a:moveTo>
                    <a:pt x="80" y="147"/>
                  </a:moveTo>
                  <a:cubicBezTo>
                    <a:pt x="88" y="150"/>
                    <a:pt x="98" y="149"/>
                    <a:pt x="107" y="145"/>
                  </a:cubicBezTo>
                  <a:cubicBezTo>
                    <a:pt x="124" y="137"/>
                    <a:pt x="128" y="121"/>
                    <a:pt x="133" y="104"/>
                  </a:cubicBezTo>
                  <a:cubicBezTo>
                    <a:pt x="141" y="70"/>
                    <a:pt x="149" y="35"/>
                    <a:pt x="156" y="0"/>
                  </a:cubicBezTo>
                  <a:cubicBezTo>
                    <a:pt x="130" y="5"/>
                    <a:pt x="105" y="11"/>
                    <a:pt x="80" y="17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99" y="27"/>
                    <a:pt x="118" y="23"/>
                    <a:pt x="136" y="20"/>
                  </a:cubicBezTo>
                  <a:cubicBezTo>
                    <a:pt x="132" y="46"/>
                    <a:pt x="125" y="72"/>
                    <a:pt x="119" y="97"/>
                  </a:cubicBezTo>
                  <a:cubicBezTo>
                    <a:pt x="116" y="108"/>
                    <a:pt x="114" y="120"/>
                    <a:pt x="105" y="127"/>
                  </a:cubicBezTo>
                  <a:cubicBezTo>
                    <a:pt x="97" y="133"/>
                    <a:pt x="88" y="134"/>
                    <a:pt x="80" y="130"/>
                  </a:cubicBezTo>
                  <a:cubicBezTo>
                    <a:pt x="80" y="147"/>
                    <a:pt x="80" y="147"/>
                    <a:pt x="80" y="147"/>
                  </a:cubicBezTo>
                  <a:close/>
                  <a:moveTo>
                    <a:pt x="80" y="111"/>
                  </a:moveTo>
                  <a:cubicBezTo>
                    <a:pt x="80" y="96"/>
                    <a:pt x="80" y="96"/>
                    <a:pt x="80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6" y="100"/>
                    <a:pt x="104" y="105"/>
                    <a:pt x="103" y="109"/>
                  </a:cubicBezTo>
                  <a:cubicBezTo>
                    <a:pt x="102" y="112"/>
                    <a:pt x="99" y="111"/>
                    <a:pt x="96" y="111"/>
                  </a:cubicBezTo>
                  <a:cubicBezTo>
                    <a:pt x="80" y="111"/>
                    <a:pt x="80" y="111"/>
                    <a:pt x="80" y="111"/>
                  </a:cubicBezTo>
                  <a:close/>
                  <a:moveTo>
                    <a:pt x="80" y="86"/>
                  </a:moveTo>
                  <a:cubicBezTo>
                    <a:pt x="80" y="45"/>
                    <a:pt x="80" y="45"/>
                    <a:pt x="80" y="45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94" y="52"/>
                    <a:pt x="100" y="46"/>
                    <a:pt x="105" y="41"/>
                  </a:cubicBezTo>
                  <a:cubicBezTo>
                    <a:pt x="110" y="36"/>
                    <a:pt x="115" y="36"/>
                    <a:pt x="121" y="35"/>
                  </a:cubicBezTo>
                  <a:cubicBezTo>
                    <a:pt x="120" y="41"/>
                    <a:pt x="120" y="47"/>
                    <a:pt x="115" y="51"/>
                  </a:cubicBezTo>
                  <a:cubicBezTo>
                    <a:pt x="110" y="57"/>
                    <a:pt x="104" y="62"/>
                    <a:pt x="98" y="68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2" y="73"/>
                    <a:pt x="111" y="78"/>
                    <a:pt x="109" y="83"/>
                  </a:cubicBezTo>
                  <a:cubicBezTo>
                    <a:pt x="108" y="85"/>
                    <a:pt x="98" y="84"/>
                    <a:pt x="96" y="84"/>
                  </a:cubicBezTo>
                  <a:cubicBezTo>
                    <a:pt x="93" y="84"/>
                    <a:pt x="84" y="83"/>
                    <a:pt x="82" y="84"/>
                  </a:cubicBezTo>
                  <a:lnTo>
                    <a:pt x="80" y="86"/>
                  </a:lnTo>
                  <a:close/>
                  <a:moveTo>
                    <a:pt x="19" y="137"/>
                  </a:moveTo>
                  <a:cubicBezTo>
                    <a:pt x="24" y="142"/>
                    <a:pt x="24" y="142"/>
                    <a:pt x="24" y="142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4" y="131"/>
                    <a:pt x="66" y="143"/>
                    <a:pt x="80" y="147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3" y="127"/>
                    <a:pt x="67" y="120"/>
                    <a:pt x="67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1" y="48"/>
                    <a:pt x="72" y="59"/>
                    <a:pt x="72" y="61"/>
                  </a:cubicBezTo>
                  <a:cubicBezTo>
                    <a:pt x="72" y="63"/>
                    <a:pt x="74" y="72"/>
                    <a:pt x="72" y="74"/>
                  </a:cubicBezTo>
                  <a:cubicBezTo>
                    <a:pt x="68" y="78"/>
                    <a:pt x="64" y="82"/>
                    <a:pt x="60" y="86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56" y="50"/>
                    <a:pt x="51" y="52"/>
                    <a:pt x="47" y="53"/>
                  </a:cubicBezTo>
                  <a:cubicBezTo>
                    <a:pt x="44" y="54"/>
                    <a:pt x="45" y="57"/>
                    <a:pt x="45" y="60"/>
                  </a:cubicBezTo>
                  <a:cubicBezTo>
                    <a:pt x="45" y="70"/>
                    <a:pt x="45" y="80"/>
                    <a:pt x="45" y="89"/>
                  </a:cubicBezTo>
                  <a:cubicBezTo>
                    <a:pt x="26" y="88"/>
                    <a:pt x="17" y="66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6" y="42"/>
                    <a:pt x="48" y="40"/>
                    <a:pt x="59" y="38"/>
                  </a:cubicBezTo>
                  <a:cubicBezTo>
                    <a:pt x="66" y="36"/>
                    <a:pt x="73" y="34"/>
                    <a:pt x="80" y="32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1" y="19"/>
                    <a:pt x="62" y="21"/>
                    <a:pt x="52" y="24"/>
                  </a:cubicBezTo>
                  <a:cubicBezTo>
                    <a:pt x="36" y="28"/>
                    <a:pt x="19" y="32"/>
                    <a:pt x="11" y="49"/>
                  </a:cubicBezTo>
                  <a:cubicBezTo>
                    <a:pt x="0" y="73"/>
                    <a:pt x="16" y="100"/>
                    <a:pt x="40" y="106"/>
                  </a:cubicBezTo>
                  <a:cubicBezTo>
                    <a:pt x="14" y="132"/>
                    <a:pt x="14" y="132"/>
                    <a:pt x="14" y="132"/>
                  </a:cubicBezTo>
                  <a:lnTo>
                    <a:pt x="19" y="13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Freeform: Shape 117"/>
            <p:cNvSpPr>
              <a:spLocks/>
            </p:cNvSpPr>
            <p:nvPr/>
          </p:nvSpPr>
          <p:spPr bwMode="auto">
            <a:xfrm flipH="1">
              <a:off x="2184383" y="4768693"/>
              <a:ext cx="34648" cy="104019"/>
            </a:xfrm>
            <a:custGeom>
              <a:avLst/>
              <a:gdLst>
                <a:gd name="T0" fmla="*/ 16 w 16"/>
                <a:gd name="T1" fmla="*/ 51 h 51"/>
                <a:gd name="T2" fmla="*/ 16 w 16"/>
                <a:gd name="T3" fmla="*/ 0 h 51"/>
                <a:gd name="T4" fmla="*/ 8 w 16"/>
                <a:gd name="T5" fmla="*/ 0 h 51"/>
                <a:gd name="T6" fmla="*/ 0 w 16"/>
                <a:gd name="T7" fmla="*/ 0 h 51"/>
                <a:gd name="T8" fmla="*/ 0 w 16"/>
                <a:gd name="T9" fmla="*/ 51 h 51"/>
                <a:gd name="T10" fmla="*/ 8 w 16"/>
                <a:gd name="T11" fmla="*/ 51 h 51"/>
                <a:gd name="T12" fmla="*/ 16 w 16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16" y="5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1"/>
                    <a:pt x="5" y="51"/>
                    <a:pt x="8" y="51"/>
                  </a:cubicBezTo>
                  <a:cubicBezTo>
                    <a:pt x="11" y="51"/>
                    <a:pt x="13" y="51"/>
                    <a:pt x="16" y="5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Freeform: Shape 118"/>
            <p:cNvSpPr>
              <a:spLocks/>
            </p:cNvSpPr>
            <p:nvPr/>
          </p:nvSpPr>
          <p:spPr bwMode="auto">
            <a:xfrm flipH="1">
              <a:off x="2042146" y="4534866"/>
              <a:ext cx="319123" cy="223511"/>
            </a:xfrm>
            <a:custGeom>
              <a:avLst/>
              <a:gdLst>
                <a:gd name="T0" fmla="*/ 148 w 148"/>
                <a:gd name="T1" fmla="*/ 36 h 110"/>
                <a:gd name="T2" fmla="*/ 138 w 148"/>
                <a:gd name="T3" fmla="*/ 0 h 110"/>
                <a:gd name="T4" fmla="*/ 106 w 148"/>
                <a:gd name="T5" fmla="*/ 18 h 110"/>
                <a:gd name="T6" fmla="*/ 74 w 148"/>
                <a:gd name="T7" fmla="*/ 0 h 110"/>
                <a:gd name="T8" fmla="*/ 42 w 148"/>
                <a:gd name="T9" fmla="*/ 18 h 110"/>
                <a:gd name="T10" fmla="*/ 10 w 148"/>
                <a:gd name="T11" fmla="*/ 0 h 110"/>
                <a:gd name="T12" fmla="*/ 0 w 148"/>
                <a:gd name="T13" fmla="*/ 36 h 110"/>
                <a:gd name="T14" fmla="*/ 66 w 148"/>
                <a:gd name="T15" fmla="*/ 110 h 110"/>
                <a:gd name="T16" fmla="*/ 74 w 148"/>
                <a:gd name="T17" fmla="*/ 110 h 110"/>
                <a:gd name="T18" fmla="*/ 82 w 148"/>
                <a:gd name="T19" fmla="*/ 110 h 110"/>
                <a:gd name="T20" fmla="*/ 148 w 148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110">
                  <a:moveTo>
                    <a:pt x="148" y="36"/>
                  </a:moveTo>
                  <a:cubicBezTo>
                    <a:pt x="148" y="23"/>
                    <a:pt x="144" y="11"/>
                    <a:pt x="138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1"/>
                    <a:pt x="0" y="23"/>
                    <a:pt x="0" y="36"/>
                  </a:cubicBezTo>
                  <a:cubicBezTo>
                    <a:pt x="0" y="74"/>
                    <a:pt x="29" y="106"/>
                    <a:pt x="66" y="110"/>
                  </a:cubicBezTo>
                  <a:cubicBezTo>
                    <a:pt x="69" y="110"/>
                    <a:pt x="71" y="110"/>
                    <a:pt x="74" y="110"/>
                  </a:cubicBezTo>
                  <a:cubicBezTo>
                    <a:pt x="77" y="110"/>
                    <a:pt x="79" y="110"/>
                    <a:pt x="82" y="110"/>
                  </a:cubicBezTo>
                  <a:cubicBezTo>
                    <a:pt x="119" y="106"/>
                    <a:pt x="148" y="74"/>
                    <a:pt x="148" y="3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Freeform: Shape 119"/>
            <p:cNvSpPr>
              <a:spLocks/>
            </p:cNvSpPr>
            <p:nvPr/>
          </p:nvSpPr>
          <p:spPr bwMode="auto">
            <a:xfrm flipH="1">
              <a:off x="2228149" y="4772991"/>
              <a:ext cx="66560" cy="62755"/>
            </a:xfrm>
            <a:custGeom>
              <a:avLst/>
              <a:gdLst>
                <a:gd name="T0" fmla="*/ 30 w 31"/>
                <a:gd name="T1" fmla="*/ 29 h 31"/>
                <a:gd name="T2" fmla="*/ 23 w 31"/>
                <a:gd name="T3" fmla="*/ 8 h 31"/>
                <a:gd name="T4" fmla="*/ 2 w 31"/>
                <a:gd name="T5" fmla="*/ 1 h 31"/>
                <a:gd name="T6" fmla="*/ 8 w 31"/>
                <a:gd name="T7" fmla="*/ 23 h 31"/>
                <a:gd name="T8" fmla="*/ 30 w 31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29"/>
                  </a:moveTo>
                  <a:cubicBezTo>
                    <a:pt x="31" y="22"/>
                    <a:pt x="29" y="14"/>
                    <a:pt x="23" y="8"/>
                  </a:cubicBezTo>
                  <a:cubicBezTo>
                    <a:pt x="17" y="2"/>
                    <a:pt x="9" y="0"/>
                    <a:pt x="2" y="1"/>
                  </a:cubicBezTo>
                  <a:cubicBezTo>
                    <a:pt x="0" y="9"/>
                    <a:pt x="3" y="17"/>
                    <a:pt x="8" y="23"/>
                  </a:cubicBezTo>
                  <a:cubicBezTo>
                    <a:pt x="14" y="28"/>
                    <a:pt x="22" y="31"/>
                    <a:pt x="30" y="2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Freeform: Shape 120"/>
            <p:cNvSpPr>
              <a:spLocks/>
            </p:cNvSpPr>
            <p:nvPr/>
          </p:nvSpPr>
          <p:spPr bwMode="auto">
            <a:xfrm flipH="1">
              <a:off x="2109618" y="4772991"/>
              <a:ext cx="66560" cy="62755"/>
            </a:xfrm>
            <a:custGeom>
              <a:avLst/>
              <a:gdLst>
                <a:gd name="T0" fmla="*/ 23 w 31"/>
                <a:gd name="T1" fmla="*/ 23 h 31"/>
                <a:gd name="T2" fmla="*/ 29 w 31"/>
                <a:gd name="T3" fmla="*/ 1 h 31"/>
                <a:gd name="T4" fmla="*/ 8 w 31"/>
                <a:gd name="T5" fmla="*/ 8 h 31"/>
                <a:gd name="T6" fmla="*/ 1 w 31"/>
                <a:gd name="T7" fmla="*/ 29 h 31"/>
                <a:gd name="T8" fmla="*/ 23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3" y="23"/>
                  </a:moveTo>
                  <a:cubicBezTo>
                    <a:pt x="29" y="17"/>
                    <a:pt x="31" y="9"/>
                    <a:pt x="29" y="1"/>
                  </a:cubicBezTo>
                  <a:cubicBezTo>
                    <a:pt x="22" y="0"/>
                    <a:pt x="14" y="2"/>
                    <a:pt x="8" y="8"/>
                  </a:cubicBezTo>
                  <a:cubicBezTo>
                    <a:pt x="2" y="14"/>
                    <a:pt x="0" y="22"/>
                    <a:pt x="1" y="29"/>
                  </a:cubicBezTo>
                  <a:cubicBezTo>
                    <a:pt x="9" y="31"/>
                    <a:pt x="17" y="28"/>
                    <a:pt x="23" y="2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Freeform: Shape 121"/>
            <p:cNvSpPr>
              <a:spLocks/>
            </p:cNvSpPr>
            <p:nvPr/>
          </p:nvSpPr>
          <p:spPr bwMode="auto">
            <a:xfrm flipH="1">
              <a:off x="2109618" y="4882168"/>
              <a:ext cx="185091" cy="51579"/>
            </a:xfrm>
            <a:custGeom>
              <a:avLst/>
              <a:gdLst>
                <a:gd name="T0" fmla="*/ 51 w 86"/>
                <a:gd name="T1" fmla="*/ 0 h 25"/>
                <a:gd name="T2" fmla="*/ 43 w 86"/>
                <a:gd name="T3" fmla="*/ 0 h 25"/>
                <a:gd name="T4" fmla="*/ 35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51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51" y="0"/>
                  </a:moveTo>
                  <a:cubicBezTo>
                    <a:pt x="48" y="0"/>
                    <a:pt x="46" y="0"/>
                    <a:pt x="43" y="0"/>
                  </a:cubicBezTo>
                  <a:cubicBezTo>
                    <a:pt x="40" y="0"/>
                    <a:pt x="38" y="0"/>
                    <a:pt x="35" y="0"/>
                  </a:cubicBezTo>
                  <a:cubicBezTo>
                    <a:pt x="15" y="2"/>
                    <a:pt x="0" y="13"/>
                    <a:pt x="0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13"/>
                    <a:pt x="71" y="2"/>
                    <a:pt x="5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Freeform: Shape 122"/>
            <p:cNvSpPr>
              <a:spLocks/>
            </p:cNvSpPr>
            <p:nvPr/>
          </p:nvSpPr>
          <p:spPr bwMode="auto">
            <a:xfrm flipH="1">
              <a:off x="3604023" y="2987481"/>
              <a:ext cx="186003" cy="132387"/>
            </a:xfrm>
            <a:custGeom>
              <a:avLst/>
              <a:gdLst>
                <a:gd name="T0" fmla="*/ 43 w 86"/>
                <a:gd name="T1" fmla="*/ 0 h 65"/>
                <a:gd name="T2" fmla="*/ 0 w 86"/>
                <a:gd name="T3" fmla="*/ 44 h 65"/>
                <a:gd name="T4" fmla="*/ 5 w 86"/>
                <a:gd name="T5" fmla="*/ 64 h 65"/>
                <a:gd name="T6" fmla="*/ 5 w 86"/>
                <a:gd name="T7" fmla="*/ 53 h 65"/>
                <a:gd name="T8" fmla="*/ 7 w 86"/>
                <a:gd name="T9" fmla="*/ 47 h 65"/>
                <a:gd name="T10" fmla="*/ 7 w 86"/>
                <a:gd name="T11" fmla="*/ 44 h 65"/>
                <a:gd name="T12" fmla="*/ 43 w 86"/>
                <a:gd name="T13" fmla="*/ 7 h 65"/>
                <a:gd name="T14" fmla="*/ 79 w 86"/>
                <a:gd name="T15" fmla="*/ 44 h 65"/>
                <a:gd name="T16" fmla="*/ 79 w 86"/>
                <a:gd name="T17" fmla="*/ 47 h 65"/>
                <a:gd name="T18" fmla="*/ 80 w 86"/>
                <a:gd name="T19" fmla="*/ 53 h 65"/>
                <a:gd name="T20" fmla="*/ 80 w 86"/>
                <a:gd name="T21" fmla="*/ 65 h 65"/>
                <a:gd name="T22" fmla="*/ 86 w 86"/>
                <a:gd name="T23" fmla="*/ 44 h 65"/>
                <a:gd name="T24" fmla="*/ 43 w 86"/>
                <a:gd name="T2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65">
                  <a:moveTo>
                    <a:pt x="43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51"/>
                    <a:pt x="1" y="58"/>
                    <a:pt x="5" y="64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1"/>
                    <a:pt x="6" y="49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24"/>
                    <a:pt x="23" y="7"/>
                    <a:pt x="43" y="7"/>
                  </a:cubicBezTo>
                  <a:cubicBezTo>
                    <a:pt x="63" y="7"/>
                    <a:pt x="79" y="24"/>
                    <a:pt x="79" y="44"/>
                  </a:cubicBezTo>
                  <a:cubicBezTo>
                    <a:pt x="79" y="45"/>
                    <a:pt x="79" y="46"/>
                    <a:pt x="79" y="47"/>
                  </a:cubicBezTo>
                  <a:cubicBezTo>
                    <a:pt x="80" y="49"/>
                    <a:pt x="80" y="51"/>
                    <a:pt x="80" y="53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4" y="58"/>
                    <a:pt x="86" y="51"/>
                    <a:pt x="86" y="44"/>
                  </a:cubicBezTo>
                  <a:cubicBezTo>
                    <a:pt x="86" y="20"/>
                    <a:pt x="67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Freeform: Shape 123"/>
            <p:cNvSpPr>
              <a:spLocks/>
            </p:cNvSpPr>
            <p:nvPr/>
          </p:nvSpPr>
          <p:spPr bwMode="auto">
            <a:xfrm flipH="1">
              <a:off x="3733496" y="3076885"/>
              <a:ext cx="41030" cy="69633"/>
            </a:xfrm>
            <a:custGeom>
              <a:avLst/>
              <a:gdLst>
                <a:gd name="T0" fmla="*/ 0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3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3 w 19"/>
                <a:gd name="T15" fmla="*/ 0 h 34"/>
                <a:gd name="T16" fmla="*/ 0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0" y="7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3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2" y="3"/>
                    <a:pt x="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Freeform: Shape 124"/>
            <p:cNvSpPr>
              <a:spLocks/>
            </p:cNvSpPr>
            <p:nvPr/>
          </p:nvSpPr>
          <p:spPr bwMode="auto">
            <a:xfrm flipH="1">
              <a:off x="3621347" y="3076885"/>
              <a:ext cx="41030" cy="69633"/>
            </a:xfrm>
            <a:custGeom>
              <a:avLst/>
              <a:gdLst>
                <a:gd name="T0" fmla="*/ 19 w 19"/>
                <a:gd name="T1" fmla="*/ 25 h 34"/>
                <a:gd name="T2" fmla="*/ 19 w 19"/>
                <a:gd name="T3" fmla="*/ 20 h 34"/>
                <a:gd name="T4" fmla="*/ 19 w 19"/>
                <a:gd name="T5" fmla="*/ 9 h 34"/>
                <a:gd name="T6" fmla="*/ 19 w 19"/>
                <a:gd name="T7" fmla="*/ 8 h 34"/>
                <a:gd name="T8" fmla="*/ 6 w 19"/>
                <a:gd name="T9" fmla="*/ 0 h 34"/>
                <a:gd name="T10" fmla="*/ 0 w 19"/>
                <a:gd name="T11" fmla="*/ 0 h 34"/>
                <a:gd name="T12" fmla="*/ 0 w 19"/>
                <a:gd name="T13" fmla="*/ 34 h 34"/>
                <a:gd name="T14" fmla="*/ 6 w 19"/>
                <a:gd name="T15" fmla="*/ 34 h 34"/>
                <a:gd name="T16" fmla="*/ 19 w 19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9" y="25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3"/>
                    <a:pt x="13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3" y="34"/>
                    <a:pt x="19" y="30"/>
                    <a:pt x="19" y="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Freeform: Shape 420"/>
            <p:cNvSpPr>
              <a:spLocks/>
            </p:cNvSpPr>
            <p:nvPr/>
          </p:nvSpPr>
          <p:spPr bwMode="auto">
            <a:xfrm flipH="1">
              <a:off x="2593489" y="1916347"/>
              <a:ext cx="295416" cy="276810"/>
            </a:xfrm>
            <a:custGeom>
              <a:avLst/>
              <a:gdLst>
                <a:gd name="T0" fmla="*/ 137 w 137"/>
                <a:gd name="T1" fmla="*/ 68 h 136"/>
                <a:gd name="T2" fmla="*/ 122 w 137"/>
                <a:gd name="T3" fmla="*/ 64 h 136"/>
                <a:gd name="T4" fmla="*/ 131 w 137"/>
                <a:gd name="T5" fmla="*/ 64 h 136"/>
                <a:gd name="T6" fmla="*/ 122 w 137"/>
                <a:gd name="T7" fmla="*/ 72 h 136"/>
                <a:gd name="T8" fmla="*/ 106 w 137"/>
                <a:gd name="T9" fmla="*/ 125 h 136"/>
                <a:gd name="T10" fmla="*/ 122 w 137"/>
                <a:gd name="T11" fmla="*/ 72 h 136"/>
                <a:gd name="T12" fmla="*/ 113 w 137"/>
                <a:gd name="T13" fmla="*/ 64 h 136"/>
                <a:gd name="T14" fmla="*/ 122 w 137"/>
                <a:gd name="T15" fmla="*/ 25 h 136"/>
                <a:gd name="T16" fmla="*/ 106 w 137"/>
                <a:gd name="T17" fmla="*/ 25 h 136"/>
                <a:gd name="T18" fmla="*/ 110 w 137"/>
                <a:gd name="T19" fmla="*/ 21 h 136"/>
                <a:gd name="T20" fmla="*/ 106 w 137"/>
                <a:gd name="T21" fmla="*/ 36 h 136"/>
                <a:gd name="T22" fmla="*/ 115 w 137"/>
                <a:gd name="T23" fmla="*/ 109 h 136"/>
                <a:gd name="T24" fmla="*/ 106 w 137"/>
                <a:gd name="T25" fmla="*/ 111 h 136"/>
                <a:gd name="T26" fmla="*/ 68 w 137"/>
                <a:gd name="T27" fmla="*/ 136 h 136"/>
                <a:gd name="T28" fmla="*/ 106 w 137"/>
                <a:gd name="T29" fmla="*/ 111 h 136"/>
                <a:gd name="T30" fmla="*/ 102 w 137"/>
                <a:gd name="T31" fmla="*/ 97 h 136"/>
                <a:gd name="T32" fmla="*/ 106 w 137"/>
                <a:gd name="T33" fmla="*/ 100 h 136"/>
                <a:gd name="T34" fmla="*/ 102 w 137"/>
                <a:gd name="T35" fmla="*/ 39 h 136"/>
                <a:gd name="T36" fmla="*/ 106 w 137"/>
                <a:gd name="T37" fmla="*/ 25 h 136"/>
                <a:gd name="T38" fmla="*/ 68 w 137"/>
                <a:gd name="T39" fmla="*/ 0 h 136"/>
                <a:gd name="T40" fmla="*/ 68 w 137"/>
                <a:gd name="T41" fmla="*/ 5 h 136"/>
                <a:gd name="T42" fmla="*/ 72 w 137"/>
                <a:gd name="T43" fmla="*/ 24 h 136"/>
                <a:gd name="T44" fmla="*/ 68 w 137"/>
                <a:gd name="T45" fmla="*/ 63 h 136"/>
                <a:gd name="T46" fmla="*/ 90 w 137"/>
                <a:gd name="T47" fmla="*/ 42 h 136"/>
                <a:gd name="T48" fmla="*/ 69 w 137"/>
                <a:gd name="T49" fmla="*/ 74 h 136"/>
                <a:gd name="T50" fmla="*/ 68 w 137"/>
                <a:gd name="T51" fmla="*/ 112 h 136"/>
                <a:gd name="T52" fmla="*/ 72 w 137"/>
                <a:gd name="T53" fmla="*/ 131 h 136"/>
                <a:gd name="T54" fmla="*/ 68 w 137"/>
                <a:gd name="T55" fmla="*/ 131 h 136"/>
                <a:gd name="T56" fmla="*/ 68 w 137"/>
                <a:gd name="T57" fmla="*/ 0 h 136"/>
                <a:gd name="T58" fmla="*/ 30 w 137"/>
                <a:gd name="T59" fmla="*/ 25 h 136"/>
                <a:gd name="T60" fmla="*/ 34 w 137"/>
                <a:gd name="T61" fmla="*/ 39 h 136"/>
                <a:gd name="T62" fmla="*/ 30 w 137"/>
                <a:gd name="T63" fmla="*/ 100 h 136"/>
                <a:gd name="T64" fmla="*/ 40 w 137"/>
                <a:gd name="T65" fmla="*/ 102 h 136"/>
                <a:gd name="T66" fmla="*/ 30 w 137"/>
                <a:gd name="T67" fmla="*/ 125 h 136"/>
                <a:gd name="T68" fmla="*/ 68 w 137"/>
                <a:gd name="T69" fmla="*/ 131 h 136"/>
                <a:gd name="T70" fmla="*/ 64 w 137"/>
                <a:gd name="T71" fmla="*/ 112 h 136"/>
                <a:gd name="T72" fmla="*/ 68 w 137"/>
                <a:gd name="T73" fmla="*/ 74 h 136"/>
                <a:gd name="T74" fmla="*/ 57 w 137"/>
                <a:gd name="T75" fmla="*/ 52 h 136"/>
                <a:gd name="T76" fmla="*/ 68 w 137"/>
                <a:gd name="T77" fmla="*/ 63 h 136"/>
                <a:gd name="T78" fmla="*/ 64 w 137"/>
                <a:gd name="T79" fmla="*/ 24 h 136"/>
                <a:gd name="T80" fmla="*/ 64 w 137"/>
                <a:gd name="T81" fmla="*/ 5 h 136"/>
                <a:gd name="T82" fmla="*/ 68 w 137"/>
                <a:gd name="T83" fmla="*/ 0 h 136"/>
                <a:gd name="T84" fmla="*/ 15 w 137"/>
                <a:gd name="T85" fmla="*/ 25 h 136"/>
                <a:gd name="T86" fmla="*/ 24 w 137"/>
                <a:gd name="T87" fmla="*/ 64 h 136"/>
                <a:gd name="T88" fmla="*/ 24 w 137"/>
                <a:gd name="T89" fmla="*/ 72 h 136"/>
                <a:gd name="T90" fmla="*/ 15 w 137"/>
                <a:gd name="T91" fmla="*/ 111 h 136"/>
                <a:gd name="T92" fmla="*/ 30 w 137"/>
                <a:gd name="T93" fmla="*/ 111 h 136"/>
                <a:gd name="T94" fmla="*/ 27 w 137"/>
                <a:gd name="T95" fmla="*/ 115 h 136"/>
                <a:gd name="T96" fmla="*/ 30 w 137"/>
                <a:gd name="T97" fmla="*/ 100 h 136"/>
                <a:gd name="T98" fmla="*/ 21 w 137"/>
                <a:gd name="T99" fmla="*/ 27 h 136"/>
                <a:gd name="T100" fmla="*/ 27 w 137"/>
                <a:gd name="T101" fmla="*/ 21 h 136"/>
                <a:gd name="T102" fmla="*/ 30 w 137"/>
                <a:gd name="T103" fmla="*/ 11 h 136"/>
                <a:gd name="T104" fmla="*/ 0 w 137"/>
                <a:gd name="T105" fmla="*/ 68 h 136"/>
                <a:gd name="T106" fmla="*/ 15 w 137"/>
                <a:gd name="T107" fmla="*/ 72 h 136"/>
                <a:gd name="T108" fmla="*/ 6 w 137"/>
                <a:gd name="T109" fmla="*/ 64 h 136"/>
                <a:gd name="T110" fmla="*/ 15 w 137"/>
                <a:gd name="T111" fmla="*/ 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36">
                  <a:moveTo>
                    <a:pt x="122" y="111"/>
                  </a:moveTo>
                  <a:cubicBezTo>
                    <a:pt x="131" y="99"/>
                    <a:pt x="137" y="84"/>
                    <a:pt x="137" y="68"/>
                  </a:cubicBezTo>
                  <a:cubicBezTo>
                    <a:pt x="137" y="52"/>
                    <a:pt x="131" y="37"/>
                    <a:pt x="122" y="25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22" y="72"/>
                    <a:pt x="122" y="72"/>
                    <a:pt x="122" y="72"/>
                  </a:cubicBezTo>
                  <a:lnTo>
                    <a:pt x="122" y="111"/>
                  </a:lnTo>
                  <a:close/>
                  <a:moveTo>
                    <a:pt x="106" y="125"/>
                  </a:moveTo>
                  <a:cubicBezTo>
                    <a:pt x="112" y="121"/>
                    <a:pt x="117" y="116"/>
                    <a:pt x="122" y="111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7" y="20"/>
                    <a:pt x="112" y="15"/>
                    <a:pt x="106" y="11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06" y="111"/>
                    <a:pt x="106" y="111"/>
                    <a:pt x="106" y="111"/>
                  </a:cubicBezTo>
                  <a:lnTo>
                    <a:pt x="106" y="125"/>
                  </a:lnTo>
                  <a:close/>
                  <a:moveTo>
                    <a:pt x="68" y="136"/>
                  </a:moveTo>
                  <a:cubicBezTo>
                    <a:pt x="82" y="136"/>
                    <a:pt x="95" y="132"/>
                    <a:pt x="106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95" y="4"/>
                    <a:pt x="82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6"/>
                    <a:pt x="68" y="136"/>
                    <a:pt x="68" y="136"/>
                  </a:cubicBezTo>
                  <a:close/>
                  <a:moveTo>
                    <a:pt x="68" y="0"/>
                  </a:moveTo>
                  <a:cubicBezTo>
                    <a:pt x="54" y="0"/>
                    <a:pt x="41" y="4"/>
                    <a:pt x="30" y="11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41" y="132"/>
                    <a:pt x="54" y="136"/>
                    <a:pt x="68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5"/>
                    <a:pt x="68" y="5"/>
                    <a:pt x="68" y="5"/>
                  </a:cubicBezTo>
                  <a:lnTo>
                    <a:pt x="68" y="0"/>
                  </a:lnTo>
                  <a:close/>
                  <a:moveTo>
                    <a:pt x="30" y="11"/>
                  </a:moveTo>
                  <a:cubicBezTo>
                    <a:pt x="25" y="15"/>
                    <a:pt x="19" y="20"/>
                    <a:pt x="15" y="25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9" y="116"/>
                    <a:pt x="25" y="121"/>
                    <a:pt x="30" y="125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0" y="25"/>
                    <a:pt x="30" y="25"/>
                    <a:pt x="30" y="25"/>
                  </a:cubicBezTo>
                  <a:lnTo>
                    <a:pt x="30" y="11"/>
                  </a:lnTo>
                  <a:close/>
                  <a:moveTo>
                    <a:pt x="15" y="25"/>
                  </a:moveTo>
                  <a:cubicBezTo>
                    <a:pt x="6" y="37"/>
                    <a:pt x="0" y="52"/>
                    <a:pt x="0" y="68"/>
                  </a:cubicBezTo>
                  <a:cubicBezTo>
                    <a:pt x="0" y="84"/>
                    <a:pt x="6" y="99"/>
                    <a:pt x="15" y="11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5" y="64"/>
                    <a:pt x="15" y="64"/>
                    <a:pt x="15" y="64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Freeform: Shape 421"/>
            <p:cNvSpPr>
              <a:spLocks/>
            </p:cNvSpPr>
            <p:nvPr/>
          </p:nvSpPr>
          <p:spPr bwMode="auto">
            <a:xfrm flipH="1">
              <a:off x="2723244" y="2295858"/>
              <a:ext cx="310917" cy="245862"/>
            </a:xfrm>
            <a:custGeom>
              <a:avLst/>
              <a:gdLst>
                <a:gd name="T0" fmla="*/ 108 w 144"/>
                <a:gd name="T1" fmla="*/ 13 h 121"/>
                <a:gd name="T2" fmla="*/ 100 w 144"/>
                <a:gd name="T3" fmla="*/ 7 h 121"/>
                <a:gd name="T4" fmla="*/ 97 w 144"/>
                <a:gd name="T5" fmla="*/ 6 h 121"/>
                <a:gd name="T6" fmla="*/ 68 w 144"/>
                <a:gd name="T7" fmla="*/ 0 h 121"/>
                <a:gd name="T8" fmla="*/ 8 w 144"/>
                <a:gd name="T9" fmla="*/ 36 h 121"/>
                <a:gd name="T10" fmla="*/ 1 w 144"/>
                <a:gd name="T11" fmla="*/ 61 h 121"/>
                <a:gd name="T12" fmla="*/ 0 w 144"/>
                <a:gd name="T13" fmla="*/ 65 h 121"/>
                <a:gd name="T14" fmla="*/ 1 w 144"/>
                <a:gd name="T15" fmla="*/ 67 h 121"/>
                <a:gd name="T16" fmla="*/ 3 w 144"/>
                <a:gd name="T17" fmla="*/ 66 h 121"/>
                <a:gd name="T18" fmla="*/ 6 w 144"/>
                <a:gd name="T19" fmla="*/ 63 h 121"/>
                <a:gd name="T20" fmla="*/ 18 w 144"/>
                <a:gd name="T21" fmla="*/ 59 h 121"/>
                <a:gd name="T22" fmla="*/ 27 w 144"/>
                <a:gd name="T23" fmla="*/ 61 h 121"/>
                <a:gd name="T24" fmla="*/ 37 w 144"/>
                <a:gd name="T25" fmla="*/ 79 h 121"/>
                <a:gd name="T26" fmla="*/ 37 w 144"/>
                <a:gd name="T27" fmla="*/ 83 h 121"/>
                <a:gd name="T28" fmla="*/ 41 w 144"/>
                <a:gd name="T29" fmla="*/ 81 h 121"/>
                <a:gd name="T30" fmla="*/ 52 w 144"/>
                <a:gd name="T31" fmla="*/ 77 h 121"/>
                <a:gd name="T32" fmla="*/ 58 w 144"/>
                <a:gd name="T33" fmla="*/ 78 h 121"/>
                <a:gd name="T34" fmla="*/ 62 w 144"/>
                <a:gd name="T35" fmla="*/ 80 h 121"/>
                <a:gd name="T36" fmla="*/ 69 w 144"/>
                <a:gd name="T37" fmla="*/ 87 h 121"/>
                <a:gd name="T38" fmla="*/ 72 w 144"/>
                <a:gd name="T39" fmla="*/ 98 h 121"/>
                <a:gd name="T40" fmla="*/ 72 w 144"/>
                <a:gd name="T41" fmla="*/ 102 h 121"/>
                <a:gd name="T42" fmla="*/ 75 w 144"/>
                <a:gd name="T43" fmla="*/ 100 h 121"/>
                <a:gd name="T44" fmla="*/ 87 w 144"/>
                <a:gd name="T45" fmla="*/ 96 h 121"/>
                <a:gd name="T46" fmla="*/ 96 w 144"/>
                <a:gd name="T47" fmla="*/ 98 h 121"/>
                <a:gd name="T48" fmla="*/ 107 w 144"/>
                <a:gd name="T49" fmla="*/ 116 h 121"/>
                <a:gd name="T50" fmla="*/ 108 w 144"/>
                <a:gd name="T51" fmla="*/ 121 h 121"/>
                <a:gd name="T52" fmla="*/ 111 w 144"/>
                <a:gd name="T53" fmla="*/ 119 h 121"/>
                <a:gd name="T54" fmla="*/ 128 w 144"/>
                <a:gd name="T55" fmla="*/ 99 h 121"/>
                <a:gd name="T56" fmla="*/ 108 w 144"/>
                <a:gd name="T57" fmla="*/ 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121">
                  <a:moveTo>
                    <a:pt x="108" y="13"/>
                  </a:moveTo>
                  <a:cubicBezTo>
                    <a:pt x="106" y="11"/>
                    <a:pt x="103" y="9"/>
                    <a:pt x="100" y="7"/>
                  </a:cubicBezTo>
                  <a:cubicBezTo>
                    <a:pt x="99" y="7"/>
                    <a:pt x="98" y="6"/>
                    <a:pt x="97" y="6"/>
                  </a:cubicBezTo>
                  <a:cubicBezTo>
                    <a:pt x="88" y="2"/>
                    <a:pt x="78" y="0"/>
                    <a:pt x="68" y="0"/>
                  </a:cubicBezTo>
                  <a:cubicBezTo>
                    <a:pt x="44" y="0"/>
                    <a:pt x="20" y="13"/>
                    <a:pt x="8" y="36"/>
                  </a:cubicBezTo>
                  <a:cubicBezTo>
                    <a:pt x="4" y="44"/>
                    <a:pt x="2" y="52"/>
                    <a:pt x="1" y="61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7"/>
                    <a:pt x="2" y="67"/>
                    <a:pt x="3" y="66"/>
                  </a:cubicBezTo>
                  <a:cubicBezTo>
                    <a:pt x="4" y="65"/>
                    <a:pt x="5" y="64"/>
                    <a:pt x="6" y="63"/>
                  </a:cubicBezTo>
                  <a:cubicBezTo>
                    <a:pt x="10" y="60"/>
                    <a:pt x="14" y="59"/>
                    <a:pt x="18" y="59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34" y="65"/>
                    <a:pt x="37" y="72"/>
                    <a:pt x="37" y="79"/>
                  </a:cubicBezTo>
                  <a:cubicBezTo>
                    <a:pt x="37" y="82"/>
                    <a:pt x="37" y="83"/>
                    <a:pt x="37" y="83"/>
                  </a:cubicBezTo>
                  <a:cubicBezTo>
                    <a:pt x="38" y="83"/>
                    <a:pt x="39" y="82"/>
                    <a:pt x="41" y="81"/>
                  </a:cubicBezTo>
                  <a:cubicBezTo>
                    <a:pt x="44" y="79"/>
                    <a:pt x="48" y="77"/>
                    <a:pt x="52" y="77"/>
                  </a:cubicBezTo>
                  <a:cubicBezTo>
                    <a:pt x="54" y="77"/>
                    <a:pt x="56" y="78"/>
                    <a:pt x="58" y="78"/>
                  </a:cubicBezTo>
                  <a:cubicBezTo>
                    <a:pt x="59" y="79"/>
                    <a:pt x="61" y="79"/>
                    <a:pt x="62" y="80"/>
                  </a:cubicBezTo>
                  <a:cubicBezTo>
                    <a:pt x="65" y="81"/>
                    <a:pt x="67" y="84"/>
                    <a:pt x="69" y="87"/>
                  </a:cubicBezTo>
                  <a:cubicBezTo>
                    <a:pt x="71" y="90"/>
                    <a:pt x="72" y="94"/>
                    <a:pt x="72" y="98"/>
                  </a:cubicBezTo>
                  <a:cubicBezTo>
                    <a:pt x="72" y="100"/>
                    <a:pt x="72" y="102"/>
                    <a:pt x="72" y="102"/>
                  </a:cubicBezTo>
                  <a:cubicBezTo>
                    <a:pt x="73" y="102"/>
                    <a:pt x="74" y="101"/>
                    <a:pt x="75" y="100"/>
                  </a:cubicBezTo>
                  <a:cubicBezTo>
                    <a:pt x="79" y="97"/>
                    <a:pt x="83" y="96"/>
                    <a:pt x="87" y="96"/>
                  </a:cubicBezTo>
                  <a:cubicBezTo>
                    <a:pt x="90" y="96"/>
                    <a:pt x="93" y="97"/>
                    <a:pt x="96" y="98"/>
                  </a:cubicBezTo>
                  <a:cubicBezTo>
                    <a:pt x="103" y="102"/>
                    <a:pt x="107" y="109"/>
                    <a:pt x="107" y="116"/>
                  </a:cubicBezTo>
                  <a:cubicBezTo>
                    <a:pt x="107" y="119"/>
                    <a:pt x="107" y="121"/>
                    <a:pt x="108" y="121"/>
                  </a:cubicBezTo>
                  <a:cubicBezTo>
                    <a:pt x="109" y="121"/>
                    <a:pt x="110" y="120"/>
                    <a:pt x="111" y="119"/>
                  </a:cubicBezTo>
                  <a:cubicBezTo>
                    <a:pt x="118" y="114"/>
                    <a:pt x="124" y="107"/>
                    <a:pt x="128" y="99"/>
                  </a:cubicBezTo>
                  <a:cubicBezTo>
                    <a:pt x="144" y="69"/>
                    <a:pt x="135" y="32"/>
                    <a:pt x="108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Freeform: Shape 422"/>
            <p:cNvSpPr>
              <a:spLocks/>
            </p:cNvSpPr>
            <p:nvPr/>
          </p:nvSpPr>
          <p:spPr bwMode="auto">
            <a:xfrm flipH="1">
              <a:off x="2325710" y="2613931"/>
              <a:ext cx="394800" cy="349021"/>
            </a:xfrm>
            <a:custGeom>
              <a:avLst/>
              <a:gdLst>
                <a:gd name="T0" fmla="*/ 26 w 183"/>
                <a:gd name="T1" fmla="*/ 139 h 172"/>
                <a:gd name="T2" fmla="*/ 76 w 183"/>
                <a:gd name="T3" fmla="*/ 113 h 172"/>
                <a:gd name="T4" fmla="*/ 85 w 183"/>
                <a:gd name="T5" fmla="*/ 111 h 172"/>
                <a:gd name="T6" fmla="*/ 86 w 183"/>
                <a:gd name="T7" fmla="*/ 121 h 172"/>
                <a:gd name="T8" fmla="*/ 85 w 183"/>
                <a:gd name="T9" fmla="*/ 142 h 172"/>
                <a:gd name="T10" fmla="*/ 84 w 183"/>
                <a:gd name="T11" fmla="*/ 172 h 172"/>
                <a:gd name="T12" fmla="*/ 99 w 183"/>
                <a:gd name="T13" fmla="*/ 172 h 172"/>
                <a:gd name="T14" fmla="*/ 98 w 183"/>
                <a:gd name="T15" fmla="*/ 142 h 172"/>
                <a:gd name="T16" fmla="*/ 97 w 183"/>
                <a:gd name="T17" fmla="*/ 121 h 172"/>
                <a:gd name="T18" fmla="*/ 97 w 183"/>
                <a:gd name="T19" fmla="*/ 111 h 172"/>
                <a:gd name="T20" fmla="*/ 106 w 183"/>
                <a:gd name="T21" fmla="*/ 113 h 172"/>
                <a:gd name="T22" fmla="*/ 156 w 183"/>
                <a:gd name="T23" fmla="*/ 139 h 172"/>
                <a:gd name="T24" fmla="*/ 176 w 183"/>
                <a:gd name="T25" fmla="*/ 119 h 172"/>
                <a:gd name="T26" fmla="*/ 164 w 183"/>
                <a:gd name="T27" fmla="*/ 56 h 172"/>
                <a:gd name="T28" fmla="*/ 102 w 183"/>
                <a:gd name="T29" fmla="*/ 96 h 172"/>
                <a:gd name="T30" fmla="*/ 99 w 183"/>
                <a:gd name="T31" fmla="*/ 90 h 172"/>
                <a:gd name="T32" fmla="*/ 110 w 183"/>
                <a:gd name="T33" fmla="*/ 69 h 172"/>
                <a:gd name="T34" fmla="*/ 131 w 183"/>
                <a:gd name="T35" fmla="*/ 21 h 172"/>
                <a:gd name="T36" fmla="*/ 91 w 183"/>
                <a:gd name="T37" fmla="*/ 1 h 172"/>
                <a:gd name="T38" fmla="*/ 52 w 183"/>
                <a:gd name="T39" fmla="*/ 21 h 172"/>
                <a:gd name="T40" fmla="*/ 72 w 183"/>
                <a:gd name="T41" fmla="*/ 69 h 172"/>
                <a:gd name="T42" fmla="*/ 83 w 183"/>
                <a:gd name="T43" fmla="*/ 90 h 172"/>
                <a:gd name="T44" fmla="*/ 81 w 183"/>
                <a:gd name="T45" fmla="*/ 96 h 172"/>
                <a:gd name="T46" fmla="*/ 19 w 183"/>
                <a:gd name="T47" fmla="*/ 56 h 172"/>
                <a:gd name="T48" fmla="*/ 6 w 183"/>
                <a:gd name="T49" fmla="*/ 119 h 172"/>
                <a:gd name="T50" fmla="*/ 26 w 183"/>
                <a:gd name="T51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72">
                  <a:moveTo>
                    <a:pt x="26" y="139"/>
                  </a:moveTo>
                  <a:cubicBezTo>
                    <a:pt x="45" y="141"/>
                    <a:pt x="61" y="121"/>
                    <a:pt x="76" y="113"/>
                  </a:cubicBezTo>
                  <a:cubicBezTo>
                    <a:pt x="78" y="112"/>
                    <a:pt x="83" y="109"/>
                    <a:pt x="85" y="111"/>
                  </a:cubicBezTo>
                  <a:cubicBezTo>
                    <a:pt x="87" y="114"/>
                    <a:pt x="86" y="118"/>
                    <a:pt x="86" y="121"/>
                  </a:cubicBezTo>
                  <a:cubicBezTo>
                    <a:pt x="86" y="128"/>
                    <a:pt x="85" y="135"/>
                    <a:pt x="85" y="142"/>
                  </a:cubicBezTo>
                  <a:cubicBezTo>
                    <a:pt x="85" y="150"/>
                    <a:pt x="84" y="164"/>
                    <a:pt x="84" y="172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8" y="164"/>
                    <a:pt x="98" y="150"/>
                    <a:pt x="98" y="142"/>
                  </a:cubicBezTo>
                  <a:cubicBezTo>
                    <a:pt x="97" y="135"/>
                    <a:pt x="97" y="128"/>
                    <a:pt x="97" y="121"/>
                  </a:cubicBezTo>
                  <a:cubicBezTo>
                    <a:pt x="97" y="118"/>
                    <a:pt x="96" y="114"/>
                    <a:pt x="97" y="111"/>
                  </a:cubicBezTo>
                  <a:cubicBezTo>
                    <a:pt x="99" y="109"/>
                    <a:pt x="105" y="112"/>
                    <a:pt x="106" y="113"/>
                  </a:cubicBezTo>
                  <a:cubicBezTo>
                    <a:pt x="122" y="121"/>
                    <a:pt x="137" y="141"/>
                    <a:pt x="156" y="139"/>
                  </a:cubicBezTo>
                  <a:cubicBezTo>
                    <a:pt x="167" y="137"/>
                    <a:pt x="173" y="128"/>
                    <a:pt x="176" y="119"/>
                  </a:cubicBezTo>
                  <a:cubicBezTo>
                    <a:pt x="182" y="101"/>
                    <a:pt x="183" y="68"/>
                    <a:pt x="164" y="56"/>
                  </a:cubicBezTo>
                  <a:cubicBezTo>
                    <a:pt x="135" y="39"/>
                    <a:pt x="126" y="94"/>
                    <a:pt x="102" y="96"/>
                  </a:cubicBezTo>
                  <a:cubicBezTo>
                    <a:pt x="97" y="96"/>
                    <a:pt x="98" y="94"/>
                    <a:pt x="99" y="90"/>
                  </a:cubicBezTo>
                  <a:cubicBezTo>
                    <a:pt x="101" y="82"/>
                    <a:pt x="105" y="75"/>
                    <a:pt x="110" y="69"/>
                  </a:cubicBezTo>
                  <a:cubicBezTo>
                    <a:pt x="120" y="56"/>
                    <a:pt x="134" y="39"/>
                    <a:pt x="131" y="21"/>
                  </a:cubicBezTo>
                  <a:cubicBezTo>
                    <a:pt x="128" y="5"/>
                    <a:pt x="109" y="0"/>
                    <a:pt x="91" y="1"/>
                  </a:cubicBezTo>
                  <a:cubicBezTo>
                    <a:pt x="74" y="0"/>
                    <a:pt x="54" y="5"/>
                    <a:pt x="52" y="21"/>
                  </a:cubicBezTo>
                  <a:cubicBezTo>
                    <a:pt x="49" y="39"/>
                    <a:pt x="62" y="56"/>
                    <a:pt x="72" y="69"/>
                  </a:cubicBezTo>
                  <a:cubicBezTo>
                    <a:pt x="77" y="75"/>
                    <a:pt x="81" y="82"/>
                    <a:pt x="83" y="90"/>
                  </a:cubicBezTo>
                  <a:cubicBezTo>
                    <a:pt x="85" y="94"/>
                    <a:pt x="85" y="96"/>
                    <a:pt x="81" y="96"/>
                  </a:cubicBezTo>
                  <a:cubicBezTo>
                    <a:pt x="57" y="94"/>
                    <a:pt x="47" y="39"/>
                    <a:pt x="19" y="56"/>
                  </a:cubicBezTo>
                  <a:cubicBezTo>
                    <a:pt x="0" y="68"/>
                    <a:pt x="0" y="101"/>
                    <a:pt x="6" y="119"/>
                  </a:cubicBezTo>
                  <a:cubicBezTo>
                    <a:pt x="9" y="128"/>
                    <a:pt x="16" y="137"/>
                    <a:pt x="26" y="13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Freeform: Shape 423"/>
            <p:cNvSpPr>
              <a:spLocks/>
            </p:cNvSpPr>
            <p:nvPr/>
          </p:nvSpPr>
          <p:spPr bwMode="auto">
            <a:xfrm flipH="1">
              <a:off x="2883346" y="2620006"/>
              <a:ext cx="211533" cy="317214"/>
            </a:xfrm>
            <a:custGeom>
              <a:avLst/>
              <a:gdLst>
                <a:gd name="T0" fmla="*/ 232 w 232"/>
                <a:gd name="T1" fmla="*/ 369 h 369"/>
                <a:gd name="T2" fmla="*/ 206 w 232"/>
                <a:gd name="T3" fmla="*/ 7 h 369"/>
                <a:gd name="T4" fmla="*/ 185 w 232"/>
                <a:gd name="T5" fmla="*/ 0 h 369"/>
                <a:gd name="T6" fmla="*/ 206 w 232"/>
                <a:gd name="T7" fmla="*/ 29 h 369"/>
                <a:gd name="T8" fmla="*/ 206 w 232"/>
                <a:gd name="T9" fmla="*/ 239 h 369"/>
                <a:gd name="T10" fmla="*/ 185 w 232"/>
                <a:gd name="T11" fmla="*/ 265 h 369"/>
                <a:gd name="T12" fmla="*/ 206 w 232"/>
                <a:gd name="T13" fmla="*/ 296 h 369"/>
                <a:gd name="T14" fmla="*/ 185 w 232"/>
                <a:gd name="T15" fmla="*/ 296 h 369"/>
                <a:gd name="T16" fmla="*/ 206 w 232"/>
                <a:gd name="T17" fmla="*/ 317 h 369"/>
                <a:gd name="T18" fmla="*/ 206 w 232"/>
                <a:gd name="T19" fmla="*/ 346 h 369"/>
                <a:gd name="T20" fmla="*/ 185 w 232"/>
                <a:gd name="T21" fmla="*/ 369 h 369"/>
                <a:gd name="T22" fmla="*/ 161 w 232"/>
                <a:gd name="T23" fmla="*/ 7 h 369"/>
                <a:gd name="T24" fmla="*/ 116 w 232"/>
                <a:gd name="T25" fmla="*/ 29 h 369"/>
                <a:gd name="T26" fmla="*/ 185 w 232"/>
                <a:gd name="T27" fmla="*/ 0 h 369"/>
                <a:gd name="T28" fmla="*/ 161 w 232"/>
                <a:gd name="T29" fmla="*/ 0 h 369"/>
                <a:gd name="T30" fmla="*/ 185 w 232"/>
                <a:gd name="T31" fmla="*/ 369 h 369"/>
                <a:gd name="T32" fmla="*/ 161 w 232"/>
                <a:gd name="T33" fmla="*/ 346 h 369"/>
                <a:gd name="T34" fmla="*/ 185 w 232"/>
                <a:gd name="T35" fmla="*/ 317 h 369"/>
                <a:gd name="T36" fmla="*/ 161 w 232"/>
                <a:gd name="T37" fmla="*/ 296 h 369"/>
                <a:gd name="T38" fmla="*/ 185 w 232"/>
                <a:gd name="T39" fmla="*/ 265 h 369"/>
                <a:gd name="T40" fmla="*/ 116 w 232"/>
                <a:gd name="T41" fmla="*/ 239 h 369"/>
                <a:gd name="T42" fmla="*/ 138 w 232"/>
                <a:gd name="T43" fmla="*/ 265 h 369"/>
                <a:gd name="T44" fmla="*/ 138 w 232"/>
                <a:gd name="T45" fmla="*/ 296 h 369"/>
                <a:gd name="T46" fmla="*/ 116 w 232"/>
                <a:gd name="T47" fmla="*/ 317 h 369"/>
                <a:gd name="T48" fmla="*/ 138 w 232"/>
                <a:gd name="T49" fmla="*/ 346 h 369"/>
                <a:gd name="T50" fmla="*/ 116 w 232"/>
                <a:gd name="T51" fmla="*/ 346 h 369"/>
                <a:gd name="T52" fmla="*/ 116 w 232"/>
                <a:gd name="T53" fmla="*/ 7 h 369"/>
                <a:gd name="T54" fmla="*/ 48 w 232"/>
                <a:gd name="T55" fmla="*/ 29 h 369"/>
                <a:gd name="T56" fmla="*/ 116 w 232"/>
                <a:gd name="T57" fmla="*/ 7 h 369"/>
                <a:gd name="T58" fmla="*/ 48 w 232"/>
                <a:gd name="T59" fmla="*/ 369 h 369"/>
                <a:gd name="T60" fmla="*/ 116 w 232"/>
                <a:gd name="T61" fmla="*/ 346 h 369"/>
                <a:gd name="T62" fmla="*/ 93 w 232"/>
                <a:gd name="T63" fmla="*/ 317 h 369"/>
                <a:gd name="T64" fmla="*/ 116 w 232"/>
                <a:gd name="T65" fmla="*/ 296 h 369"/>
                <a:gd name="T66" fmla="*/ 93 w 232"/>
                <a:gd name="T67" fmla="*/ 265 h 369"/>
                <a:gd name="T68" fmla="*/ 116 w 232"/>
                <a:gd name="T69" fmla="*/ 239 h 369"/>
                <a:gd name="T70" fmla="*/ 48 w 232"/>
                <a:gd name="T71" fmla="*/ 265 h 369"/>
                <a:gd name="T72" fmla="*/ 69 w 232"/>
                <a:gd name="T73" fmla="*/ 296 h 369"/>
                <a:gd name="T74" fmla="*/ 48 w 232"/>
                <a:gd name="T75" fmla="*/ 296 h 369"/>
                <a:gd name="T76" fmla="*/ 69 w 232"/>
                <a:gd name="T77" fmla="*/ 317 h 369"/>
                <a:gd name="T78" fmla="*/ 69 w 232"/>
                <a:gd name="T79" fmla="*/ 346 h 369"/>
                <a:gd name="T80" fmla="*/ 48 w 232"/>
                <a:gd name="T81" fmla="*/ 369 h 369"/>
                <a:gd name="T82" fmla="*/ 0 w 232"/>
                <a:gd name="T83" fmla="*/ 7 h 369"/>
                <a:gd name="T84" fmla="*/ 48 w 232"/>
                <a:gd name="T85" fmla="*/ 369 h 369"/>
                <a:gd name="T86" fmla="*/ 26 w 232"/>
                <a:gd name="T87" fmla="*/ 346 h 369"/>
                <a:gd name="T88" fmla="*/ 48 w 232"/>
                <a:gd name="T89" fmla="*/ 317 h 369"/>
                <a:gd name="T90" fmla="*/ 26 w 232"/>
                <a:gd name="T91" fmla="*/ 296 h 369"/>
                <a:gd name="T92" fmla="*/ 48 w 232"/>
                <a:gd name="T93" fmla="*/ 265 h 369"/>
                <a:gd name="T94" fmla="*/ 26 w 232"/>
                <a:gd name="T95" fmla="*/ 239 h 369"/>
                <a:gd name="T96" fmla="*/ 48 w 232"/>
                <a:gd name="T97" fmla="*/ 2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369">
                  <a:moveTo>
                    <a:pt x="185" y="369"/>
                  </a:moveTo>
                  <a:lnTo>
                    <a:pt x="232" y="369"/>
                  </a:lnTo>
                  <a:lnTo>
                    <a:pt x="232" y="7"/>
                  </a:lnTo>
                  <a:lnTo>
                    <a:pt x="206" y="7"/>
                  </a:lnTo>
                  <a:lnTo>
                    <a:pt x="206" y="0"/>
                  </a:lnTo>
                  <a:lnTo>
                    <a:pt x="185" y="0"/>
                  </a:lnTo>
                  <a:lnTo>
                    <a:pt x="185" y="29"/>
                  </a:lnTo>
                  <a:lnTo>
                    <a:pt x="206" y="29"/>
                  </a:lnTo>
                  <a:lnTo>
                    <a:pt x="206" y="239"/>
                  </a:lnTo>
                  <a:lnTo>
                    <a:pt x="206" y="239"/>
                  </a:lnTo>
                  <a:lnTo>
                    <a:pt x="185" y="239"/>
                  </a:lnTo>
                  <a:lnTo>
                    <a:pt x="185" y="265"/>
                  </a:lnTo>
                  <a:lnTo>
                    <a:pt x="206" y="265"/>
                  </a:lnTo>
                  <a:lnTo>
                    <a:pt x="206" y="296"/>
                  </a:lnTo>
                  <a:lnTo>
                    <a:pt x="206" y="296"/>
                  </a:lnTo>
                  <a:lnTo>
                    <a:pt x="185" y="296"/>
                  </a:lnTo>
                  <a:lnTo>
                    <a:pt x="185" y="317"/>
                  </a:lnTo>
                  <a:lnTo>
                    <a:pt x="206" y="317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185" y="346"/>
                  </a:lnTo>
                  <a:lnTo>
                    <a:pt x="185" y="369"/>
                  </a:lnTo>
                  <a:close/>
                  <a:moveTo>
                    <a:pt x="161" y="0"/>
                  </a:moveTo>
                  <a:lnTo>
                    <a:pt x="161" y="7"/>
                  </a:lnTo>
                  <a:lnTo>
                    <a:pt x="116" y="7"/>
                  </a:lnTo>
                  <a:lnTo>
                    <a:pt x="116" y="29"/>
                  </a:lnTo>
                  <a:lnTo>
                    <a:pt x="185" y="29"/>
                  </a:lnTo>
                  <a:lnTo>
                    <a:pt x="185" y="0"/>
                  </a:lnTo>
                  <a:lnTo>
                    <a:pt x="161" y="0"/>
                  </a:lnTo>
                  <a:lnTo>
                    <a:pt x="161" y="0"/>
                  </a:lnTo>
                  <a:close/>
                  <a:moveTo>
                    <a:pt x="116" y="369"/>
                  </a:moveTo>
                  <a:lnTo>
                    <a:pt x="185" y="369"/>
                  </a:lnTo>
                  <a:lnTo>
                    <a:pt x="185" y="346"/>
                  </a:lnTo>
                  <a:lnTo>
                    <a:pt x="161" y="346"/>
                  </a:lnTo>
                  <a:lnTo>
                    <a:pt x="161" y="317"/>
                  </a:lnTo>
                  <a:lnTo>
                    <a:pt x="185" y="317"/>
                  </a:lnTo>
                  <a:lnTo>
                    <a:pt x="185" y="296"/>
                  </a:lnTo>
                  <a:lnTo>
                    <a:pt x="161" y="296"/>
                  </a:lnTo>
                  <a:lnTo>
                    <a:pt x="161" y="265"/>
                  </a:lnTo>
                  <a:lnTo>
                    <a:pt x="185" y="265"/>
                  </a:lnTo>
                  <a:lnTo>
                    <a:pt x="185" y="239"/>
                  </a:lnTo>
                  <a:lnTo>
                    <a:pt x="116" y="239"/>
                  </a:lnTo>
                  <a:lnTo>
                    <a:pt x="116" y="265"/>
                  </a:lnTo>
                  <a:lnTo>
                    <a:pt x="138" y="265"/>
                  </a:lnTo>
                  <a:lnTo>
                    <a:pt x="138" y="296"/>
                  </a:lnTo>
                  <a:lnTo>
                    <a:pt x="138" y="296"/>
                  </a:lnTo>
                  <a:lnTo>
                    <a:pt x="116" y="296"/>
                  </a:lnTo>
                  <a:lnTo>
                    <a:pt x="116" y="317"/>
                  </a:lnTo>
                  <a:lnTo>
                    <a:pt x="138" y="317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16" y="346"/>
                  </a:lnTo>
                  <a:lnTo>
                    <a:pt x="116" y="369"/>
                  </a:lnTo>
                  <a:close/>
                  <a:moveTo>
                    <a:pt x="116" y="7"/>
                  </a:moveTo>
                  <a:lnTo>
                    <a:pt x="48" y="7"/>
                  </a:lnTo>
                  <a:lnTo>
                    <a:pt x="48" y="29"/>
                  </a:lnTo>
                  <a:lnTo>
                    <a:pt x="116" y="29"/>
                  </a:lnTo>
                  <a:lnTo>
                    <a:pt x="116" y="7"/>
                  </a:lnTo>
                  <a:lnTo>
                    <a:pt x="116" y="7"/>
                  </a:lnTo>
                  <a:close/>
                  <a:moveTo>
                    <a:pt x="48" y="369"/>
                  </a:moveTo>
                  <a:lnTo>
                    <a:pt x="116" y="369"/>
                  </a:lnTo>
                  <a:lnTo>
                    <a:pt x="116" y="346"/>
                  </a:lnTo>
                  <a:lnTo>
                    <a:pt x="93" y="346"/>
                  </a:lnTo>
                  <a:lnTo>
                    <a:pt x="93" y="317"/>
                  </a:lnTo>
                  <a:lnTo>
                    <a:pt x="116" y="317"/>
                  </a:lnTo>
                  <a:lnTo>
                    <a:pt x="116" y="296"/>
                  </a:lnTo>
                  <a:lnTo>
                    <a:pt x="93" y="296"/>
                  </a:lnTo>
                  <a:lnTo>
                    <a:pt x="93" y="265"/>
                  </a:lnTo>
                  <a:lnTo>
                    <a:pt x="116" y="265"/>
                  </a:lnTo>
                  <a:lnTo>
                    <a:pt x="116" y="239"/>
                  </a:lnTo>
                  <a:lnTo>
                    <a:pt x="48" y="239"/>
                  </a:lnTo>
                  <a:lnTo>
                    <a:pt x="48" y="265"/>
                  </a:lnTo>
                  <a:lnTo>
                    <a:pt x="69" y="265"/>
                  </a:lnTo>
                  <a:lnTo>
                    <a:pt x="69" y="296"/>
                  </a:lnTo>
                  <a:lnTo>
                    <a:pt x="69" y="296"/>
                  </a:lnTo>
                  <a:lnTo>
                    <a:pt x="48" y="296"/>
                  </a:lnTo>
                  <a:lnTo>
                    <a:pt x="48" y="317"/>
                  </a:lnTo>
                  <a:lnTo>
                    <a:pt x="69" y="317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48" y="346"/>
                  </a:lnTo>
                  <a:lnTo>
                    <a:pt x="48" y="369"/>
                  </a:lnTo>
                  <a:close/>
                  <a:moveTo>
                    <a:pt x="48" y="7"/>
                  </a:moveTo>
                  <a:lnTo>
                    <a:pt x="0" y="7"/>
                  </a:lnTo>
                  <a:lnTo>
                    <a:pt x="0" y="369"/>
                  </a:lnTo>
                  <a:lnTo>
                    <a:pt x="48" y="369"/>
                  </a:lnTo>
                  <a:lnTo>
                    <a:pt x="48" y="346"/>
                  </a:lnTo>
                  <a:lnTo>
                    <a:pt x="26" y="346"/>
                  </a:lnTo>
                  <a:lnTo>
                    <a:pt x="26" y="317"/>
                  </a:lnTo>
                  <a:lnTo>
                    <a:pt x="48" y="317"/>
                  </a:lnTo>
                  <a:lnTo>
                    <a:pt x="48" y="296"/>
                  </a:lnTo>
                  <a:lnTo>
                    <a:pt x="26" y="296"/>
                  </a:lnTo>
                  <a:lnTo>
                    <a:pt x="26" y="265"/>
                  </a:lnTo>
                  <a:lnTo>
                    <a:pt x="48" y="265"/>
                  </a:lnTo>
                  <a:lnTo>
                    <a:pt x="48" y="239"/>
                  </a:lnTo>
                  <a:lnTo>
                    <a:pt x="26" y="239"/>
                  </a:lnTo>
                  <a:lnTo>
                    <a:pt x="26" y="29"/>
                  </a:lnTo>
                  <a:lnTo>
                    <a:pt x="48" y="29"/>
                  </a:lnTo>
                  <a:lnTo>
                    <a:pt x="48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Freeform: Shape 424"/>
            <p:cNvSpPr>
              <a:spLocks/>
            </p:cNvSpPr>
            <p:nvPr/>
          </p:nvSpPr>
          <p:spPr bwMode="auto">
            <a:xfrm flipH="1">
              <a:off x="2542415" y="3027841"/>
              <a:ext cx="323682" cy="284547"/>
            </a:xfrm>
            <a:custGeom>
              <a:avLst/>
              <a:gdLst>
                <a:gd name="T0" fmla="*/ 141 w 150"/>
                <a:gd name="T1" fmla="*/ 140 h 140"/>
                <a:gd name="T2" fmla="*/ 141 w 150"/>
                <a:gd name="T3" fmla="*/ 129 h 140"/>
                <a:gd name="T4" fmla="*/ 150 w 150"/>
                <a:gd name="T5" fmla="*/ 22 h 140"/>
                <a:gd name="T6" fmla="*/ 131 w 150"/>
                <a:gd name="T7" fmla="*/ 38 h 140"/>
                <a:gd name="T8" fmla="*/ 131 w 150"/>
                <a:gd name="T9" fmla="*/ 55 h 140"/>
                <a:gd name="T10" fmla="*/ 131 w 150"/>
                <a:gd name="T11" fmla="*/ 67 h 140"/>
                <a:gd name="T12" fmla="*/ 131 w 150"/>
                <a:gd name="T13" fmla="*/ 84 h 140"/>
                <a:gd name="T14" fmla="*/ 65 w 150"/>
                <a:gd name="T15" fmla="*/ 7 h 140"/>
                <a:gd name="T16" fmla="*/ 63 w 150"/>
                <a:gd name="T17" fmla="*/ 9 h 140"/>
                <a:gd name="T18" fmla="*/ 63 w 150"/>
                <a:gd name="T19" fmla="*/ 129 h 140"/>
                <a:gd name="T20" fmla="*/ 122 w 150"/>
                <a:gd name="T21" fmla="*/ 129 h 140"/>
                <a:gd name="T22" fmla="*/ 131 w 150"/>
                <a:gd name="T23" fmla="*/ 140 h 140"/>
                <a:gd name="T24" fmla="*/ 123 w 150"/>
                <a:gd name="T25" fmla="*/ 75 h 140"/>
                <a:gd name="T26" fmla="*/ 131 w 150"/>
                <a:gd name="T27" fmla="*/ 55 h 140"/>
                <a:gd name="T28" fmla="*/ 123 w 150"/>
                <a:gd name="T29" fmla="*/ 47 h 140"/>
                <a:gd name="T30" fmla="*/ 131 w 150"/>
                <a:gd name="T31" fmla="*/ 22 h 140"/>
                <a:gd name="T32" fmla="*/ 63 w 150"/>
                <a:gd name="T33" fmla="*/ 35 h 140"/>
                <a:gd name="T34" fmla="*/ 108 w 150"/>
                <a:gd name="T35" fmla="*/ 115 h 140"/>
                <a:gd name="T36" fmla="*/ 63 w 150"/>
                <a:gd name="T37" fmla="*/ 115 h 140"/>
                <a:gd name="T38" fmla="*/ 131 w 150"/>
                <a:gd name="T39" fmla="*/ 67 h 140"/>
                <a:gd name="T40" fmla="*/ 63 w 150"/>
                <a:gd name="T41" fmla="*/ 5 h 140"/>
                <a:gd name="T42" fmla="*/ 33 w 150"/>
                <a:gd name="T43" fmla="*/ 20 h 140"/>
                <a:gd name="T44" fmla="*/ 0 w 150"/>
                <a:gd name="T45" fmla="*/ 7 h 140"/>
                <a:gd name="T46" fmla="*/ 20 w 150"/>
                <a:gd name="T47" fmla="*/ 22 h 140"/>
                <a:gd name="T48" fmla="*/ 3 w 150"/>
                <a:gd name="T49" fmla="*/ 129 h 140"/>
                <a:gd name="T50" fmla="*/ 14 w 150"/>
                <a:gd name="T51" fmla="*/ 129 h 140"/>
                <a:gd name="T52" fmla="*/ 33 w 150"/>
                <a:gd name="T53" fmla="*/ 140 h 140"/>
                <a:gd name="T54" fmla="*/ 33 w 150"/>
                <a:gd name="T55" fmla="*/ 129 h 140"/>
                <a:gd name="T56" fmla="*/ 63 w 150"/>
                <a:gd name="T57" fmla="*/ 115 h 140"/>
                <a:gd name="T58" fmla="*/ 17 w 150"/>
                <a:gd name="T59" fmla="*/ 35 h 140"/>
                <a:gd name="T60" fmla="*/ 63 w 150"/>
                <a:gd name="T61" fmla="*/ 22 h 140"/>
                <a:gd name="T62" fmla="*/ 46 w 150"/>
                <a:gd name="T63" fmla="*/ 21 h 140"/>
                <a:gd name="T64" fmla="*/ 63 w 150"/>
                <a:gd name="T65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" h="140">
                  <a:moveTo>
                    <a:pt x="131" y="140"/>
                  </a:moveTo>
                  <a:cubicBezTo>
                    <a:pt x="141" y="140"/>
                    <a:pt x="141" y="140"/>
                    <a:pt x="141" y="140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6" y="38"/>
                    <a:pt x="140" y="42"/>
                    <a:pt x="140" y="47"/>
                  </a:cubicBezTo>
                  <a:cubicBezTo>
                    <a:pt x="140" y="51"/>
                    <a:pt x="136" y="55"/>
                    <a:pt x="131" y="55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6" y="67"/>
                    <a:pt x="140" y="71"/>
                    <a:pt x="140" y="75"/>
                  </a:cubicBezTo>
                  <a:cubicBezTo>
                    <a:pt x="140" y="80"/>
                    <a:pt x="136" y="84"/>
                    <a:pt x="131" y="84"/>
                  </a:cubicBezTo>
                  <a:lnTo>
                    <a:pt x="131" y="140"/>
                  </a:lnTo>
                  <a:close/>
                  <a:moveTo>
                    <a:pt x="65" y="7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5" y="7"/>
                    <a:pt x="65" y="7"/>
                    <a:pt x="65" y="7"/>
                  </a:cubicBezTo>
                  <a:close/>
                  <a:moveTo>
                    <a:pt x="63" y="129"/>
                  </a:moveTo>
                  <a:cubicBezTo>
                    <a:pt x="122" y="129"/>
                    <a:pt x="122" y="129"/>
                    <a:pt x="122" y="129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27" y="84"/>
                    <a:pt x="123" y="80"/>
                    <a:pt x="123" y="75"/>
                  </a:cubicBezTo>
                  <a:cubicBezTo>
                    <a:pt x="123" y="71"/>
                    <a:pt x="127" y="67"/>
                    <a:pt x="131" y="67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27" y="55"/>
                    <a:pt x="123" y="51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2"/>
                    <a:pt x="127" y="38"/>
                    <a:pt x="131" y="3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29"/>
                    <a:pt x="63" y="129"/>
                    <a:pt x="63" y="129"/>
                  </a:cubicBezTo>
                  <a:close/>
                  <a:moveTo>
                    <a:pt x="131" y="67"/>
                  </a:moveTo>
                  <a:cubicBezTo>
                    <a:pt x="131" y="67"/>
                    <a:pt x="131" y="67"/>
                    <a:pt x="131" y="67"/>
                  </a:cubicBezTo>
                  <a:moveTo>
                    <a:pt x="63" y="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63" y="9"/>
                    <a:pt x="63" y="9"/>
                    <a:pt x="63" y="9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Freeform: Shape 425"/>
            <p:cNvSpPr>
              <a:spLocks/>
            </p:cNvSpPr>
            <p:nvPr/>
          </p:nvSpPr>
          <p:spPr bwMode="auto">
            <a:xfrm flipH="1">
              <a:off x="2531663" y="3389800"/>
              <a:ext cx="308181" cy="178809"/>
            </a:xfrm>
            <a:custGeom>
              <a:avLst/>
              <a:gdLst>
                <a:gd name="T0" fmla="*/ 117 w 143"/>
                <a:gd name="T1" fmla="*/ 38 h 88"/>
                <a:gd name="T2" fmla="*/ 101 w 143"/>
                <a:gd name="T3" fmla="*/ 44 h 88"/>
                <a:gd name="T4" fmla="*/ 89 w 143"/>
                <a:gd name="T5" fmla="*/ 14 h 88"/>
                <a:gd name="T6" fmla="*/ 57 w 143"/>
                <a:gd name="T7" fmla="*/ 0 h 88"/>
                <a:gd name="T8" fmla="*/ 19 w 143"/>
                <a:gd name="T9" fmla="*/ 22 h 88"/>
                <a:gd name="T10" fmla="*/ 13 w 143"/>
                <a:gd name="T11" fmla="*/ 44 h 88"/>
                <a:gd name="T12" fmla="*/ 15 w 143"/>
                <a:gd name="T13" fmla="*/ 57 h 88"/>
                <a:gd name="T14" fmla="*/ 0 w 143"/>
                <a:gd name="T15" fmla="*/ 73 h 88"/>
                <a:gd name="T16" fmla="*/ 15 w 143"/>
                <a:gd name="T17" fmla="*/ 88 h 88"/>
                <a:gd name="T18" fmla="*/ 57 w 143"/>
                <a:gd name="T19" fmla="*/ 88 h 88"/>
                <a:gd name="T20" fmla="*/ 59 w 143"/>
                <a:gd name="T21" fmla="*/ 88 h 88"/>
                <a:gd name="T22" fmla="*/ 117 w 143"/>
                <a:gd name="T23" fmla="*/ 88 h 88"/>
                <a:gd name="T24" fmla="*/ 143 w 143"/>
                <a:gd name="T25" fmla="*/ 63 h 88"/>
                <a:gd name="T26" fmla="*/ 117 w 143"/>
                <a:gd name="T27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88">
                  <a:moveTo>
                    <a:pt x="117" y="38"/>
                  </a:moveTo>
                  <a:cubicBezTo>
                    <a:pt x="111" y="38"/>
                    <a:pt x="105" y="40"/>
                    <a:pt x="101" y="44"/>
                  </a:cubicBezTo>
                  <a:cubicBezTo>
                    <a:pt x="101" y="32"/>
                    <a:pt x="96" y="22"/>
                    <a:pt x="89" y="14"/>
                  </a:cubicBezTo>
                  <a:cubicBezTo>
                    <a:pt x="81" y="6"/>
                    <a:pt x="69" y="0"/>
                    <a:pt x="57" y="0"/>
                  </a:cubicBezTo>
                  <a:cubicBezTo>
                    <a:pt x="41" y="0"/>
                    <a:pt x="27" y="9"/>
                    <a:pt x="19" y="22"/>
                  </a:cubicBezTo>
                  <a:cubicBezTo>
                    <a:pt x="15" y="29"/>
                    <a:pt x="13" y="36"/>
                    <a:pt x="13" y="44"/>
                  </a:cubicBezTo>
                  <a:cubicBezTo>
                    <a:pt x="13" y="49"/>
                    <a:pt x="13" y="53"/>
                    <a:pt x="15" y="57"/>
                  </a:cubicBezTo>
                  <a:cubicBezTo>
                    <a:pt x="6" y="58"/>
                    <a:pt x="0" y="64"/>
                    <a:pt x="0" y="73"/>
                  </a:cubicBezTo>
                  <a:cubicBezTo>
                    <a:pt x="0" y="81"/>
                    <a:pt x="6" y="88"/>
                    <a:pt x="15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117" y="88"/>
                    <a:pt x="117" y="88"/>
                    <a:pt x="117" y="88"/>
                  </a:cubicBezTo>
                  <a:cubicBezTo>
                    <a:pt x="131" y="88"/>
                    <a:pt x="143" y="77"/>
                    <a:pt x="143" y="63"/>
                  </a:cubicBezTo>
                  <a:cubicBezTo>
                    <a:pt x="143" y="49"/>
                    <a:pt x="131" y="38"/>
                    <a:pt x="117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9" name="Group 3"/>
            <p:cNvGrpSpPr/>
            <p:nvPr/>
          </p:nvGrpSpPr>
          <p:grpSpPr>
            <a:xfrm>
              <a:off x="2452900" y="2271787"/>
              <a:ext cx="237519" cy="222252"/>
              <a:chOff x="2452900" y="2271786"/>
              <a:chExt cx="304535" cy="288845"/>
            </a:xfrm>
          </p:grpSpPr>
          <p:sp>
            <p:nvSpPr>
              <p:cNvPr id="341" name="Freeform: Shape 426"/>
              <p:cNvSpPr>
                <a:spLocks/>
              </p:cNvSpPr>
              <p:nvPr/>
            </p:nvSpPr>
            <p:spPr bwMode="auto">
              <a:xfrm flipH="1">
                <a:off x="2610638" y="2271786"/>
                <a:ext cx="146797" cy="288845"/>
              </a:xfrm>
              <a:custGeom>
                <a:avLst/>
                <a:gdLst>
                  <a:gd name="T0" fmla="*/ 34 w 68"/>
                  <a:gd name="T1" fmla="*/ 122 h 142"/>
                  <a:gd name="T2" fmla="*/ 67 w 68"/>
                  <a:gd name="T3" fmla="*/ 138 h 142"/>
                  <a:gd name="T4" fmla="*/ 68 w 68"/>
                  <a:gd name="T5" fmla="*/ 138 h 142"/>
                  <a:gd name="T6" fmla="*/ 68 w 68"/>
                  <a:gd name="T7" fmla="*/ 31 h 142"/>
                  <a:gd name="T8" fmla="*/ 66 w 68"/>
                  <a:gd name="T9" fmla="*/ 15 h 142"/>
                  <a:gd name="T10" fmla="*/ 34 w 68"/>
                  <a:gd name="T11" fmla="*/ 0 h 142"/>
                  <a:gd name="T12" fmla="*/ 34 w 68"/>
                  <a:gd name="T13" fmla="*/ 19 h 142"/>
                  <a:gd name="T14" fmla="*/ 57 w 68"/>
                  <a:gd name="T15" fmla="*/ 23 h 142"/>
                  <a:gd name="T16" fmla="*/ 58 w 68"/>
                  <a:gd name="T17" fmla="*/ 26 h 142"/>
                  <a:gd name="T18" fmla="*/ 56 w 68"/>
                  <a:gd name="T19" fmla="*/ 27 h 142"/>
                  <a:gd name="T20" fmla="*/ 55 w 68"/>
                  <a:gd name="T21" fmla="*/ 27 h 142"/>
                  <a:gd name="T22" fmla="*/ 51 w 68"/>
                  <a:gd name="T23" fmla="*/ 25 h 142"/>
                  <a:gd name="T24" fmla="*/ 34 w 68"/>
                  <a:gd name="T25" fmla="*/ 23 h 142"/>
                  <a:gd name="T26" fmla="*/ 34 w 68"/>
                  <a:gd name="T27" fmla="*/ 38 h 142"/>
                  <a:gd name="T28" fmla="*/ 57 w 68"/>
                  <a:gd name="T29" fmla="*/ 43 h 142"/>
                  <a:gd name="T30" fmla="*/ 58 w 68"/>
                  <a:gd name="T31" fmla="*/ 45 h 142"/>
                  <a:gd name="T32" fmla="*/ 56 w 68"/>
                  <a:gd name="T33" fmla="*/ 46 h 142"/>
                  <a:gd name="T34" fmla="*/ 55 w 68"/>
                  <a:gd name="T35" fmla="*/ 46 h 142"/>
                  <a:gd name="T36" fmla="*/ 51 w 68"/>
                  <a:gd name="T37" fmla="*/ 44 h 142"/>
                  <a:gd name="T38" fmla="*/ 34 w 68"/>
                  <a:gd name="T39" fmla="*/ 42 h 142"/>
                  <a:gd name="T40" fmla="*/ 34 w 68"/>
                  <a:gd name="T41" fmla="*/ 57 h 142"/>
                  <a:gd name="T42" fmla="*/ 57 w 68"/>
                  <a:gd name="T43" fmla="*/ 62 h 142"/>
                  <a:gd name="T44" fmla="*/ 58 w 68"/>
                  <a:gd name="T45" fmla="*/ 64 h 142"/>
                  <a:gd name="T46" fmla="*/ 56 w 68"/>
                  <a:gd name="T47" fmla="*/ 65 h 142"/>
                  <a:gd name="T48" fmla="*/ 55 w 68"/>
                  <a:gd name="T49" fmla="*/ 65 h 142"/>
                  <a:gd name="T50" fmla="*/ 51 w 68"/>
                  <a:gd name="T51" fmla="*/ 63 h 142"/>
                  <a:gd name="T52" fmla="*/ 34 w 68"/>
                  <a:gd name="T53" fmla="*/ 61 h 142"/>
                  <a:gd name="T54" fmla="*/ 34 w 68"/>
                  <a:gd name="T55" fmla="*/ 122 h 142"/>
                  <a:gd name="T56" fmla="*/ 1 w 68"/>
                  <a:gd name="T57" fmla="*/ 138 h 142"/>
                  <a:gd name="T58" fmla="*/ 34 w 68"/>
                  <a:gd name="T59" fmla="*/ 122 h 142"/>
                  <a:gd name="T60" fmla="*/ 34 w 68"/>
                  <a:gd name="T61" fmla="*/ 61 h 142"/>
                  <a:gd name="T62" fmla="*/ 17 w 68"/>
                  <a:gd name="T63" fmla="*/ 63 h 142"/>
                  <a:gd name="T64" fmla="*/ 13 w 68"/>
                  <a:gd name="T65" fmla="*/ 65 h 142"/>
                  <a:gd name="T66" fmla="*/ 10 w 68"/>
                  <a:gd name="T67" fmla="*/ 64 h 142"/>
                  <a:gd name="T68" fmla="*/ 11 w 68"/>
                  <a:gd name="T69" fmla="*/ 62 h 142"/>
                  <a:gd name="T70" fmla="*/ 11 w 68"/>
                  <a:gd name="T71" fmla="*/ 62 h 142"/>
                  <a:gd name="T72" fmla="*/ 34 w 68"/>
                  <a:gd name="T73" fmla="*/ 57 h 142"/>
                  <a:gd name="T74" fmla="*/ 34 w 68"/>
                  <a:gd name="T75" fmla="*/ 42 h 142"/>
                  <a:gd name="T76" fmla="*/ 17 w 68"/>
                  <a:gd name="T77" fmla="*/ 44 h 142"/>
                  <a:gd name="T78" fmla="*/ 13 w 68"/>
                  <a:gd name="T79" fmla="*/ 46 h 142"/>
                  <a:gd name="T80" fmla="*/ 10 w 68"/>
                  <a:gd name="T81" fmla="*/ 45 h 142"/>
                  <a:gd name="T82" fmla="*/ 11 w 68"/>
                  <a:gd name="T83" fmla="*/ 43 h 142"/>
                  <a:gd name="T84" fmla="*/ 11 w 68"/>
                  <a:gd name="T85" fmla="*/ 43 h 142"/>
                  <a:gd name="T86" fmla="*/ 34 w 68"/>
                  <a:gd name="T87" fmla="*/ 38 h 142"/>
                  <a:gd name="T88" fmla="*/ 34 w 68"/>
                  <a:gd name="T89" fmla="*/ 23 h 142"/>
                  <a:gd name="T90" fmla="*/ 17 w 68"/>
                  <a:gd name="T91" fmla="*/ 25 h 142"/>
                  <a:gd name="T92" fmla="*/ 13 w 68"/>
                  <a:gd name="T93" fmla="*/ 27 h 142"/>
                  <a:gd name="T94" fmla="*/ 10 w 68"/>
                  <a:gd name="T95" fmla="*/ 26 h 142"/>
                  <a:gd name="T96" fmla="*/ 11 w 68"/>
                  <a:gd name="T97" fmla="*/ 23 h 142"/>
                  <a:gd name="T98" fmla="*/ 11 w 68"/>
                  <a:gd name="T99" fmla="*/ 23 h 142"/>
                  <a:gd name="T100" fmla="*/ 34 w 68"/>
                  <a:gd name="T101" fmla="*/ 19 h 142"/>
                  <a:gd name="T102" fmla="*/ 34 w 68"/>
                  <a:gd name="T103" fmla="*/ 0 h 142"/>
                  <a:gd name="T104" fmla="*/ 2 w 68"/>
                  <a:gd name="T105" fmla="*/ 15 h 142"/>
                  <a:gd name="T106" fmla="*/ 0 w 68"/>
                  <a:gd name="T107" fmla="*/ 31 h 142"/>
                  <a:gd name="T108" fmla="*/ 0 w 68"/>
                  <a:gd name="T109" fmla="*/ 138 h 142"/>
                  <a:gd name="T110" fmla="*/ 1 w 68"/>
                  <a:gd name="T111" fmla="*/ 13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8" h="142">
                    <a:moveTo>
                      <a:pt x="34" y="122"/>
                    </a:moveTo>
                    <a:cubicBezTo>
                      <a:pt x="50" y="122"/>
                      <a:pt x="63" y="126"/>
                      <a:pt x="67" y="138"/>
                    </a:cubicBezTo>
                    <a:cubicBezTo>
                      <a:pt x="68" y="142"/>
                      <a:pt x="68" y="142"/>
                      <a:pt x="68" y="138"/>
                    </a:cubicBezTo>
                    <a:cubicBezTo>
                      <a:pt x="68" y="116"/>
                      <a:pt x="68" y="53"/>
                      <a:pt x="68" y="31"/>
                    </a:cubicBezTo>
                    <a:cubicBezTo>
                      <a:pt x="68" y="26"/>
                      <a:pt x="68" y="19"/>
                      <a:pt x="66" y="15"/>
                    </a:cubicBezTo>
                    <a:cubicBezTo>
                      <a:pt x="62" y="3"/>
                      <a:pt x="49" y="0"/>
                      <a:pt x="34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44" y="19"/>
                      <a:pt x="51" y="21"/>
                      <a:pt x="57" y="23"/>
                    </a:cubicBezTo>
                    <a:cubicBezTo>
                      <a:pt x="58" y="24"/>
                      <a:pt x="58" y="25"/>
                      <a:pt x="58" y="26"/>
                    </a:cubicBezTo>
                    <a:cubicBezTo>
                      <a:pt x="58" y="27"/>
                      <a:pt x="57" y="27"/>
                      <a:pt x="56" y="27"/>
                    </a:cubicBezTo>
                    <a:cubicBezTo>
                      <a:pt x="56" y="27"/>
                      <a:pt x="56" y="27"/>
                      <a:pt x="55" y="27"/>
                    </a:cubicBezTo>
                    <a:cubicBezTo>
                      <a:pt x="54" y="26"/>
                      <a:pt x="52" y="26"/>
                      <a:pt x="51" y="25"/>
                    </a:cubicBezTo>
                    <a:cubicBezTo>
                      <a:pt x="46" y="24"/>
                      <a:pt x="41" y="23"/>
                      <a:pt x="34" y="23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44" y="38"/>
                      <a:pt x="51" y="40"/>
                      <a:pt x="57" y="43"/>
                    </a:cubicBezTo>
                    <a:cubicBezTo>
                      <a:pt x="58" y="43"/>
                      <a:pt x="58" y="44"/>
                      <a:pt x="58" y="45"/>
                    </a:cubicBezTo>
                    <a:cubicBezTo>
                      <a:pt x="58" y="46"/>
                      <a:pt x="57" y="46"/>
                      <a:pt x="56" y="46"/>
                    </a:cubicBezTo>
                    <a:cubicBezTo>
                      <a:pt x="56" y="46"/>
                      <a:pt x="56" y="46"/>
                      <a:pt x="55" y="46"/>
                    </a:cubicBezTo>
                    <a:cubicBezTo>
                      <a:pt x="54" y="45"/>
                      <a:pt x="52" y="45"/>
                      <a:pt x="51" y="44"/>
                    </a:cubicBezTo>
                    <a:cubicBezTo>
                      <a:pt x="46" y="43"/>
                      <a:pt x="41" y="42"/>
                      <a:pt x="34" y="4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44" y="57"/>
                      <a:pt x="51" y="59"/>
                      <a:pt x="57" y="62"/>
                    </a:cubicBezTo>
                    <a:cubicBezTo>
                      <a:pt x="58" y="62"/>
                      <a:pt x="58" y="63"/>
                      <a:pt x="58" y="64"/>
                    </a:cubicBezTo>
                    <a:cubicBezTo>
                      <a:pt x="58" y="65"/>
                      <a:pt x="57" y="65"/>
                      <a:pt x="56" y="65"/>
                    </a:cubicBezTo>
                    <a:cubicBezTo>
                      <a:pt x="56" y="65"/>
                      <a:pt x="56" y="65"/>
                      <a:pt x="55" y="65"/>
                    </a:cubicBezTo>
                    <a:cubicBezTo>
                      <a:pt x="54" y="64"/>
                      <a:pt x="52" y="64"/>
                      <a:pt x="51" y="63"/>
                    </a:cubicBezTo>
                    <a:cubicBezTo>
                      <a:pt x="46" y="62"/>
                      <a:pt x="41" y="61"/>
                      <a:pt x="34" y="61"/>
                    </a:cubicBezTo>
                    <a:lnTo>
                      <a:pt x="34" y="122"/>
                    </a:lnTo>
                    <a:close/>
                    <a:moveTo>
                      <a:pt x="1" y="138"/>
                    </a:moveTo>
                    <a:cubicBezTo>
                      <a:pt x="5" y="126"/>
                      <a:pt x="18" y="122"/>
                      <a:pt x="34" y="122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27" y="61"/>
                      <a:pt x="22" y="62"/>
                      <a:pt x="17" y="63"/>
                    </a:cubicBezTo>
                    <a:cubicBezTo>
                      <a:pt x="16" y="64"/>
                      <a:pt x="14" y="64"/>
                      <a:pt x="13" y="65"/>
                    </a:cubicBezTo>
                    <a:cubicBezTo>
                      <a:pt x="12" y="66"/>
                      <a:pt x="10" y="65"/>
                      <a:pt x="10" y="64"/>
                    </a:cubicBezTo>
                    <a:cubicBezTo>
                      <a:pt x="9" y="63"/>
                      <a:pt x="10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7" y="59"/>
                      <a:pt x="24" y="57"/>
                      <a:pt x="34" y="5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27" y="42"/>
                      <a:pt x="22" y="43"/>
                      <a:pt x="17" y="44"/>
                    </a:cubicBezTo>
                    <a:cubicBezTo>
                      <a:pt x="16" y="45"/>
                      <a:pt x="14" y="45"/>
                      <a:pt x="13" y="46"/>
                    </a:cubicBezTo>
                    <a:cubicBezTo>
                      <a:pt x="12" y="47"/>
                      <a:pt x="10" y="46"/>
                      <a:pt x="10" y="45"/>
                    </a:cubicBezTo>
                    <a:cubicBezTo>
                      <a:pt x="9" y="44"/>
                      <a:pt x="10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7" y="40"/>
                      <a:pt x="24" y="38"/>
                      <a:pt x="34" y="3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2" y="24"/>
                      <a:pt x="17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0" y="27"/>
                      <a:pt x="10" y="26"/>
                    </a:cubicBezTo>
                    <a:cubicBezTo>
                      <a:pt x="9" y="25"/>
                      <a:pt x="10" y="24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7" y="21"/>
                      <a:pt x="24" y="19"/>
                      <a:pt x="34" y="19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9" y="0"/>
                      <a:pt x="6" y="3"/>
                      <a:pt x="2" y="15"/>
                    </a:cubicBezTo>
                    <a:cubicBezTo>
                      <a:pt x="0" y="19"/>
                      <a:pt x="0" y="26"/>
                      <a:pt x="0" y="31"/>
                    </a:cubicBezTo>
                    <a:cubicBezTo>
                      <a:pt x="0" y="53"/>
                      <a:pt x="0" y="116"/>
                      <a:pt x="0" y="138"/>
                    </a:cubicBezTo>
                    <a:cubicBezTo>
                      <a:pt x="0" y="142"/>
                      <a:pt x="0" y="142"/>
                      <a:pt x="1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2" name="Freeform: Shape 427"/>
              <p:cNvSpPr>
                <a:spLocks/>
              </p:cNvSpPr>
              <p:nvPr/>
            </p:nvSpPr>
            <p:spPr bwMode="auto">
              <a:xfrm flipH="1">
                <a:off x="2452900" y="2271786"/>
                <a:ext cx="144061" cy="288845"/>
              </a:xfrm>
              <a:custGeom>
                <a:avLst/>
                <a:gdLst>
                  <a:gd name="T0" fmla="*/ 67 w 67"/>
                  <a:gd name="T1" fmla="*/ 138 h 142"/>
                  <a:gd name="T2" fmla="*/ 66 w 67"/>
                  <a:gd name="T3" fmla="*/ 15 h 142"/>
                  <a:gd name="T4" fmla="*/ 33 w 67"/>
                  <a:gd name="T5" fmla="*/ 19 h 142"/>
                  <a:gd name="T6" fmla="*/ 57 w 67"/>
                  <a:gd name="T7" fmla="*/ 26 h 142"/>
                  <a:gd name="T8" fmla="*/ 56 w 67"/>
                  <a:gd name="T9" fmla="*/ 27 h 142"/>
                  <a:gd name="T10" fmla="*/ 50 w 67"/>
                  <a:gd name="T11" fmla="*/ 25 h 142"/>
                  <a:gd name="T12" fmla="*/ 33 w 67"/>
                  <a:gd name="T13" fmla="*/ 38 h 142"/>
                  <a:gd name="T14" fmla="*/ 57 w 67"/>
                  <a:gd name="T15" fmla="*/ 45 h 142"/>
                  <a:gd name="T16" fmla="*/ 56 w 67"/>
                  <a:gd name="T17" fmla="*/ 46 h 142"/>
                  <a:gd name="T18" fmla="*/ 50 w 67"/>
                  <a:gd name="T19" fmla="*/ 44 h 142"/>
                  <a:gd name="T20" fmla="*/ 33 w 67"/>
                  <a:gd name="T21" fmla="*/ 57 h 142"/>
                  <a:gd name="T22" fmla="*/ 57 w 67"/>
                  <a:gd name="T23" fmla="*/ 64 h 142"/>
                  <a:gd name="T24" fmla="*/ 56 w 67"/>
                  <a:gd name="T25" fmla="*/ 65 h 142"/>
                  <a:gd name="T26" fmla="*/ 50 w 67"/>
                  <a:gd name="T27" fmla="*/ 63 h 142"/>
                  <a:gd name="T28" fmla="*/ 33 w 67"/>
                  <a:gd name="T29" fmla="*/ 122 h 142"/>
                  <a:gd name="T30" fmla="*/ 66 w 67"/>
                  <a:gd name="T31" fmla="*/ 138 h 142"/>
                  <a:gd name="T32" fmla="*/ 33 w 67"/>
                  <a:gd name="T33" fmla="*/ 0 h 142"/>
                  <a:gd name="T34" fmla="*/ 0 w 67"/>
                  <a:gd name="T35" fmla="*/ 31 h 142"/>
                  <a:gd name="T36" fmla="*/ 1 w 67"/>
                  <a:gd name="T37" fmla="*/ 138 h 142"/>
                  <a:gd name="T38" fmla="*/ 33 w 67"/>
                  <a:gd name="T39" fmla="*/ 61 h 142"/>
                  <a:gd name="T40" fmla="*/ 17 w 67"/>
                  <a:gd name="T41" fmla="*/ 63 h 142"/>
                  <a:gd name="T42" fmla="*/ 9 w 67"/>
                  <a:gd name="T43" fmla="*/ 64 h 142"/>
                  <a:gd name="T44" fmla="*/ 33 w 67"/>
                  <a:gd name="T45" fmla="*/ 57 h 142"/>
                  <a:gd name="T46" fmla="*/ 33 w 67"/>
                  <a:gd name="T47" fmla="*/ 42 h 142"/>
                  <a:gd name="T48" fmla="*/ 17 w 67"/>
                  <a:gd name="T49" fmla="*/ 44 h 142"/>
                  <a:gd name="T50" fmla="*/ 9 w 67"/>
                  <a:gd name="T51" fmla="*/ 45 h 142"/>
                  <a:gd name="T52" fmla="*/ 33 w 67"/>
                  <a:gd name="T53" fmla="*/ 38 h 142"/>
                  <a:gd name="T54" fmla="*/ 33 w 67"/>
                  <a:gd name="T55" fmla="*/ 23 h 142"/>
                  <a:gd name="T56" fmla="*/ 17 w 67"/>
                  <a:gd name="T57" fmla="*/ 25 h 142"/>
                  <a:gd name="T58" fmla="*/ 9 w 67"/>
                  <a:gd name="T59" fmla="*/ 26 h 142"/>
                  <a:gd name="T60" fmla="*/ 33 w 67"/>
                  <a:gd name="T61" fmla="*/ 19 h 142"/>
                  <a:gd name="T62" fmla="*/ 33 w 67"/>
                  <a:gd name="T6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" h="142">
                    <a:moveTo>
                      <a:pt x="66" y="138"/>
                    </a:moveTo>
                    <a:cubicBezTo>
                      <a:pt x="67" y="142"/>
                      <a:pt x="67" y="142"/>
                      <a:pt x="67" y="138"/>
                    </a:cubicBezTo>
                    <a:cubicBezTo>
                      <a:pt x="67" y="116"/>
                      <a:pt x="67" y="53"/>
                      <a:pt x="67" y="31"/>
                    </a:cubicBezTo>
                    <a:cubicBezTo>
                      <a:pt x="67" y="26"/>
                      <a:pt x="67" y="19"/>
                      <a:pt x="66" y="15"/>
                    </a:cubicBezTo>
                    <a:cubicBezTo>
                      <a:pt x="62" y="3"/>
                      <a:pt x="49" y="0"/>
                      <a:pt x="33" y="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43" y="19"/>
                      <a:pt x="51" y="21"/>
                      <a:pt x="57" y="23"/>
                    </a:cubicBezTo>
                    <a:cubicBezTo>
                      <a:pt x="58" y="24"/>
                      <a:pt x="58" y="25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7"/>
                      <a:pt x="56" y="27"/>
                      <a:pt x="56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6"/>
                      <a:pt x="52" y="26"/>
                      <a:pt x="50" y="25"/>
                    </a:cubicBezTo>
                    <a:cubicBezTo>
                      <a:pt x="46" y="24"/>
                      <a:pt x="40" y="23"/>
                      <a:pt x="33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43" y="38"/>
                      <a:pt x="51" y="40"/>
                      <a:pt x="57" y="43"/>
                    </a:cubicBezTo>
                    <a:cubicBezTo>
                      <a:pt x="58" y="43"/>
                      <a:pt x="58" y="44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3" y="45"/>
                      <a:pt x="52" y="45"/>
                      <a:pt x="50" y="44"/>
                    </a:cubicBezTo>
                    <a:cubicBezTo>
                      <a:pt x="46" y="43"/>
                      <a:pt x="40" y="42"/>
                      <a:pt x="33" y="42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43" y="57"/>
                      <a:pt x="51" y="59"/>
                      <a:pt x="57" y="62"/>
                    </a:cubicBezTo>
                    <a:cubicBezTo>
                      <a:pt x="58" y="62"/>
                      <a:pt x="58" y="63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5"/>
                      <a:pt x="56" y="65"/>
                      <a:pt x="56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3" y="64"/>
                      <a:pt x="52" y="64"/>
                      <a:pt x="50" y="63"/>
                    </a:cubicBezTo>
                    <a:cubicBezTo>
                      <a:pt x="46" y="62"/>
                      <a:pt x="40" y="61"/>
                      <a:pt x="33" y="61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49" y="122"/>
                      <a:pt x="62" y="126"/>
                      <a:pt x="66" y="138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18" y="0"/>
                      <a:pt x="5" y="3"/>
                      <a:pt x="1" y="15"/>
                    </a:cubicBezTo>
                    <a:cubicBezTo>
                      <a:pt x="0" y="19"/>
                      <a:pt x="0" y="26"/>
                      <a:pt x="0" y="31"/>
                    </a:cubicBezTo>
                    <a:cubicBezTo>
                      <a:pt x="0" y="53"/>
                      <a:pt x="0" y="116"/>
                      <a:pt x="0" y="138"/>
                    </a:cubicBezTo>
                    <a:cubicBezTo>
                      <a:pt x="0" y="142"/>
                      <a:pt x="0" y="142"/>
                      <a:pt x="1" y="138"/>
                    </a:cubicBezTo>
                    <a:cubicBezTo>
                      <a:pt x="5" y="126"/>
                      <a:pt x="18" y="122"/>
                      <a:pt x="33" y="122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27" y="61"/>
                      <a:pt x="21" y="62"/>
                      <a:pt x="17" y="63"/>
                    </a:cubicBezTo>
                    <a:cubicBezTo>
                      <a:pt x="15" y="64"/>
                      <a:pt x="13" y="64"/>
                      <a:pt x="12" y="65"/>
                    </a:cubicBezTo>
                    <a:cubicBezTo>
                      <a:pt x="11" y="66"/>
                      <a:pt x="10" y="65"/>
                      <a:pt x="9" y="64"/>
                    </a:cubicBezTo>
                    <a:cubicBezTo>
                      <a:pt x="9" y="63"/>
                      <a:pt x="9" y="62"/>
                      <a:pt x="10" y="62"/>
                    </a:cubicBezTo>
                    <a:cubicBezTo>
                      <a:pt x="16" y="59"/>
                      <a:pt x="24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27" y="42"/>
                      <a:pt x="21" y="43"/>
                      <a:pt x="17" y="44"/>
                    </a:cubicBezTo>
                    <a:cubicBezTo>
                      <a:pt x="15" y="45"/>
                      <a:pt x="13" y="45"/>
                      <a:pt x="12" y="46"/>
                    </a:cubicBezTo>
                    <a:cubicBezTo>
                      <a:pt x="11" y="47"/>
                      <a:pt x="10" y="46"/>
                      <a:pt x="9" y="45"/>
                    </a:cubicBezTo>
                    <a:cubicBezTo>
                      <a:pt x="9" y="44"/>
                      <a:pt x="9" y="43"/>
                      <a:pt x="10" y="43"/>
                    </a:cubicBezTo>
                    <a:cubicBezTo>
                      <a:pt x="16" y="40"/>
                      <a:pt x="24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27" y="23"/>
                      <a:pt x="21" y="24"/>
                      <a:pt x="17" y="25"/>
                    </a:cubicBezTo>
                    <a:cubicBezTo>
                      <a:pt x="15" y="26"/>
                      <a:pt x="13" y="26"/>
                      <a:pt x="12" y="27"/>
                    </a:cubicBezTo>
                    <a:cubicBezTo>
                      <a:pt x="11" y="27"/>
                      <a:pt x="10" y="27"/>
                      <a:pt x="9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6" y="21"/>
                      <a:pt x="24" y="19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40" name="Freeform: Shape 428"/>
            <p:cNvSpPr>
              <a:spLocks/>
            </p:cNvSpPr>
            <p:nvPr/>
          </p:nvSpPr>
          <p:spPr bwMode="auto">
            <a:xfrm flipH="1">
              <a:off x="2804393" y="3619509"/>
              <a:ext cx="118531" cy="111756"/>
            </a:xfrm>
            <a:custGeom>
              <a:avLst/>
              <a:gdLst>
                <a:gd name="T0" fmla="*/ 41 w 55"/>
                <a:gd name="T1" fmla="*/ 51 h 55"/>
                <a:gd name="T2" fmla="*/ 52 w 55"/>
                <a:gd name="T3" fmla="*/ 41 h 55"/>
                <a:gd name="T4" fmla="*/ 55 w 55"/>
                <a:gd name="T5" fmla="*/ 33 h 55"/>
                <a:gd name="T6" fmla="*/ 55 w 55"/>
                <a:gd name="T7" fmla="*/ 22 h 55"/>
                <a:gd name="T8" fmla="*/ 52 w 55"/>
                <a:gd name="T9" fmla="*/ 14 h 55"/>
                <a:gd name="T10" fmla="*/ 41 w 55"/>
                <a:gd name="T11" fmla="*/ 4 h 55"/>
                <a:gd name="T12" fmla="*/ 38 w 55"/>
                <a:gd name="T13" fmla="*/ 2 h 55"/>
                <a:gd name="T14" fmla="*/ 30 w 55"/>
                <a:gd name="T15" fmla="*/ 0 h 55"/>
                <a:gd name="T16" fmla="*/ 31 w 55"/>
                <a:gd name="T17" fmla="*/ 3 h 55"/>
                <a:gd name="T18" fmla="*/ 34 w 55"/>
                <a:gd name="T19" fmla="*/ 3 h 55"/>
                <a:gd name="T20" fmla="*/ 37 w 55"/>
                <a:gd name="T21" fmla="*/ 4 h 55"/>
                <a:gd name="T22" fmla="*/ 36 w 55"/>
                <a:gd name="T23" fmla="*/ 5 h 55"/>
                <a:gd name="T24" fmla="*/ 32 w 55"/>
                <a:gd name="T25" fmla="*/ 6 h 55"/>
                <a:gd name="T26" fmla="*/ 33 w 55"/>
                <a:gd name="T27" fmla="*/ 9 h 55"/>
                <a:gd name="T28" fmla="*/ 35 w 55"/>
                <a:gd name="T29" fmla="*/ 11 h 55"/>
                <a:gd name="T30" fmla="*/ 39 w 55"/>
                <a:gd name="T31" fmla="*/ 6 h 55"/>
                <a:gd name="T32" fmla="*/ 42 w 55"/>
                <a:gd name="T33" fmla="*/ 7 h 55"/>
                <a:gd name="T34" fmla="*/ 44 w 55"/>
                <a:gd name="T35" fmla="*/ 8 h 55"/>
                <a:gd name="T36" fmla="*/ 46 w 55"/>
                <a:gd name="T37" fmla="*/ 12 h 55"/>
                <a:gd name="T38" fmla="*/ 45 w 55"/>
                <a:gd name="T39" fmla="*/ 13 h 55"/>
                <a:gd name="T40" fmla="*/ 43 w 55"/>
                <a:gd name="T41" fmla="*/ 12 h 55"/>
                <a:gd name="T42" fmla="*/ 40 w 55"/>
                <a:gd name="T43" fmla="*/ 13 h 55"/>
                <a:gd name="T44" fmla="*/ 42 w 55"/>
                <a:gd name="T45" fmla="*/ 14 h 55"/>
                <a:gd name="T46" fmla="*/ 37 w 55"/>
                <a:gd name="T47" fmla="*/ 16 h 55"/>
                <a:gd name="T48" fmla="*/ 34 w 55"/>
                <a:gd name="T49" fmla="*/ 18 h 55"/>
                <a:gd name="T50" fmla="*/ 30 w 55"/>
                <a:gd name="T51" fmla="*/ 21 h 55"/>
                <a:gd name="T52" fmla="*/ 32 w 55"/>
                <a:gd name="T53" fmla="*/ 33 h 55"/>
                <a:gd name="T54" fmla="*/ 35 w 55"/>
                <a:gd name="T55" fmla="*/ 34 h 55"/>
                <a:gd name="T56" fmla="*/ 38 w 55"/>
                <a:gd name="T57" fmla="*/ 35 h 55"/>
                <a:gd name="T58" fmla="*/ 43 w 55"/>
                <a:gd name="T59" fmla="*/ 37 h 55"/>
                <a:gd name="T60" fmla="*/ 46 w 55"/>
                <a:gd name="T61" fmla="*/ 40 h 55"/>
                <a:gd name="T62" fmla="*/ 50 w 55"/>
                <a:gd name="T63" fmla="*/ 41 h 55"/>
                <a:gd name="T64" fmla="*/ 32 w 55"/>
                <a:gd name="T65" fmla="*/ 48 h 55"/>
                <a:gd name="T66" fmla="*/ 1 w 55"/>
                <a:gd name="T67" fmla="*/ 24 h 55"/>
                <a:gd name="T68" fmla="*/ 1 w 55"/>
                <a:gd name="T69" fmla="*/ 35 h 55"/>
                <a:gd name="T70" fmla="*/ 6 w 55"/>
                <a:gd name="T71" fmla="*/ 45 h 55"/>
                <a:gd name="T72" fmla="*/ 18 w 55"/>
                <a:gd name="T73" fmla="*/ 53 h 55"/>
                <a:gd name="T74" fmla="*/ 28 w 55"/>
                <a:gd name="T75" fmla="*/ 44 h 55"/>
                <a:gd name="T76" fmla="*/ 27 w 55"/>
                <a:gd name="T77" fmla="*/ 39 h 55"/>
                <a:gd name="T78" fmla="*/ 29 w 55"/>
                <a:gd name="T79" fmla="*/ 35 h 55"/>
                <a:gd name="T80" fmla="*/ 25 w 55"/>
                <a:gd name="T81" fmla="*/ 34 h 55"/>
                <a:gd name="T82" fmla="*/ 22 w 55"/>
                <a:gd name="T83" fmla="*/ 32 h 55"/>
                <a:gd name="T84" fmla="*/ 16 w 55"/>
                <a:gd name="T85" fmla="*/ 29 h 55"/>
                <a:gd name="T86" fmla="*/ 14 w 55"/>
                <a:gd name="T87" fmla="*/ 25 h 55"/>
                <a:gd name="T88" fmla="*/ 12 w 55"/>
                <a:gd name="T89" fmla="*/ 24 h 55"/>
                <a:gd name="T90" fmla="*/ 12 w 55"/>
                <a:gd name="T91" fmla="*/ 25 h 55"/>
                <a:gd name="T92" fmla="*/ 10 w 55"/>
                <a:gd name="T93" fmla="*/ 21 h 55"/>
                <a:gd name="T94" fmla="*/ 10 w 55"/>
                <a:gd name="T95" fmla="*/ 16 h 55"/>
                <a:gd name="T96" fmla="*/ 12 w 55"/>
                <a:gd name="T97" fmla="*/ 11 h 55"/>
                <a:gd name="T98" fmla="*/ 12 w 55"/>
                <a:gd name="T99" fmla="*/ 8 h 55"/>
                <a:gd name="T100" fmla="*/ 25 w 55"/>
                <a:gd name="T101" fmla="*/ 2 h 55"/>
                <a:gd name="T102" fmla="*/ 30 w 55"/>
                <a:gd name="T103" fmla="*/ 0 h 55"/>
                <a:gd name="T104" fmla="*/ 17 w 55"/>
                <a:gd name="T105" fmla="*/ 2 h 55"/>
                <a:gd name="T106" fmla="*/ 8 w 55"/>
                <a:gd name="T107" fmla="*/ 8 h 55"/>
                <a:gd name="T108" fmla="*/ 2 w 55"/>
                <a:gd name="T109" fmla="*/ 18 h 55"/>
                <a:gd name="T110" fmla="*/ 29 w 55"/>
                <a:gd name="T111" fmla="*/ 35 h 55"/>
                <a:gd name="T112" fmla="*/ 26 w 55"/>
                <a:gd name="T113" fmla="*/ 31 h 55"/>
                <a:gd name="T114" fmla="*/ 25 w 55"/>
                <a:gd name="T115" fmla="*/ 28 h 55"/>
                <a:gd name="T116" fmla="*/ 20 w 55"/>
                <a:gd name="T117" fmla="*/ 29 h 55"/>
                <a:gd name="T118" fmla="*/ 22 w 55"/>
                <a:gd name="T119" fmla="*/ 23 h 55"/>
                <a:gd name="T120" fmla="*/ 27 w 55"/>
                <a:gd name="T121" fmla="*/ 23 h 55"/>
                <a:gd name="T122" fmla="*/ 29 w 55"/>
                <a:gd name="T12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" h="55">
                  <a:moveTo>
                    <a:pt x="30" y="55"/>
                  </a:moveTo>
                  <a:cubicBezTo>
                    <a:pt x="31" y="55"/>
                    <a:pt x="33" y="55"/>
                    <a:pt x="34" y="54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7" y="54"/>
                    <a:pt x="37" y="53"/>
                    <a:pt x="38" y="53"/>
                  </a:cubicBezTo>
                  <a:cubicBezTo>
                    <a:pt x="39" y="53"/>
                    <a:pt x="39" y="53"/>
                    <a:pt x="40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3" y="50"/>
                    <a:pt x="45" y="49"/>
                    <a:pt x="46" y="48"/>
                  </a:cubicBezTo>
                  <a:cubicBezTo>
                    <a:pt x="47" y="48"/>
                    <a:pt x="47" y="47"/>
                    <a:pt x="47" y="47"/>
                  </a:cubicBezTo>
                  <a:cubicBezTo>
                    <a:pt x="47" y="47"/>
                    <a:pt x="48" y="46"/>
                    <a:pt x="48" y="46"/>
                  </a:cubicBezTo>
                  <a:cubicBezTo>
                    <a:pt x="49" y="46"/>
                    <a:pt x="49" y="45"/>
                    <a:pt x="49" y="45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2" y="41"/>
                  </a:cubicBezTo>
                  <a:cubicBezTo>
                    <a:pt x="52" y="41"/>
                    <a:pt x="52" y="41"/>
                    <a:pt x="52" y="40"/>
                  </a:cubicBezTo>
                  <a:cubicBezTo>
                    <a:pt x="52" y="40"/>
                    <a:pt x="52" y="40"/>
                    <a:pt x="53" y="40"/>
                  </a:cubicBezTo>
                  <a:cubicBezTo>
                    <a:pt x="53" y="39"/>
                    <a:pt x="53" y="39"/>
                    <a:pt x="53" y="38"/>
                  </a:cubicBezTo>
                  <a:cubicBezTo>
                    <a:pt x="53" y="38"/>
                    <a:pt x="53" y="38"/>
                    <a:pt x="54" y="37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4"/>
                    <a:pt x="55" y="34"/>
                    <a:pt x="55" y="33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8"/>
                  </a:cubicBezTo>
                  <a:cubicBezTo>
                    <a:pt x="55" y="27"/>
                    <a:pt x="55" y="26"/>
                    <a:pt x="55" y="25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2"/>
                    <a:pt x="54" y="21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2" y="16"/>
                    <a:pt x="52" y="15"/>
                    <a:pt x="52" y="15"/>
                  </a:cubicBezTo>
                  <a:cubicBezTo>
                    <a:pt x="52" y="15"/>
                    <a:pt x="52" y="14"/>
                    <a:pt x="52" y="14"/>
                  </a:cubicBezTo>
                  <a:cubicBezTo>
                    <a:pt x="51" y="13"/>
                    <a:pt x="50" y="12"/>
                    <a:pt x="49" y="11"/>
                  </a:cubicBezTo>
                  <a:cubicBezTo>
                    <a:pt x="49" y="10"/>
                    <a:pt x="49" y="10"/>
                    <a:pt x="48" y="9"/>
                  </a:cubicBezTo>
                  <a:cubicBezTo>
                    <a:pt x="48" y="9"/>
                    <a:pt x="47" y="9"/>
                    <a:pt x="47" y="8"/>
                  </a:cubicBezTo>
                  <a:cubicBezTo>
                    <a:pt x="47" y="8"/>
                    <a:pt x="47" y="8"/>
                    <a:pt x="46" y="7"/>
                  </a:cubicBezTo>
                  <a:cubicBezTo>
                    <a:pt x="46" y="7"/>
                    <a:pt x="45" y="6"/>
                    <a:pt x="44" y="6"/>
                  </a:cubicBezTo>
                  <a:cubicBezTo>
                    <a:pt x="43" y="5"/>
                    <a:pt x="42" y="4"/>
                    <a:pt x="41" y="4"/>
                  </a:cubicBezTo>
                  <a:cubicBezTo>
                    <a:pt x="41" y="4"/>
                    <a:pt x="41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4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7" y="3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7" y="5"/>
                    <a:pt x="36" y="6"/>
                    <a:pt x="36" y="5"/>
                  </a:cubicBezTo>
                  <a:cubicBezTo>
                    <a:pt x="36" y="5"/>
                    <a:pt x="37" y="5"/>
                    <a:pt x="37" y="4"/>
                  </a:cubicBezTo>
                  <a:cubicBezTo>
                    <a:pt x="37" y="4"/>
                    <a:pt x="37" y="4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8"/>
                    <a:pt x="32" y="9"/>
                    <a:pt x="33" y="9"/>
                  </a:cubicBezTo>
                  <a:cubicBezTo>
                    <a:pt x="33" y="9"/>
                    <a:pt x="33" y="9"/>
                    <a:pt x="34" y="9"/>
                  </a:cubicBezTo>
                  <a:cubicBezTo>
                    <a:pt x="34" y="9"/>
                    <a:pt x="35" y="9"/>
                    <a:pt x="35" y="10"/>
                  </a:cubicBezTo>
                  <a:cubicBezTo>
                    <a:pt x="35" y="10"/>
                    <a:pt x="34" y="10"/>
                    <a:pt x="34" y="10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1"/>
                    <a:pt x="34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0"/>
                    <a:pt x="35" y="10"/>
                    <a:pt x="36" y="10"/>
                  </a:cubicBezTo>
                  <a:cubicBezTo>
                    <a:pt x="37" y="10"/>
                    <a:pt x="38" y="9"/>
                    <a:pt x="38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8" y="7"/>
                    <a:pt x="39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2" y="6"/>
                  </a:cubicBezTo>
                  <a:cubicBezTo>
                    <a:pt x="42" y="6"/>
                    <a:pt x="42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7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4" y="9"/>
                    <a:pt x="44" y="9"/>
                  </a:cubicBezTo>
                  <a:cubicBezTo>
                    <a:pt x="44" y="9"/>
                    <a:pt x="45" y="9"/>
                    <a:pt x="45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1"/>
                    <a:pt x="46" y="11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3"/>
                    <a:pt x="46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4"/>
                    <a:pt x="46" y="14"/>
                  </a:cubicBezTo>
                  <a:cubicBezTo>
                    <a:pt x="46" y="14"/>
                    <a:pt x="46" y="14"/>
                    <a:pt x="45" y="14"/>
                  </a:cubicBezTo>
                  <a:cubicBezTo>
                    <a:pt x="45" y="13"/>
                    <a:pt x="45" y="14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3"/>
                    <a:pt x="44" y="13"/>
                    <a:pt x="43" y="13"/>
                  </a:cubicBezTo>
                  <a:cubicBezTo>
                    <a:pt x="44" y="13"/>
                    <a:pt x="44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4" y="11"/>
                    <a:pt x="44" y="12"/>
                  </a:cubicBezTo>
                  <a:cubicBezTo>
                    <a:pt x="44" y="12"/>
                    <a:pt x="44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3"/>
                  </a:cubicBezTo>
                  <a:cubicBezTo>
                    <a:pt x="40" y="13"/>
                    <a:pt x="41" y="12"/>
                    <a:pt x="41" y="13"/>
                  </a:cubicBezTo>
                  <a:cubicBezTo>
                    <a:pt x="41" y="13"/>
                    <a:pt x="40" y="13"/>
                    <a:pt x="40" y="14"/>
                  </a:cubicBezTo>
                  <a:cubicBezTo>
                    <a:pt x="40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2" y="15"/>
                    <a:pt x="42" y="15"/>
                  </a:cubicBezTo>
                  <a:cubicBezTo>
                    <a:pt x="41" y="15"/>
                    <a:pt x="40" y="15"/>
                    <a:pt x="40" y="15"/>
                  </a:cubicBezTo>
                  <a:cubicBezTo>
                    <a:pt x="40" y="15"/>
                    <a:pt x="39" y="16"/>
                    <a:pt x="39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39" y="15"/>
                    <a:pt x="39" y="15"/>
                    <a:pt x="38" y="15"/>
                  </a:cubicBezTo>
                  <a:cubicBezTo>
                    <a:pt x="38" y="15"/>
                    <a:pt x="37" y="15"/>
                    <a:pt x="37" y="16"/>
                  </a:cubicBezTo>
                  <a:cubicBezTo>
                    <a:pt x="36" y="16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9"/>
                    <a:pt x="33" y="19"/>
                  </a:cubicBezTo>
                  <a:cubicBezTo>
                    <a:pt x="33" y="19"/>
                    <a:pt x="33" y="18"/>
                    <a:pt x="33" y="19"/>
                  </a:cubicBezTo>
                  <a:cubicBezTo>
                    <a:pt x="33" y="19"/>
                    <a:pt x="33" y="19"/>
                    <a:pt x="33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0" y="21"/>
                    <a:pt x="30" y="22"/>
                    <a:pt x="30" y="2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2"/>
                    <a:pt x="32" y="33"/>
                  </a:cubicBezTo>
                  <a:cubicBezTo>
                    <a:pt x="33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4"/>
                  </a:cubicBezTo>
                  <a:cubicBezTo>
                    <a:pt x="35" y="34"/>
                    <a:pt x="35" y="33"/>
                    <a:pt x="35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6" y="34"/>
                    <a:pt x="36" y="33"/>
                    <a:pt x="36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8"/>
                    <a:pt x="43" y="38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6" y="40"/>
                    <a:pt x="46" y="40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50" y="41"/>
                    <a:pt x="50" y="41"/>
                  </a:cubicBezTo>
                  <a:cubicBezTo>
                    <a:pt x="46" y="47"/>
                    <a:pt x="41" y="51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0"/>
                    <a:pt x="34" y="50"/>
                    <a:pt x="33" y="49"/>
                  </a:cubicBezTo>
                  <a:cubicBezTo>
                    <a:pt x="33" y="49"/>
                    <a:pt x="33" y="49"/>
                    <a:pt x="32" y="4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0" y="48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0" y="55"/>
                  </a:lnTo>
                  <a:close/>
                  <a:moveTo>
                    <a:pt x="1" y="22"/>
                  </a:move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4"/>
                    <a:pt x="1" y="34"/>
                    <a:pt x="1" y="35"/>
                  </a:cubicBezTo>
                  <a:cubicBezTo>
                    <a:pt x="1" y="35"/>
                    <a:pt x="2" y="36"/>
                    <a:pt x="2" y="37"/>
                  </a:cubicBezTo>
                  <a:cubicBezTo>
                    <a:pt x="2" y="38"/>
                    <a:pt x="2" y="38"/>
                    <a:pt x="3" y="38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2"/>
                    <a:pt x="5" y="44"/>
                    <a:pt x="6" y="45"/>
                  </a:cubicBezTo>
                  <a:cubicBezTo>
                    <a:pt x="7" y="45"/>
                    <a:pt x="7" y="46"/>
                    <a:pt x="7" y="46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9" y="47"/>
                    <a:pt x="9" y="48"/>
                    <a:pt x="9" y="48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3"/>
                    <a:pt x="17" y="53"/>
                    <a:pt x="18" y="53"/>
                  </a:cubicBezTo>
                  <a:cubicBezTo>
                    <a:pt x="18" y="53"/>
                    <a:pt x="19" y="54"/>
                    <a:pt x="19" y="54"/>
                  </a:cubicBezTo>
                  <a:cubicBezTo>
                    <a:pt x="22" y="55"/>
                    <a:pt x="25" y="55"/>
                    <a:pt x="28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29" y="46"/>
                    <a:pt x="29" y="46"/>
                  </a:cubicBezTo>
                  <a:cubicBezTo>
                    <a:pt x="29" y="45"/>
                    <a:pt x="29" y="44"/>
                    <a:pt x="28" y="44"/>
                  </a:cubicBezTo>
                  <a:cubicBezTo>
                    <a:pt x="28" y="44"/>
                    <a:pt x="28" y="43"/>
                    <a:pt x="28" y="43"/>
                  </a:cubicBezTo>
                  <a:cubicBezTo>
                    <a:pt x="28" y="43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8" y="41"/>
                    <a:pt x="27" y="41"/>
                    <a:pt x="27" y="40"/>
                  </a:cubicBezTo>
                  <a:cubicBezTo>
                    <a:pt x="27" y="40"/>
                    <a:pt x="27" y="40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5"/>
                    <a:pt x="29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1"/>
                    <a:pt x="21" y="30"/>
                    <a:pt x="20" y="30"/>
                  </a:cubicBezTo>
                  <a:cubicBezTo>
                    <a:pt x="20" y="30"/>
                    <a:pt x="20" y="31"/>
                    <a:pt x="19" y="31"/>
                  </a:cubicBezTo>
                  <a:cubicBezTo>
                    <a:pt x="19" y="31"/>
                    <a:pt x="19" y="31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4" y="26"/>
                  </a:cubicBezTo>
                  <a:cubicBezTo>
                    <a:pt x="14" y="26"/>
                    <a:pt x="14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4"/>
                    <a:pt x="13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1" y="25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8"/>
                    <a:pt x="9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5" y="5"/>
                    <a:pt x="19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2"/>
                    <a:pt x="26" y="3"/>
                    <a:pt x="27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2"/>
                  </a:cubicBezTo>
                  <a:cubicBezTo>
                    <a:pt x="28" y="2"/>
                    <a:pt x="29" y="2"/>
                    <a:pt x="30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4" y="0"/>
                    <a:pt x="22" y="1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4" y="14"/>
                    <a:pt x="4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lose/>
                  <a:moveTo>
                    <a:pt x="30" y="22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29" y="35"/>
                  </a:cubicBezTo>
                  <a:cubicBezTo>
                    <a:pt x="29" y="35"/>
                    <a:pt x="29" y="34"/>
                    <a:pt x="29" y="34"/>
                  </a:cubicBezTo>
                  <a:cubicBezTo>
                    <a:pt x="28" y="34"/>
                    <a:pt x="28" y="34"/>
                    <a:pt x="27" y="34"/>
                  </a:cubicBezTo>
                  <a:cubicBezTo>
                    <a:pt x="27" y="34"/>
                    <a:pt x="26" y="34"/>
                    <a:pt x="26" y="33"/>
                  </a:cubicBezTo>
                  <a:cubicBezTo>
                    <a:pt x="26" y="33"/>
                    <a:pt x="26" y="32"/>
                    <a:pt x="26" y="32"/>
                  </a:cubicBezTo>
                  <a:cubicBezTo>
                    <a:pt x="26" y="32"/>
                    <a:pt x="26" y="32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4" y="28"/>
                  </a:cubicBezTo>
                  <a:cubicBezTo>
                    <a:pt x="24" y="28"/>
                    <a:pt x="24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2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20" y="29"/>
                    <a:pt x="19" y="28"/>
                    <a:pt x="19" y="28"/>
                  </a:cubicBezTo>
                  <a:cubicBezTo>
                    <a:pt x="19" y="27"/>
                    <a:pt x="19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3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6" name="Diamond 33">
            <a:extLst>
              <a:ext uri="{FF2B5EF4-FFF2-40B4-BE49-F238E27FC236}">
                <a16:creationId xmlns:a16="http://schemas.microsoft.com/office/drawing/2014/main" id="{C5609341-5C21-40BB-841E-F15FAD2C4F5C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252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01315" y="1976438"/>
            <a:ext cx="1462088" cy="2132410"/>
            <a:chOff x="1001315" y="1976438"/>
            <a:chExt cx="1462088" cy="2132410"/>
          </a:xfrm>
        </p:grpSpPr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1315" y="2938463"/>
              <a:ext cx="1462088" cy="117038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1514474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21"/>
            <p:cNvSpPr>
              <a:spLocks/>
            </p:cNvSpPr>
            <p:nvPr/>
          </p:nvSpPr>
          <p:spPr bwMode="auto">
            <a:xfrm>
              <a:off x="1592638" y="2077351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9%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94051" y="1976438"/>
            <a:ext cx="1462088" cy="2132410"/>
            <a:chOff x="4794051" y="1976438"/>
            <a:chExt cx="1462088" cy="2132410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4794051" y="2938463"/>
              <a:ext cx="1462088" cy="1170385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6">
                <a:alpha val="79999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5295899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 25"/>
            <p:cNvSpPr>
              <a:spLocks/>
            </p:cNvSpPr>
            <p:nvPr/>
          </p:nvSpPr>
          <p:spPr bwMode="auto">
            <a:xfrm>
              <a:off x="5336013" y="2077351"/>
              <a:ext cx="33340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11%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36668" y="1119188"/>
            <a:ext cx="1462088" cy="2989660"/>
            <a:chOff x="7636668" y="1119188"/>
            <a:chExt cx="1462088" cy="2989660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7636668" y="2043709"/>
              <a:ext cx="1462088" cy="206513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9"/>
            <p:cNvSpPr>
              <a:spLocks/>
            </p:cNvSpPr>
            <p:nvPr/>
          </p:nvSpPr>
          <p:spPr bwMode="auto">
            <a:xfrm>
              <a:off x="8139112" y="111918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Rectangle 28"/>
            <p:cNvSpPr>
              <a:spLocks/>
            </p:cNvSpPr>
            <p:nvPr/>
          </p:nvSpPr>
          <p:spPr bwMode="auto">
            <a:xfrm>
              <a:off x="8167612" y="1215339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12%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24" y="1596629"/>
            <a:ext cx="1462088" cy="2701528"/>
            <a:chOff x="47624" y="1596629"/>
            <a:chExt cx="1462088" cy="2701528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47624" y="2521744"/>
              <a:ext cx="1462088" cy="1588889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3">
                <a:alpha val="79999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61974" y="1596629"/>
              <a:ext cx="438150" cy="78878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Rectangle 20"/>
            <p:cNvSpPr>
              <a:spLocks/>
            </p:cNvSpPr>
            <p:nvPr/>
          </p:nvSpPr>
          <p:spPr bwMode="auto">
            <a:xfrm>
              <a:off x="589879" y="1708258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12%</a:t>
              </a:r>
            </a:p>
          </p:txBody>
        </p:sp>
        <p:sp>
          <p:nvSpPr>
            <p:cNvPr id="32" name="Isosceles Triangle 29"/>
            <p:cNvSpPr>
              <a:spLocks/>
            </p:cNvSpPr>
            <p:nvPr/>
          </p:nvSpPr>
          <p:spPr bwMode="auto">
            <a:xfrm rot="10800000" flipH="1">
              <a:off x="714374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946076" y="2243138"/>
            <a:ext cx="1462088" cy="2055019"/>
            <a:chOff x="1946076" y="2243138"/>
            <a:chExt cx="1462088" cy="2055019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946076" y="3190281"/>
              <a:ext cx="1462088" cy="918567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4">
                <a:alpha val="79999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2457449" y="22431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Rectangle 22"/>
            <p:cNvSpPr>
              <a:spLocks/>
            </p:cNvSpPr>
            <p:nvPr/>
          </p:nvSpPr>
          <p:spPr bwMode="auto">
            <a:xfrm>
              <a:off x="2535613" y="2353576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8%</a:t>
              </a:r>
            </a:p>
          </p:txBody>
        </p:sp>
        <p:sp>
          <p:nvSpPr>
            <p:cNvPr id="34" name="Isosceles Triangle 31"/>
            <p:cNvSpPr>
              <a:spLocks/>
            </p:cNvSpPr>
            <p:nvPr/>
          </p:nvSpPr>
          <p:spPr bwMode="auto">
            <a:xfrm rot="10800000" flipH="1">
              <a:off x="2614612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95004" y="1476376"/>
            <a:ext cx="1462088" cy="2821781"/>
            <a:chOff x="2895004" y="1476376"/>
            <a:chExt cx="1462088" cy="2821781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2895004" y="2400896"/>
              <a:ext cx="1462088" cy="17079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3405187" y="1476376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23"/>
            <p:cNvSpPr>
              <a:spLocks/>
            </p:cNvSpPr>
            <p:nvPr/>
          </p:nvSpPr>
          <p:spPr bwMode="auto">
            <a:xfrm>
              <a:off x="3433687" y="1586814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12%</a:t>
              </a:r>
            </a:p>
          </p:txBody>
        </p:sp>
        <p:sp>
          <p:nvSpPr>
            <p:cNvPr id="35" name="Isosceles Triangle 32"/>
            <p:cNvSpPr>
              <a:spLocks/>
            </p:cNvSpPr>
            <p:nvPr/>
          </p:nvSpPr>
          <p:spPr bwMode="auto">
            <a:xfrm rot="10800000" flipH="1">
              <a:off x="3562349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844528" y="1119188"/>
            <a:ext cx="1732359" cy="3178969"/>
            <a:chOff x="3844528" y="1119188"/>
            <a:chExt cx="1732359" cy="3178969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3844528" y="2043709"/>
              <a:ext cx="1462088" cy="2065139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1">
                <a:lumMod val="75000"/>
                <a:alpha val="79999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4357687" y="111918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 24"/>
            <p:cNvSpPr>
              <a:spLocks/>
            </p:cNvSpPr>
            <p:nvPr/>
          </p:nvSpPr>
          <p:spPr bwMode="auto">
            <a:xfrm>
              <a:off x="4386187" y="1215339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15%</a:t>
              </a:r>
            </a:p>
          </p:txBody>
        </p:sp>
        <p:sp>
          <p:nvSpPr>
            <p:cNvPr id="36" name="Isosceles Triangle 33"/>
            <p:cNvSpPr>
              <a:spLocks/>
            </p:cNvSpPr>
            <p:nvPr/>
          </p:nvSpPr>
          <p:spPr bwMode="auto">
            <a:xfrm rot="10800000" flipH="1">
              <a:off x="4510087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  <p:sp>
          <p:nvSpPr>
            <p:cNvPr id="37" name="Isosceles Triangle 34"/>
            <p:cNvSpPr>
              <a:spLocks/>
            </p:cNvSpPr>
            <p:nvPr/>
          </p:nvSpPr>
          <p:spPr bwMode="auto">
            <a:xfrm rot="10800000" flipH="1">
              <a:off x="5448299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742980" y="2266951"/>
            <a:ext cx="1462088" cy="2031206"/>
            <a:chOff x="5742980" y="2266951"/>
            <a:chExt cx="1462088" cy="2031206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5742980" y="3190281"/>
              <a:ext cx="1462088" cy="91856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5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243637" y="2266951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Rectangle 26"/>
            <p:cNvSpPr>
              <a:spLocks/>
            </p:cNvSpPr>
            <p:nvPr/>
          </p:nvSpPr>
          <p:spPr bwMode="auto">
            <a:xfrm>
              <a:off x="6326564" y="2377389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7%</a:t>
              </a:r>
            </a:p>
          </p:txBody>
        </p:sp>
        <p:sp>
          <p:nvSpPr>
            <p:cNvPr id="38" name="Isosceles Triangle 35"/>
            <p:cNvSpPr>
              <a:spLocks/>
            </p:cNvSpPr>
            <p:nvPr/>
          </p:nvSpPr>
          <p:spPr bwMode="auto">
            <a:xfrm rot="10800000" flipH="1">
              <a:off x="6400800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92503" y="1976438"/>
            <a:ext cx="1462088" cy="2321719"/>
            <a:chOff x="6692503" y="1976438"/>
            <a:chExt cx="1462088" cy="2321719"/>
          </a:xfrm>
        </p:grpSpPr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6692503" y="2938463"/>
              <a:ext cx="1462088" cy="117038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196137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Rectangle 27"/>
            <p:cNvSpPr>
              <a:spLocks/>
            </p:cNvSpPr>
            <p:nvPr/>
          </p:nvSpPr>
          <p:spPr bwMode="auto">
            <a:xfrm>
              <a:off x="7279064" y="2077351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  <a:cs typeface="+mn-ea"/>
                  <a:sym typeface="+mn-lt"/>
                </a:rPr>
                <a:t>9%</a:t>
              </a:r>
            </a:p>
          </p:txBody>
        </p:sp>
        <p:sp>
          <p:nvSpPr>
            <p:cNvPr id="39" name="Isosceles Triangle 36"/>
            <p:cNvSpPr>
              <a:spLocks/>
            </p:cNvSpPr>
            <p:nvPr/>
          </p:nvSpPr>
          <p:spPr bwMode="auto">
            <a:xfrm rot="10800000" flipH="1">
              <a:off x="7348537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2899" y="4210051"/>
            <a:ext cx="8435987" cy="529826"/>
            <a:chOff x="342899" y="4210051"/>
            <a:chExt cx="8435987" cy="529826"/>
          </a:xfrm>
        </p:grpSpPr>
        <p:sp>
          <p:nvSpPr>
            <p:cNvPr id="33" name="Isosceles Triangle 30"/>
            <p:cNvSpPr>
              <a:spLocks/>
            </p:cNvSpPr>
            <p:nvPr/>
          </p:nvSpPr>
          <p:spPr bwMode="auto">
            <a:xfrm rot="10800000" flipH="1">
              <a:off x="1666874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  <p:sp>
          <p:nvSpPr>
            <p:cNvPr id="40" name="Isosceles Triangle 37"/>
            <p:cNvSpPr>
              <a:spLocks/>
            </p:cNvSpPr>
            <p:nvPr/>
          </p:nvSpPr>
          <p:spPr bwMode="auto">
            <a:xfrm rot="10800000" flipH="1">
              <a:off x="8291512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49"/>
            <p:cNvGrpSpPr/>
            <p:nvPr/>
          </p:nvGrpSpPr>
          <p:grpSpPr>
            <a:xfrm>
              <a:off x="342899" y="4364832"/>
              <a:ext cx="876300" cy="375045"/>
              <a:chOff x="457200" y="5819775"/>
              <a:chExt cx="1168400" cy="500060"/>
            </a:xfrm>
          </p:grpSpPr>
          <p:sp>
            <p:nvSpPr>
              <p:cNvPr id="66" name="Rectangle 38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67" name="Rectangle 48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2" name="Group 50"/>
            <p:cNvGrpSpPr/>
            <p:nvPr/>
          </p:nvGrpSpPr>
          <p:grpSpPr>
            <a:xfrm>
              <a:off x="1279522" y="4364832"/>
              <a:ext cx="876300" cy="375045"/>
              <a:chOff x="457200" y="5819775"/>
              <a:chExt cx="1168400" cy="500060"/>
            </a:xfrm>
          </p:grpSpPr>
          <p:sp>
            <p:nvSpPr>
              <p:cNvPr id="64" name="Rectangle 51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65" name="Rectangle 52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3" name="Group 53"/>
            <p:cNvGrpSpPr/>
            <p:nvPr/>
          </p:nvGrpSpPr>
          <p:grpSpPr>
            <a:xfrm>
              <a:off x="2222497" y="4364832"/>
              <a:ext cx="876300" cy="375045"/>
              <a:chOff x="457200" y="5819775"/>
              <a:chExt cx="1168400" cy="500060"/>
            </a:xfrm>
          </p:grpSpPr>
          <p:sp>
            <p:nvSpPr>
              <p:cNvPr id="62" name="Rectangle 54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63" name="Rectangle 55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4" name="Group 60"/>
            <p:cNvGrpSpPr/>
            <p:nvPr/>
          </p:nvGrpSpPr>
          <p:grpSpPr>
            <a:xfrm>
              <a:off x="3186112" y="4364832"/>
              <a:ext cx="876300" cy="375045"/>
              <a:chOff x="457200" y="5819775"/>
              <a:chExt cx="1168400" cy="500060"/>
            </a:xfrm>
          </p:grpSpPr>
          <p:sp>
            <p:nvSpPr>
              <p:cNvPr id="60" name="Rectangle 61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61" name="Rectangle 62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5" name="Group 63"/>
            <p:cNvGrpSpPr/>
            <p:nvPr/>
          </p:nvGrpSpPr>
          <p:grpSpPr>
            <a:xfrm>
              <a:off x="4121161" y="4364832"/>
              <a:ext cx="876300" cy="375045"/>
              <a:chOff x="457200" y="5819775"/>
              <a:chExt cx="1168400" cy="500060"/>
            </a:xfrm>
          </p:grpSpPr>
          <p:sp>
            <p:nvSpPr>
              <p:cNvPr id="58" name="Rectangle 64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59" name="Rectangle 65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6" name="Group 66"/>
            <p:cNvGrpSpPr/>
            <p:nvPr/>
          </p:nvGrpSpPr>
          <p:grpSpPr>
            <a:xfrm>
              <a:off x="5086945" y="4364832"/>
              <a:ext cx="876300" cy="375045"/>
              <a:chOff x="457200" y="5819775"/>
              <a:chExt cx="1168400" cy="500060"/>
            </a:xfrm>
          </p:grpSpPr>
          <p:sp>
            <p:nvSpPr>
              <p:cNvPr id="56" name="Rectangle 67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57" name="Rectangle 68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7" name="Group 69"/>
            <p:cNvGrpSpPr/>
            <p:nvPr/>
          </p:nvGrpSpPr>
          <p:grpSpPr>
            <a:xfrm>
              <a:off x="6035873" y="4364832"/>
              <a:ext cx="876300" cy="375045"/>
              <a:chOff x="457200" y="5819775"/>
              <a:chExt cx="1168400" cy="500060"/>
            </a:xfrm>
          </p:grpSpPr>
          <p:sp>
            <p:nvSpPr>
              <p:cNvPr id="54" name="Rectangle 70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55" name="Rectangle 71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8" name="Group 72"/>
            <p:cNvGrpSpPr/>
            <p:nvPr/>
          </p:nvGrpSpPr>
          <p:grpSpPr>
            <a:xfrm>
              <a:off x="6965948" y="4364832"/>
              <a:ext cx="876300" cy="375045"/>
              <a:chOff x="457200" y="5819775"/>
              <a:chExt cx="1168400" cy="500060"/>
            </a:xfrm>
          </p:grpSpPr>
          <p:sp>
            <p:nvSpPr>
              <p:cNvPr id="52" name="Rectangle 73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53" name="Rectangle 74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9" name="Group 82"/>
            <p:cNvGrpSpPr/>
            <p:nvPr/>
          </p:nvGrpSpPr>
          <p:grpSpPr>
            <a:xfrm>
              <a:off x="7902586" y="4364832"/>
              <a:ext cx="876300" cy="375045"/>
              <a:chOff x="457200" y="5819775"/>
              <a:chExt cx="1168400" cy="500060"/>
            </a:xfrm>
          </p:grpSpPr>
          <p:sp>
            <p:nvSpPr>
              <p:cNvPr id="50" name="Rectangle 83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51" name="Rectangle 84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Diamond 33">
            <a:extLst>
              <a:ext uri="{FF2B5EF4-FFF2-40B4-BE49-F238E27FC236}">
                <a16:creationId xmlns:a16="http://schemas.microsoft.com/office/drawing/2014/main" id="{B7D2AF0C-0238-4140-8867-82033731C136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3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tial Circle 3"/>
          <p:cNvSpPr/>
          <p:nvPr/>
        </p:nvSpPr>
        <p:spPr>
          <a:xfrm>
            <a:off x="3341599" y="1498082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Teardrop 4"/>
          <p:cNvSpPr/>
          <p:nvPr/>
        </p:nvSpPr>
        <p:spPr>
          <a:xfrm rot="16200000" flipH="1">
            <a:off x="4567067" y="1507003"/>
            <a:ext cx="1076325" cy="1071053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Partial Circle 5"/>
          <p:cNvSpPr/>
          <p:nvPr/>
        </p:nvSpPr>
        <p:spPr>
          <a:xfrm flipH="1" flipV="1">
            <a:off x="3416981" y="1582944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Teardrop 6"/>
          <p:cNvSpPr/>
          <p:nvPr/>
        </p:nvSpPr>
        <p:spPr>
          <a:xfrm rot="16200000" flipV="1">
            <a:off x="3414345" y="2672338"/>
            <a:ext cx="1076325" cy="107105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6064811" y="2907650"/>
            <a:ext cx="1855561" cy="649603"/>
            <a:chOff x="8086415" y="3876866"/>
            <a:chExt cx="2474081" cy="866137"/>
          </a:xfrm>
        </p:grpSpPr>
        <p:sp>
          <p:nvSpPr>
            <p:cNvPr id="22" name="TextBox 33"/>
            <p:cNvSpPr txBox="1">
              <a:spLocks/>
            </p:cNvSpPr>
            <p:nvPr/>
          </p:nvSpPr>
          <p:spPr bwMode="auto">
            <a:xfrm>
              <a:off x="8086415" y="3876866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 bwMode="auto">
            <a:xfrm>
              <a:off x="8086415" y="4186824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64811" y="1761660"/>
            <a:ext cx="1855561" cy="649603"/>
            <a:chOff x="8086415" y="2348880"/>
            <a:chExt cx="2474081" cy="866137"/>
          </a:xfrm>
        </p:grpSpPr>
        <p:sp>
          <p:nvSpPr>
            <p:cNvPr id="20" name="TextBox 35"/>
            <p:cNvSpPr txBox="1">
              <a:spLocks/>
            </p:cNvSpPr>
            <p:nvPr/>
          </p:nvSpPr>
          <p:spPr bwMode="auto">
            <a:xfrm>
              <a:off x="8086415" y="234888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36"/>
            <p:cNvSpPr txBox="1">
              <a:spLocks/>
            </p:cNvSpPr>
            <p:nvPr/>
          </p:nvSpPr>
          <p:spPr bwMode="auto">
            <a:xfrm>
              <a:off x="8086415" y="2658838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1164081" y="2907650"/>
            <a:ext cx="1855561" cy="649603"/>
            <a:chOff x="1552108" y="3876866"/>
            <a:chExt cx="2474081" cy="866137"/>
          </a:xfrm>
        </p:grpSpPr>
        <p:sp>
          <p:nvSpPr>
            <p:cNvPr id="18" name="TextBox 37"/>
            <p:cNvSpPr txBox="1">
              <a:spLocks/>
            </p:cNvSpPr>
            <p:nvPr/>
          </p:nvSpPr>
          <p:spPr bwMode="auto">
            <a:xfrm>
              <a:off x="2767213" y="3876866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 bwMode="auto">
            <a:xfrm>
              <a:off x="1552108" y="4186824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164081" y="1761660"/>
            <a:ext cx="1855561" cy="649603"/>
            <a:chOff x="1552108" y="2348880"/>
            <a:chExt cx="2474081" cy="866137"/>
          </a:xfrm>
        </p:grpSpPr>
        <p:sp>
          <p:nvSpPr>
            <p:cNvPr id="16" name="TextBox 39"/>
            <p:cNvSpPr txBox="1">
              <a:spLocks/>
            </p:cNvSpPr>
            <p:nvPr/>
          </p:nvSpPr>
          <p:spPr bwMode="auto">
            <a:xfrm>
              <a:off x="2767213" y="234888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0"/>
            <p:cNvSpPr txBox="1">
              <a:spLocks/>
            </p:cNvSpPr>
            <p:nvPr/>
          </p:nvSpPr>
          <p:spPr bwMode="auto">
            <a:xfrm>
              <a:off x="1552108" y="2658838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12" name="Freeform: Shape 43"/>
          <p:cNvSpPr>
            <a:spLocks/>
          </p:cNvSpPr>
          <p:nvPr/>
        </p:nvSpPr>
        <p:spPr bwMode="auto">
          <a:xfrm>
            <a:off x="4859625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44"/>
          <p:cNvSpPr>
            <a:spLocks/>
          </p:cNvSpPr>
          <p:nvPr/>
        </p:nvSpPr>
        <p:spPr bwMode="auto">
          <a:xfrm>
            <a:off x="3749174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45"/>
          <p:cNvSpPr>
            <a:spLocks/>
          </p:cNvSpPr>
          <p:nvPr/>
        </p:nvSpPr>
        <p:spPr bwMode="auto">
          <a:xfrm>
            <a:off x="3763212" y="1915985"/>
            <a:ext cx="426603" cy="42660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46"/>
          <p:cNvSpPr>
            <a:spLocks/>
          </p:cNvSpPr>
          <p:nvPr/>
        </p:nvSpPr>
        <p:spPr bwMode="auto">
          <a:xfrm>
            <a:off x="4854084" y="1915985"/>
            <a:ext cx="426603" cy="426603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Diamond 33">
            <a:extLst>
              <a:ext uri="{FF2B5EF4-FFF2-40B4-BE49-F238E27FC236}">
                <a16:creationId xmlns:a16="http://schemas.microsoft.com/office/drawing/2014/main" id="{2ECF6356-8B2A-4B7E-A74D-08F4FA41B3CA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468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4428433A-17F4-4B51-877D-6AE7B92D2FAC}"/>
              </a:ext>
            </a:extLst>
          </p:cNvPr>
          <p:cNvGrpSpPr/>
          <p:nvPr/>
        </p:nvGrpSpPr>
        <p:grpSpPr>
          <a:xfrm>
            <a:off x="3118121" y="1292364"/>
            <a:ext cx="1656184" cy="2209836"/>
            <a:chOff x="3118121" y="1292364"/>
            <a:chExt cx="1656184" cy="220983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44138DD3-6004-474A-9D5F-2705A1206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1292364"/>
              <a:ext cx="1103895" cy="1105259"/>
            </a:xfrm>
            <a:custGeom>
              <a:avLst/>
              <a:gdLst>
                <a:gd name="T0" fmla="*/ 809 w 1619"/>
                <a:gd name="T1" fmla="*/ 1621 h 1621"/>
                <a:gd name="T2" fmla="*/ 0 w 1619"/>
                <a:gd name="T3" fmla="*/ 810 h 1621"/>
                <a:gd name="T4" fmla="*/ 809 w 1619"/>
                <a:gd name="T5" fmla="*/ 0 h 1621"/>
                <a:gd name="T6" fmla="*/ 1619 w 1619"/>
                <a:gd name="T7" fmla="*/ 810 h 1621"/>
                <a:gd name="T8" fmla="*/ 809 w 1619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1">
                  <a:moveTo>
                    <a:pt x="809" y="1621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1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1E36F80C-346B-4B9A-AF20-97E5314AD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2397623"/>
              <a:ext cx="1103895" cy="1104577"/>
            </a:xfrm>
            <a:custGeom>
              <a:avLst/>
              <a:gdLst>
                <a:gd name="T0" fmla="*/ 809 w 1619"/>
                <a:gd name="T1" fmla="*/ 1620 h 1620"/>
                <a:gd name="T2" fmla="*/ 0 w 1619"/>
                <a:gd name="T3" fmla="*/ 810 h 1620"/>
                <a:gd name="T4" fmla="*/ 809 w 1619"/>
                <a:gd name="T5" fmla="*/ 0 h 1620"/>
                <a:gd name="T6" fmla="*/ 1619 w 1619"/>
                <a:gd name="T7" fmla="*/ 810 h 1620"/>
                <a:gd name="T8" fmla="*/ 809 w 1619"/>
                <a:gd name="T9" fmla="*/ 162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0">
                  <a:moveTo>
                    <a:pt x="809" y="1620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0"/>
                  </a:lnTo>
                  <a:close/>
                </a:path>
              </a:pathLst>
            </a:custGeom>
            <a:solidFill>
              <a:srgbClr val="961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1515938-A59D-4EDC-9474-B39A5BE8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728" y="1844653"/>
              <a:ext cx="1104577" cy="1105259"/>
            </a:xfrm>
            <a:custGeom>
              <a:avLst/>
              <a:gdLst>
                <a:gd name="T0" fmla="*/ 810 w 1620"/>
                <a:gd name="T1" fmla="*/ 1621 h 1621"/>
                <a:gd name="T2" fmla="*/ 0 w 1620"/>
                <a:gd name="T3" fmla="*/ 811 h 1621"/>
                <a:gd name="T4" fmla="*/ 810 w 1620"/>
                <a:gd name="T5" fmla="*/ 0 h 1621"/>
                <a:gd name="T6" fmla="*/ 1620 w 1620"/>
                <a:gd name="T7" fmla="*/ 811 h 1621"/>
                <a:gd name="T8" fmla="*/ 810 w 1620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1621">
                  <a:moveTo>
                    <a:pt x="810" y="1621"/>
                  </a:moveTo>
                  <a:lnTo>
                    <a:pt x="0" y="811"/>
                  </a:lnTo>
                  <a:lnTo>
                    <a:pt x="810" y="0"/>
                  </a:lnTo>
                  <a:lnTo>
                    <a:pt x="1620" y="811"/>
                  </a:lnTo>
                  <a:lnTo>
                    <a:pt x="810" y="1621"/>
                  </a:lnTo>
                  <a:close/>
                </a:path>
              </a:pathLst>
            </a:custGeom>
            <a:solidFill>
              <a:srgbClr val="B7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28C8A1-C079-4F23-B988-B88D7877121C}"/>
              </a:ext>
            </a:extLst>
          </p:cNvPr>
          <p:cNvGrpSpPr/>
          <p:nvPr/>
        </p:nvGrpSpPr>
        <p:grpSpPr>
          <a:xfrm>
            <a:off x="3824249" y="1305265"/>
            <a:ext cx="1196801" cy="1047633"/>
            <a:chOff x="2202008" y="436205"/>
            <a:chExt cx="1871412" cy="1638160"/>
          </a:xfrm>
        </p:grpSpPr>
        <p:sp>
          <p:nvSpPr>
            <p:cNvPr id="19" name="Freeform 3301">
              <a:extLst>
                <a:ext uri="{FF2B5EF4-FFF2-40B4-BE49-F238E27FC236}">
                  <a16:creationId xmlns:a16="http://schemas.microsoft.com/office/drawing/2014/main" id="{4FF933E5-02E1-4928-AF02-B0A35F2CC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008" y="436205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D3AAB8A-5993-4EAD-9A65-C53349F176CA}"/>
                </a:ext>
              </a:extLst>
            </p:cNvPr>
            <p:cNvSpPr/>
            <p:nvPr/>
          </p:nvSpPr>
          <p:spPr>
            <a:xfrm>
              <a:off x="2605858" y="732250"/>
              <a:ext cx="1467562" cy="1106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34">
            <a:extLst>
              <a:ext uri="{FF2B5EF4-FFF2-40B4-BE49-F238E27FC236}">
                <a16:creationId xmlns:a16="http://schemas.microsoft.com/office/drawing/2014/main" id="{B4376503-0CE7-44A3-9767-4D223AAB195D}"/>
              </a:ext>
            </a:extLst>
          </p:cNvPr>
          <p:cNvGrpSpPr/>
          <p:nvPr/>
        </p:nvGrpSpPr>
        <p:grpSpPr>
          <a:xfrm>
            <a:off x="4690569" y="1835314"/>
            <a:ext cx="3024546" cy="880452"/>
            <a:chOff x="5672038" y="902658"/>
            <a:chExt cx="4307036" cy="1173937"/>
          </a:xfrm>
        </p:grpSpPr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60C69057-E875-4B7F-BF29-0F08706218E6}"/>
                </a:ext>
              </a:extLst>
            </p:cNvPr>
            <p:cNvSpPr txBox="1"/>
            <p:nvPr/>
          </p:nvSpPr>
          <p:spPr>
            <a:xfrm>
              <a:off x="5672038" y="902658"/>
              <a:ext cx="4232109" cy="80959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2800" b="1" dirty="0">
                  <a:solidFill>
                    <a:srgbClr val="33333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042A28CF-FF89-4763-A3E1-FAE11D6C990C}"/>
                </a:ext>
              </a:extLst>
            </p:cNvPr>
            <p:cNvSpPr txBox="1">
              <a:spLocks/>
            </p:cNvSpPr>
            <p:nvPr/>
          </p:nvSpPr>
          <p:spPr>
            <a:xfrm>
              <a:off x="5746965" y="1756227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3E17464-269A-4B22-918F-3A944AB2712E}"/>
              </a:ext>
            </a:extLst>
          </p:cNvPr>
          <p:cNvGrpSpPr/>
          <p:nvPr/>
        </p:nvGrpSpPr>
        <p:grpSpPr>
          <a:xfrm>
            <a:off x="1187624" y="1059582"/>
            <a:ext cx="2796817" cy="2798546"/>
            <a:chOff x="265239" y="1114832"/>
            <a:chExt cx="2796817" cy="2798546"/>
          </a:xfrm>
        </p:grpSpPr>
        <p:sp>
          <p:nvSpPr>
            <p:cNvPr id="25" name="Freeform 3297">
              <a:extLst>
                <a:ext uri="{FF2B5EF4-FFF2-40B4-BE49-F238E27FC236}">
                  <a16:creationId xmlns:a16="http://schemas.microsoft.com/office/drawing/2014/main" id="{8B4D291C-EC62-47A9-AEDD-69040E07E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97">
              <a:extLst>
                <a:ext uri="{FF2B5EF4-FFF2-40B4-BE49-F238E27FC236}">
                  <a16:creationId xmlns:a16="http://schemas.microsoft.com/office/drawing/2014/main" id="{4552A006-58A6-4EB0-8E46-5486B1BF0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640" y="1775508"/>
            <a:ext cx="1990725" cy="1989761"/>
            <a:chOff x="3576640" y="1775508"/>
            <a:chExt cx="1990725" cy="1989761"/>
          </a:xfrm>
        </p:grpSpPr>
        <p:sp>
          <p:nvSpPr>
            <p:cNvPr id="4" name="Freeform: Shape 20"/>
            <p:cNvSpPr/>
            <p:nvPr/>
          </p:nvSpPr>
          <p:spPr>
            <a:xfrm rot="16200000" flipH="1">
              <a:off x="3558501" y="2788524"/>
              <a:ext cx="993382" cy="956147"/>
            </a:xfrm>
            <a:custGeom>
              <a:avLst/>
              <a:gdLst>
                <a:gd name="connsiteX0" fmla="*/ 0 w 1324509"/>
                <a:gd name="connsiteY0" fmla="*/ 0 h 1274862"/>
                <a:gd name="connsiteX1" fmla="*/ 0 w 1324509"/>
                <a:gd name="connsiteY1" fmla="*/ 4455 h 1274862"/>
                <a:gd name="connsiteX2" fmla="*/ 12700 w 1324509"/>
                <a:gd name="connsiteY2" fmla="*/ 3175 h 1274862"/>
                <a:gd name="connsiteX3" fmla="*/ 675235 w 1324509"/>
                <a:gd name="connsiteY3" fmla="*/ 543157 h 1274862"/>
                <a:gd name="connsiteX4" fmla="*/ 685041 w 1324509"/>
                <a:gd name="connsiteY4" fmla="*/ 640434 h 1274862"/>
                <a:gd name="connsiteX5" fmla="*/ 771873 w 1324509"/>
                <a:gd name="connsiteY5" fmla="*/ 648096 h 1274862"/>
                <a:gd name="connsiteX6" fmla="*/ 1314696 w 1324509"/>
                <a:gd name="connsiteY6" fmla="*/ 1177515 h 1274862"/>
                <a:gd name="connsiteX7" fmla="*/ 1324509 w 1324509"/>
                <a:gd name="connsiteY7" fmla="*/ 1274862 h 1274862"/>
                <a:gd name="connsiteX8" fmla="*/ 1320298 w 1324509"/>
                <a:gd name="connsiteY8" fmla="*/ 1191457 h 1274862"/>
                <a:gd name="connsiteX9" fmla="*/ 938437 w 1324509"/>
                <a:gd name="connsiteY9" fmla="*/ 388713 h 1274862"/>
                <a:gd name="connsiteX10" fmla="*/ 844477 w 1324509"/>
                <a:gd name="connsiteY10" fmla="*/ 303316 h 1274862"/>
                <a:gd name="connsiteX11" fmla="*/ 843918 w 1324509"/>
                <a:gd name="connsiteY11" fmla="*/ 302852 h 1274862"/>
                <a:gd name="connsiteX12" fmla="*/ 742776 w 1324509"/>
                <a:gd name="connsiteY12" fmla="*/ 227219 h 1274862"/>
                <a:gd name="connsiteX13" fmla="*/ 741473 w 1324509"/>
                <a:gd name="connsiteY13" fmla="*/ 226322 h 1274862"/>
                <a:gd name="connsiteX14" fmla="*/ 633212 w 1324509"/>
                <a:gd name="connsiteY14" fmla="*/ 160552 h 1274862"/>
                <a:gd name="connsiteX15" fmla="*/ 632262 w 1324509"/>
                <a:gd name="connsiteY15" fmla="*/ 160017 h 1274862"/>
                <a:gd name="connsiteX16" fmla="*/ 516587 w 1324509"/>
                <a:gd name="connsiteY16" fmla="*/ 104294 h 1274862"/>
                <a:gd name="connsiteX17" fmla="*/ 0 w 1324509"/>
                <a:gd name="connsiteY17" fmla="*/ 0 h 127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4509" h="1274862">
                  <a:moveTo>
                    <a:pt x="0" y="0"/>
                  </a:moveTo>
                  <a:lnTo>
                    <a:pt x="0" y="4455"/>
                  </a:lnTo>
                  <a:lnTo>
                    <a:pt x="12700" y="3175"/>
                  </a:lnTo>
                  <a:cubicBezTo>
                    <a:pt x="339509" y="3175"/>
                    <a:pt x="612175" y="234990"/>
                    <a:pt x="675235" y="543157"/>
                  </a:cubicBezTo>
                  <a:lnTo>
                    <a:pt x="685041" y="640434"/>
                  </a:lnTo>
                  <a:lnTo>
                    <a:pt x="771873" y="648096"/>
                  </a:lnTo>
                  <a:cubicBezTo>
                    <a:pt x="1043861" y="696679"/>
                    <a:pt x="1259519" y="907868"/>
                    <a:pt x="1314696" y="1177515"/>
                  </a:cubicBezTo>
                  <a:lnTo>
                    <a:pt x="1324509" y="1274862"/>
                  </a:lnTo>
                  <a:lnTo>
                    <a:pt x="1320298" y="1191457"/>
                  </a:lnTo>
                  <a:cubicBezTo>
                    <a:pt x="1288582" y="879152"/>
                    <a:pt x="1148583" y="598859"/>
                    <a:pt x="938437" y="388713"/>
                  </a:cubicBezTo>
                  <a:lnTo>
                    <a:pt x="844477" y="303316"/>
                  </a:lnTo>
                  <a:lnTo>
                    <a:pt x="843918" y="302852"/>
                  </a:lnTo>
                  <a:lnTo>
                    <a:pt x="742776" y="227219"/>
                  </a:lnTo>
                  <a:lnTo>
                    <a:pt x="741473" y="226322"/>
                  </a:lnTo>
                  <a:lnTo>
                    <a:pt x="633212" y="160552"/>
                  </a:lnTo>
                  <a:lnTo>
                    <a:pt x="632262" y="160017"/>
                  </a:lnTo>
                  <a:lnTo>
                    <a:pt x="516587" y="104294"/>
                  </a:lnTo>
                  <a:cubicBezTo>
                    <a:pt x="357808" y="37136"/>
                    <a:pt x="183241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6"/>
            <p:cNvSpPr/>
            <p:nvPr/>
          </p:nvSpPr>
          <p:spPr>
            <a:xfrm flipV="1">
              <a:off x="3577604" y="276990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 rot="5400000">
              <a:off x="4074803" y="2272707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3577604" y="177879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26"/>
            <p:cNvSpPr/>
            <p:nvPr/>
          </p:nvSpPr>
          <p:spPr>
            <a:xfrm rot="16200000" flipH="1">
              <a:off x="3320232" y="2031917"/>
              <a:ext cx="1508179" cy="995363"/>
            </a:xfrm>
            <a:custGeom>
              <a:avLst/>
              <a:gdLst>
                <a:gd name="connsiteX0" fmla="*/ 0 w 2010905"/>
                <a:gd name="connsiteY0" fmla="*/ 1327150 h 1327150"/>
                <a:gd name="connsiteX1" fmla="*/ 4455 w 2010905"/>
                <a:gd name="connsiteY1" fmla="*/ 1327150 h 1327150"/>
                <a:gd name="connsiteX2" fmla="*/ 3175 w 2010905"/>
                <a:gd name="connsiteY2" fmla="*/ 1314450 h 1327150"/>
                <a:gd name="connsiteX3" fmla="*/ 679450 w 2010905"/>
                <a:gd name="connsiteY3" fmla="*/ 638175 h 1327150"/>
                <a:gd name="connsiteX4" fmla="*/ 1302580 w 2010905"/>
                <a:gd name="connsiteY4" fmla="*/ 1051213 h 1327150"/>
                <a:gd name="connsiteX5" fmla="*/ 1328738 w 2010905"/>
                <a:gd name="connsiteY5" fmla="*/ 1135480 h 1327150"/>
                <a:gd name="connsiteX6" fmla="*/ 1354895 w 2010905"/>
                <a:gd name="connsiteY6" fmla="*/ 1051213 h 1327150"/>
                <a:gd name="connsiteX7" fmla="*/ 1978025 w 2010905"/>
                <a:gd name="connsiteY7" fmla="*/ 638175 h 1327150"/>
                <a:gd name="connsiteX8" fmla="*/ 2010905 w 2010905"/>
                <a:gd name="connsiteY8" fmla="*/ 641076 h 1327150"/>
                <a:gd name="connsiteX9" fmla="*/ 2001099 w 2010905"/>
                <a:gd name="connsiteY9" fmla="*/ 543799 h 1327150"/>
                <a:gd name="connsiteX10" fmla="*/ 1338564 w 2010905"/>
                <a:gd name="connsiteY10" fmla="*/ 3817 h 1327150"/>
                <a:gd name="connsiteX11" fmla="*/ 1325864 w 2010905"/>
                <a:gd name="connsiteY11" fmla="*/ 5097 h 1327150"/>
                <a:gd name="connsiteX12" fmla="*/ 1325864 w 2010905"/>
                <a:gd name="connsiteY12" fmla="*/ 642 h 1327150"/>
                <a:gd name="connsiteX13" fmla="*/ 1842451 w 2010905"/>
                <a:gd name="connsiteY13" fmla="*/ 104936 h 1327150"/>
                <a:gd name="connsiteX14" fmla="*/ 1958126 w 2010905"/>
                <a:gd name="connsiteY14" fmla="*/ 160659 h 1327150"/>
                <a:gd name="connsiteX15" fmla="*/ 1924171 w 2010905"/>
                <a:gd name="connsiteY15" fmla="*/ 141546 h 1327150"/>
                <a:gd name="connsiteX16" fmla="*/ 1327150 w 2010905"/>
                <a:gd name="connsiteY16" fmla="*/ 0 h 1327150"/>
                <a:gd name="connsiteX17" fmla="*/ 0 w 2010905"/>
                <a:gd name="connsiteY17" fmla="*/ 132715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0905" h="1327150">
                  <a:moveTo>
                    <a:pt x="0" y="1327150"/>
                  </a:moveTo>
                  <a:lnTo>
                    <a:pt x="4455" y="1327150"/>
                  </a:lnTo>
                  <a:lnTo>
                    <a:pt x="3175" y="1314450"/>
                  </a:lnTo>
                  <a:cubicBezTo>
                    <a:pt x="3175" y="940954"/>
                    <a:pt x="305954" y="638175"/>
                    <a:pt x="679450" y="638175"/>
                  </a:cubicBezTo>
                  <a:cubicBezTo>
                    <a:pt x="959572" y="638175"/>
                    <a:pt x="1199916" y="808488"/>
                    <a:pt x="1302580" y="1051213"/>
                  </a:cubicBezTo>
                  <a:lnTo>
                    <a:pt x="1328738" y="1135480"/>
                  </a:lnTo>
                  <a:lnTo>
                    <a:pt x="1354895" y="1051213"/>
                  </a:lnTo>
                  <a:cubicBezTo>
                    <a:pt x="1457560" y="808488"/>
                    <a:pt x="1697903" y="638175"/>
                    <a:pt x="1978025" y="638175"/>
                  </a:cubicBezTo>
                  <a:lnTo>
                    <a:pt x="2010905" y="641076"/>
                  </a:lnTo>
                  <a:lnTo>
                    <a:pt x="2001099" y="543799"/>
                  </a:lnTo>
                  <a:cubicBezTo>
                    <a:pt x="1938039" y="235632"/>
                    <a:pt x="1665373" y="3817"/>
                    <a:pt x="1338564" y="3817"/>
                  </a:cubicBezTo>
                  <a:lnTo>
                    <a:pt x="1325864" y="5097"/>
                  </a:lnTo>
                  <a:lnTo>
                    <a:pt x="1325864" y="642"/>
                  </a:lnTo>
                  <a:cubicBezTo>
                    <a:pt x="1509105" y="642"/>
                    <a:pt x="1683672" y="37778"/>
                    <a:pt x="1842451" y="104936"/>
                  </a:cubicBezTo>
                  <a:lnTo>
                    <a:pt x="1958126" y="160659"/>
                  </a:lnTo>
                  <a:lnTo>
                    <a:pt x="1924171" y="141546"/>
                  </a:lnTo>
                  <a:cubicBezTo>
                    <a:pt x="1744710" y="50999"/>
                    <a:pt x="1541886" y="0"/>
                    <a:pt x="1327150" y="0"/>
                  </a:cubicBezTo>
                  <a:cubicBezTo>
                    <a:pt x="594185" y="0"/>
                    <a:pt x="0" y="594185"/>
                    <a:pt x="0" y="132715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31"/>
            <p:cNvSpPr>
              <a:spLocks/>
            </p:cNvSpPr>
            <p:nvPr/>
          </p:nvSpPr>
          <p:spPr bwMode="auto">
            <a:xfrm>
              <a:off x="4421932" y="3302362"/>
              <a:ext cx="301100" cy="301100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4431884" y="1921618"/>
              <a:ext cx="281203" cy="301100"/>
              <a:chOff x="2281238" y="1909763"/>
              <a:chExt cx="336550" cy="360363"/>
            </a:xfrm>
            <a:solidFill>
              <a:schemeClr val="bg1"/>
            </a:solidFill>
          </p:grpSpPr>
          <p:sp>
            <p:nvSpPr>
              <p:cNvPr id="26" name="Freeform: Shape 33"/>
              <p:cNvSpPr>
                <a:spLocks/>
              </p:cNvSpPr>
              <p:nvPr/>
            </p:nvSpPr>
            <p:spPr bwMode="auto">
              <a:xfrm>
                <a:off x="2281238" y="1909763"/>
                <a:ext cx="336550" cy="360363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5" y="0"/>
                  </a:cxn>
                  <a:cxn ang="0">
                    <a:pos x="0" y="15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99" y="123"/>
                  </a:cxn>
                  <a:cxn ang="0">
                    <a:pos x="115" y="107"/>
                  </a:cxn>
                  <a:cxn ang="0">
                    <a:pos x="115" y="15"/>
                  </a:cxn>
                  <a:cxn ang="0">
                    <a:pos x="99" y="0"/>
                  </a:cxn>
                  <a:cxn ang="0">
                    <a:pos x="107" y="107"/>
                  </a:cxn>
                  <a:cxn ang="0">
                    <a:pos x="99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15"/>
                  </a:cxn>
                  <a:cxn ang="0">
                    <a:pos x="15" y="8"/>
                  </a:cxn>
                  <a:cxn ang="0">
                    <a:pos x="99" y="8"/>
                  </a:cxn>
                  <a:cxn ang="0">
                    <a:pos x="107" y="15"/>
                  </a:cxn>
                  <a:cxn ang="0">
                    <a:pos x="107" y="107"/>
                  </a:cxn>
                  <a:cxn ang="0">
                    <a:pos x="107" y="107"/>
                  </a:cxn>
                  <a:cxn ang="0">
                    <a:pos x="107" y="107"/>
                  </a:cxn>
                </a:cxnLst>
                <a:rect l="0" t="0" r="r" b="b"/>
                <a:pathLst>
                  <a:path w="115" h="123">
                    <a:moveTo>
                      <a:pt x="9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8" y="123"/>
                      <a:pt x="115" y="116"/>
                      <a:pt x="115" y="107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5" y="7"/>
                      <a:pt x="108" y="0"/>
                      <a:pt x="99" y="0"/>
                    </a:cubicBezTo>
                    <a:close/>
                    <a:moveTo>
                      <a:pt x="107" y="107"/>
                    </a:moveTo>
                    <a:cubicBezTo>
                      <a:pt x="107" y="111"/>
                      <a:pt x="104" y="115"/>
                      <a:pt x="99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1"/>
                      <a:pt x="7" y="10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1"/>
                      <a:pt x="11" y="8"/>
                      <a:pt x="15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4" y="8"/>
                      <a:pt x="107" y="11"/>
                      <a:pt x="107" y="15"/>
                    </a:cubicBezTo>
                    <a:lnTo>
                      <a:pt x="107" y="107"/>
                    </a:lnTo>
                    <a:close/>
                    <a:moveTo>
                      <a:pt x="107" y="107"/>
                    </a:moveTo>
                    <a:cubicBezTo>
                      <a:pt x="107" y="107"/>
                      <a:pt x="107" y="107"/>
                      <a:pt x="107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4"/>
              <p:cNvSpPr>
                <a:spLocks/>
              </p:cNvSpPr>
              <p:nvPr/>
            </p:nvSpPr>
            <p:spPr bwMode="auto">
              <a:xfrm>
                <a:off x="2325688" y="1952626"/>
                <a:ext cx="246063" cy="227013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3"/>
                  </a:cxn>
                  <a:cxn ang="0">
                    <a:pos x="4" y="77"/>
                  </a:cxn>
                  <a:cxn ang="0">
                    <a:pos x="81" y="77"/>
                  </a:cxn>
                  <a:cxn ang="0">
                    <a:pos x="84" y="73"/>
                  </a:cxn>
                  <a:cxn ang="0">
                    <a:pos x="84" y="4"/>
                  </a:cxn>
                  <a:cxn ang="0">
                    <a:pos x="81" y="0"/>
                  </a:cxn>
                  <a:cxn ang="0">
                    <a:pos x="81" y="4"/>
                  </a:cxn>
                  <a:cxn ang="0">
                    <a:pos x="81" y="57"/>
                  </a:cxn>
                  <a:cxn ang="0">
                    <a:pos x="68" y="44"/>
                  </a:cxn>
                  <a:cxn ang="0">
                    <a:pos x="65" y="42"/>
                  </a:cxn>
                  <a:cxn ang="0">
                    <a:pos x="62" y="44"/>
                  </a:cxn>
                  <a:cxn ang="0">
                    <a:pos x="52" y="55"/>
                  </a:cxn>
                  <a:cxn ang="0">
                    <a:pos x="22" y="21"/>
                  </a:cxn>
                  <a:cxn ang="0">
                    <a:pos x="19" y="19"/>
                  </a:cxn>
                  <a:cxn ang="0">
                    <a:pos x="16" y="21"/>
                  </a:cxn>
                  <a:cxn ang="0">
                    <a:pos x="4" y="35"/>
                  </a:cxn>
                  <a:cxn ang="0">
                    <a:pos x="4" y="4"/>
                  </a:cxn>
                  <a:cxn ang="0">
                    <a:pos x="81" y="4"/>
                  </a:cxn>
                  <a:cxn ang="0">
                    <a:pos x="4" y="41"/>
                  </a:cxn>
                  <a:cxn ang="0">
                    <a:pos x="19" y="23"/>
                  </a:cxn>
                  <a:cxn ang="0">
                    <a:pos x="50" y="58"/>
                  </a:cxn>
                  <a:cxn ang="0">
                    <a:pos x="52" y="61"/>
                  </a:cxn>
                  <a:cxn ang="0">
                    <a:pos x="63" y="73"/>
                  </a:cxn>
                  <a:cxn ang="0">
                    <a:pos x="4" y="73"/>
                  </a:cxn>
                  <a:cxn ang="0">
                    <a:pos x="4" y="41"/>
                  </a:cxn>
                  <a:cxn ang="0">
                    <a:pos x="68" y="73"/>
                  </a:cxn>
                  <a:cxn ang="0">
                    <a:pos x="55" y="58"/>
                  </a:cxn>
                  <a:cxn ang="0">
                    <a:pos x="65" y="46"/>
                  </a:cxn>
                  <a:cxn ang="0">
                    <a:pos x="81" y="63"/>
                  </a:cxn>
                  <a:cxn ang="0">
                    <a:pos x="81" y="73"/>
                  </a:cxn>
                  <a:cxn ang="0">
                    <a:pos x="68" y="73"/>
                  </a:cxn>
                  <a:cxn ang="0">
                    <a:pos x="68" y="73"/>
                  </a:cxn>
                  <a:cxn ang="0">
                    <a:pos x="68" y="73"/>
                  </a:cxn>
                </a:cxnLst>
                <a:rect l="0" t="0" r="r" b="b"/>
                <a:pathLst>
                  <a:path w="84" h="77">
                    <a:moveTo>
                      <a:pt x="8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4" y="77"/>
                    </a:cubicBezTo>
                    <a:cubicBezTo>
                      <a:pt x="81" y="77"/>
                      <a:pt x="81" y="77"/>
                      <a:pt x="81" y="77"/>
                    </a:cubicBezTo>
                    <a:cubicBezTo>
                      <a:pt x="83" y="77"/>
                      <a:pt x="84" y="75"/>
                      <a:pt x="84" y="7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3" y="0"/>
                      <a:pt x="81" y="0"/>
                    </a:cubicBezTo>
                    <a:close/>
                    <a:moveTo>
                      <a:pt x="81" y="4"/>
                    </a:moveTo>
                    <a:cubicBezTo>
                      <a:pt x="81" y="57"/>
                      <a:pt x="81" y="57"/>
                      <a:pt x="81" y="57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43"/>
                      <a:pt x="66" y="42"/>
                      <a:pt x="65" y="42"/>
                    </a:cubicBezTo>
                    <a:cubicBezTo>
                      <a:pt x="64" y="42"/>
                      <a:pt x="63" y="43"/>
                      <a:pt x="62" y="4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0" y="19"/>
                      <a:pt x="19" y="19"/>
                    </a:cubicBezTo>
                    <a:cubicBezTo>
                      <a:pt x="18" y="19"/>
                      <a:pt x="17" y="20"/>
                      <a:pt x="16" y="21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1" y="4"/>
                    </a:lnTo>
                    <a:close/>
                    <a:moveTo>
                      <a:pt x="4" y="41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4" y="73"/>
                      <a:pt x="4" y="73"/>
                      <a:pt x="4" y="73"/>
                    </a:cubicBezTo>
                    <a:lnTo>
                      <a:pt x="4" y="41"/>
                    </a:lnTo>
                    <a:close/>
                    <a:moveTo>
                      <a:pt x="68" y="73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73"/>
                      <a:pt x="81" y="73"/>
                      <a:pt x="81" y="73"/>
                    </a:cubicBezTo>
                    <a:lnTo>
                      <a:pt x="68" y="73"/>
                    </a:lnTo>
                    <a:close/>
                    <a:moveTo>
                      <a:pt x="68" y="73"/>
                    </a:moveTo>
                    <a:cubicBezTo>
                      <a:pt x="68" y="73"/>
                      <a:pt x="68" y="73"/>
                      <a:pt x="68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5"/>
              <p:cNvSpPr>
                <a:spLocks/>
              </p:cNvSpPr>
              <p:nvPr/>
            </p:nvSpPr>
            <p:spPr bwMode="auto">
              <a:xfrm>
                <a:off x="2460625" y="1989138"/>
                <a:ext cx="66675" cy="66675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3" y="11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12" y="23"/>
                  </a:cxn>
                  <a:cxn ang="0">
                    <a:pos x="12" y="4"/>
                  </a:cxn>
                  <a:cxn ang="0">
                    <a:pos x="19" y="11"/>
                  </a:cxn>
                  <a:cxn ang="0">
                    <a:pos x="12" y="19"/>
                  </a:cxn>
                  <a:cxn ang="0">
                    <a:pos x="4" y="11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7" y="19"/>
                      <a:pt x="4" y="15"/>
                      <a:pt x="4" y="11"/>
                    </a:cubicBezTo>
                    <a:cubicBezTo>
                      <a:pt x="4" y="7"/>
                      <a:pt x="7" y="4"/>
                      <a:pt x="12" y="4"/>
                    </a:cubicBezTo>
                    <a:close/>
                    <a:moveTo>
                      <a:pt x="12" y="4"/>
                    </a:moveTo>
                    <a:cubicBezTo>
                      <a:pt x="12" y="4"/>
                      <a:pt x="12" y="4"/>
                      <a:pt x="1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6"/>
            <p:cNvGrpSpPr/>
            <p:nvPr/>
          </p:nvGrpSpPr>
          <p:grpSpPr>
            <a:xfrm>
              <a:off x="5153512" y="2624475"/>
              <a:ext cx="310385" cy="291815"/>
              <a:chOff x="2266950" y="2713038"/>
              <a:chExt cx="371475" cy="349250"/>
            </a:xfrm>
            <a:solidFill>
              <a:schemeClr val="bg1"/>
            </a:solidFill>
          </p:grpSpPr>
          <p:sp>
            <p:nvSpPr>
              <p:cNvPr id="24" name="Freeform: Shape 37"/>
              <p:cNvSpPr>
                <a:spLocks/>
              </p:cNvSpPr>
              <p:nvPr/>
            </p:nvSpPr>
            <p:spPr bwMode="auto">
              <a:xfrm>
                <a:off x="2447925" y="2903538"/>
                <a:ext cx="44450" cy="44450"/>
              </a:xfrm>
              <a:custGeom>
                <a:avLst/>
                <a:gdLst/>
                <a:ahLst/>
                <a:cxnLst>
                  <a:cxn ang="0">
                    <a:pos x="15" y="7"/>
                  </a:cxn>
                  <a:cxn ang="0">
                    <a:pos x="7" y="15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2"/>
                      <a:pt x="11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  <a:moveTo>
                      <a:pt x="15" y="7"/>
                    </a:moveTo>
                    <a:cubicBezTo>
                      <a:pt x="15" y="7"/>
                      <a:pt x="15" y="7"/>
                      <a:pt x="15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8"/>
              <p:cNvSpPr>
                <a:spLocks/>
              </p:cNvSpPr>
              <p:nvPr/>
            </p:nvSpPr>
            <p:spPr bwMode="auto">
              <a:xfrm>
                <a:off x="2266950" y="2713038"/>
                <a:ext cx="371475" cy="349250"/>
              </a:xfrm>
              <a:custGeom>
                <a:avLst/>
                <a:gdLst/>
                <a:ahLst/>
                <a:cxnLst>
                  <a:cxn ang="0">
                    <a:pos x="111" y="46"/>
                  </a:cxn>
                  <a:cxn ang="0">
                    <a:pos x="100" y="0"/>
                  </a:cxn>
                  <a:cxn ang="0">
                    <a:pos x="0" y="21"/>
                  </a:cxn>
                  <a:cxn ang="0">
                    <a:pos x="21" y="119"/>
                  </a:cxn>
                  <a:cxn ang="0">
                    <a:pos x="111" y="97"/>
                  </a:cxn>
                  <a:cxn ang="0">
                    <a:pos x="111" y="46"/>
                  </a:cxn>
                  <a:cxn ang="0">
                    <a:pos x="100" y="7"/>
                  </a:cxn>
                  <a:cxn ang="0">
                    <a:pos x="104" y="35"/>
                  </a:cxn>
                  <a:cxn ang="0">
                    <a:pos x="100" y="15"/>
                  </a:cxn>
                  <a:cxn ang="0">
                    <a:pos x="16" y="11"/>
                  </a:cxn>
                  <a:cxn ang="0">
                    <a:pos x="12" y="30"/>
                  </a:cxn>
                  <a:cxn ang="0">
                    <a:pos x="21" y="7"/>
                  </a:cxn>
                  <a:cxn ang="0">
                    <a:pos x="16" y="19"/>
                  </a:cxn>
                  <a:cxn ang="0">
                    <a:pos x="96" y="15"/>
                  </a:cxn>
                  <a:cxn ang="0">
                    <a:pos x="96" y="23"/>
                  </a:cxn>
                  <a:cxn ang="0">
                    <a:pos x="16" y="26"/>
                  </a:cxn>
                  <a:cxn ang="0">
                    <a:pos x="96" y="23"/>
                  </a:cxn>
                  <a:cxn ang="0">
                    <a:pos x="96" y="34"/>
                  </a:cxn>
                  <a:cxn ang="0">
                    <a:pos x="16" y="33"/>
                  </a:cxn>
                  <a:cxn ang="0">
                    <a:pos x="96" y="30"/>
                  </a:cxn>
                  <a:cxn ang="0">
                    <a:pos x="90" y="111"/>
                  </a:cxn>
                  <a:cxn ang="0">
                    <a:pos x="8" y="97"/>
                  </a:cxn>
                  <a:cxn ang="0">
                    <a:pos x="21" y="42"/>
                  </a:cxn>
                  <a:cxn ang="0">
                    <a:pos x="104" y="46"/>
                  </a:cxn>
                  <a:cxn ang="0">
                    <a:pos x="69" y="53"/>
                  </a:cxn>
                  <a:cxn ang="0">
                    <a:pos x="69" y="92"/>
                  </a:cxn>
                  <a:cxn ang="0">
                    <a:pos x="104" y="97"/>
                  </a:cxn>
                  <a:cxn ang="0">
                    <a:pos x="69" y="84"/>
                  </a:cxn>
                  <a:cxn ang="0">
                    <a:pos x="69" y="61"/>
                  </a:cxn>
                  <a:cxn ang="0">
                    <a:pos x="110" y="58"/>
                  </a:cxn>
                  <a:cxn ang="0">
                    <a:pos x="111" y="56"/>
                  </a:cxn>
                  <a:cxn ang="0">
                    <a:pos x="109" y="84"/>
                  </a:cxn>
                  <a:cxn ang="0">
                    <a:pos x="109" y="84"/>
                  </a:cxn>
                </a:cxnLst>
                <a:rect l="0" t="0" r="r" b="b"/>
                <a:pathLst>
                  <a:path w="127" h="119">
                    <a:moveTo>
                      <a:pt x="111" y="46"/>
                    </a:move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5"/>
                      <a:pt x="106" y="0"/>
                      <a:pt x="10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9"/>
                      <a:pt x="10" y="119"/>
                      <a:pt x="21" y="119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102" y="119"/>
                      <a:pt x="111" y="109"/>
                      <a:pt x="111" y="97"/>
                    </a:cubicBezTo>
                    <a:cubicBezTo>
                      <a:pt x="111" y="92"/>
                      <a:pt x="111" y="92"/>
                      <a:pt x="111" y="92"/>
                    </a:cubicBezTo>
                    <a:cubicBezTo>
                      <a:pt x="127" y="80"/>
                      <a:pt x="127" y="57"/>
                      <a:pt x="111" y="46"/>
                    </a:cubicBezTo>
                    <a:close/>
                    <a:moveTo>
                      <a:pt x="21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2" y="7"/>
                      <a:pt x="104" y="9"/>
                      <a:pt x="104" y="11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3" y="34"/>
                      <a:pt x="101" y="34"/>
                      <a:pt x="100" y="34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3"/>
                      <a:pt x="98" y="11"/>
                      <a:pt x="9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1"/>
                      <a:pt x="12" y="13"/>
                      <a:pt x="12" y="1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28"/>
                      <a:pt x="8" y="24"/>
                      <a:pt x="8" y="21"/>
                    </a:cubicBezTo>
                    <a:cubicBezTo>
                      <a:pt x="8" y="13"/>
                      <a:pt x="14" y="7"/>
                      <a:pt x="21" y="7"/>
                    </a:cubicBezTo>
                    <a:close/>
                    <a:moveTo>
                      <a:pt x="96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96" y="19"/>
                    </a:lnTo>
                    <a:close/>
                    <a:moveTo>
                      <a:pt x="96" y="23"/>
                    </a:moveTo>
                    <a:cubicBezTo>
                      <a:pt x="96" y="26"/>
                      <a:pt x="96" y="26"/>
                      <a:pt x="9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3"/>
                      <a:pt x="16" y="23"/>
                      <a:pt x="16" y="23"/>
                    </a:cubicBezTo>
                    <a:lnTo>
                      <a:pt x="96" y="23"/>
                    </a:lnTo>
                    <a:close/>
                    <a:moveTo>
                      <a:pt x="96" y="30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4"/>
                      <a:pt x="17" y="34"/>
                      <a:pt x="16" y="33"/>
                    </a:cubicBezTo>
                    <a:cubicBezTo>
                      <a:pt x="16" y="30"/>
                      <a:pt x="16" y="30"/>
                      <a:pt x="16" y="30"/>
                    </a:cubicBezTo>
                    <a:lnTo>
                      <a:pt x="96" y="30"/>
                    </a:lnTo>
                    <a:close/>
                    <a:moveTo>
                      <a:pt x="104" y="97"/>
                    </a:moveTo>
                    <a:cubicBezTo>
                      <a:pt x="104" y="105"/>
                      <a:pt x="98" y="111"/>
                      <a:pt x="90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14" y="111"/>
                      <a:pt x="8" y="105"/>
                      <a:pt x="8" y="9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40"/>
                      <a:pt x="16" y="42"/>
                      <a:pt x="2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2" y="42"/>
                      <a:pt x="104" y="44"/>
                      <a:pt x="104" y="4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59" y="53"/>
                      <a:pt x="50" y="62"/>
                      <a:pt x="50" y="72"/>
                    </a:cubicBezTo>
                    <a:cubicBezTo>
                      <a:pt x="50" y="83"/>
                      <a:pt x="59" y="92"/>
                      <a:pt x="69" y="92"/>
                    </a:cubicBezTo>
                    <a:cubicBezTo>
                      <a:pt x="104" y="92"/>
                      <a:pt x="104" y="92"/>
                      <a:pt x="104" y="92"/>
                    </a:cubicBezTo>
                    <a:lnTo>
                      <a:pt x="104" y="97"/>
                    </a:lnTo>
                    <a:close/>
                    <a:moveTo>
                      <a:pt x="109" y="84"/>
                    </a:moveTo>
                    <a:cubicBezTo>
                      <a:pt x="69" y="84"/>
                      <a:pt x="69" y="84"/>
                      <a:pt x="69" y="84"/>
                    </a:cubicBezTo>
                    <a:cubicBezTo>
                      <a:pt x="63" y="84"/>
                      <a:pt x="58" y="79"/>
                      <a:pt x="58" y="72"/>
                    </a:cubicBezTo>
                    <a:cubicBezTo>
                      <a:pt x="58" y="66"/>
                      <a:pt x="63" y="61"/>
                      <a:pt x="69" y="61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6" y="61"/>
                      <a:pt x="108" y="60"/>
                      <a:pt x="110" y="58"/>
                    </a:cubicBezTo>
                    <a:cubicBezTo>
                      <a:pt x="110" y="57"/>
                      <a:pt x="111" y="57"/>
                      <a:pt x="111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4" y="59"/>
                      <a:pt x="115" y="64"/>
                      <a:pt x="115" y="69"/>
                    </a:cubicBezTo>
                    <a:cubicBezTo>
                      <a:pt x="115" y="75"/>
                      <a:pt x="113" y="80"/>
                      <a:pt x="109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39"/>
            <p:cNvSpPr>
              <a:spLocks/>
            </p:cNvSpPr>
            <p:nvPr/>
          </p:nvSpPr>
          <p:spPr bwMode="auto">
            <a:xfrm>
              <a:off x="3753392" y="2657642"/>
              <a:ext cx="299773" cy="225493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Group 1"/>
          <p:cNvGrpSpPr/>
          <p:nvPr/>
        </p:nvGrpSpPr>
        <p:grpSpPr>
          <a:xfrm>
            <a:off x="5615115" y="2508246"/>
            <a:ext cx="1873209" cy="649603"/>
            <a:chOff x="7645890" y="3344328"/>
            <a:chExt cx="2122517" cy="866137"/>
          </a:xfrm>
        </p:grpSpPr>
        <p:sp>
          <p:nvSpPr>
            <p:cNvPr id="22" name="TextBox 22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23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7"/>
          <p:cNvGrpSpPr/>
          <p:nvPr/>
        </p:nvGrpSpPr>
        <p:grpSpPr>
          <a:xfrm>
            <a:off x="3753392" y="3798429"/>
            <a:ext cx="1607195" cy="735445"/>
            <a:chOff x="5027390" y="5015216"/>
            <a:chExt cx="2142927" cy="980593"/>
          </a:xfrm>
        </p:grpSpPr>
        <p:sp>
          <p:nvSpPr>
            <p:cNvPr id="20" name="TextBox 24"/>
            <p:cNvSpPr txBox="1">
              <a:spLocks/>
            </p:cNvSpPr>
            <p:nvPr/>
          </p:nvSpPr>
          <p:spPr bwMode="auto">
            <a:xfrm>
              <a:off x="5027390" y="5015216"/>
              <a:ext cx="2142927" cy="42441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25"/>
            <p:cNvSpPr txBox="1">
              <a:spLocks/>
            </p:cNvSpPr>
            <p:nvPr/>
          </p:nvSpPr>
          <p:spPr bwMode="auto">
            <a:xfrm>
              <a:off x="5027390" y="5439630"/>
              <a:ext cx="214292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"/>
          <p:cNvGrpSpPr/>
          <p:nvPr/>
        </p:nvGrpSpPr>
        <p:grpSpPr>
          <a:xfrm>
            <a:off x="3785801" y="1041601"/>
            <a:ext cx="1591937" cy="649603"/>
            <a:chOff x="5089540" y="1514352"/>
            <a:chExt cx="2122583" cy="866137"/>
          </a:xfrm>
        </p:grpSpPr>
        <p:sp>
          <p:nvSpPr>
            <p:cNvPr id="18" name="TextBox 40"/>
            <p:cNvSpPr txBox="1">
              <a:spLocks/>
            </p:cNvSpPr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40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41"/>
            <p:cNvSpPr txBox="1">
              <a:spLocks/>
            </p:cNvSpPr>
            <p:nvPr/>
          </p:nvSpPr>
          <p:spPr bwMode="auto">
            <a:xfrm>
              <a:off x="5089540" y="1824310"/>
              <a:ext cx="2122583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6" name="TextBox 42"/>
          <p:cNvSpPr txBox="1">
            <a:spLocks/>
          </p:cNvSpPr>
          <p:nvPr/>
        </p:nvSpPr>
        <p:spPr bwMode="auto">
          <a:xfrm>
            <a:off x="2427449" y="2508246"/>
            <a:ext cx="1148710" cy="232469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 fontScale="77500" lnSpcReduction="20000"/>
          </a:bodyPr>
          <a:lstStyle/>
          <a:p>
            <a:pPr algn="r" latinLnBrk="0"/>
            <a:r>
              <a:rPr lang="zh-CN" altLang="en-US" sz="1400" dirty="0">
                <a:solidFill>
                  <a:schemeClr val="accent4"/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TextBox 43"/>
          <p:cNvSpPr txBox="1">
            <a:spLocks/>
          </p:cNvSpPr>
          <p:nvPr/>
        </p:nvSpPr>
        <p:spPr bwMode="auto">
          <a:xfrm>
            <a:off x="1783719" y="2740715"/>
            <a:ext cx="1792439" cy="417134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 fontScale="77500" lnSpcReduction="2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Diamond 33">
            <a:extLst>
              <a:ext uri="{FF2B5EF4-FFF2-40B4-BE49-F238E27FC236}">
                <a16:creationId xmlns:a16="http://schemas.microsoft.com/office/drawing/2014/main" id="{64A9330B-28F9-4451-B9E1-BC8FC8B99BB6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523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5fbf718-34d7-4ad7-9596-1f9072d7c6fa"/>
          <p:cNvGrpSpPr>
            <a:grpSpLocks noChangeAspect="1"/>
          </p:cNvGrpSpPr>
          <p:nvPr/>
        </p:nvGrpSpPr>
        <p:grpSpPr>
          <a:xfrm>
            <a:off x="539749" y="1227113"/>
            <a:ext cx="8080610" cy="3369862"/>
            <a:chOff x="719665" y="1636151"/>
            <a:chExt cx="10774147" cy="4493149"/>
          </a:xfrm>
        </p:grpSpPr>
        <p:grpSp>
          <p:nvGrpSpPr>
            <p:cNvPr id="4" name="Group 226"/>
            <p:cNvGrpSpPr/>
            <p:nvPr/>
          </p:nvGrpSpPr>
          <p:grpSpPr>
            <a:xfrm>
              <a:off x="3495494" y="2163728"/>
              <a:ext cx="5258124" cy="2616486"/>
              <a:chOff x="1942968" y="1574492"/>
              <a:chExt cx="5258124" cy="2616486"/>
            </a:xfrm>
          </p:grpSpPr>
          <p:grpSp>
            <p:nvGrpSpPr>
              <p:cNvPr id="35" name="Group 227"/>
              <p:cNvGrpSpPr/>
              <p:nvPr/>
            </p:nvGrpSpPr>
            <p:grpSpPr>
              <a:xfrm>
                <a:off x="4152916" y="2680892"/>
                <a:ext cx="1003018" cy="1121762"/>
                <a:chOff x="4097338" y="2217738"/>
                <a:chExt cx="1139825" cy="1274763"/>
              </a:xfrm>
              <a:solidFill>
                <a:schemeClr val="accent4"/>
              </a:solidFill>
            </p:grpSpPr>
            <p:sp>
              <p:nvSpPr>
                <p:cNvPr id="206" name="Freeform: Shape 398"/>
                <p:cNvSpPr>
                  <a:spLocks/>
                </p:cNvSpPr>
                <p:nvPr/>
              </p:nvSpPr>
              <p:spPr bwMode="auto">
                <a:xfrm>
                  <a:off x="5102225" y="3086100"/>
                  <a:ext cx="120650" cy="233363"/>
                </a:xfrm>
                <a:custGeom>
                  <a:avLst/>
                  <a:gdLst/>
                  <a:ahLst/>
                  <a:cxnLst>
                    <a:cxn ang="0">
                      <a:pos x="9" y="114"/>
                    </a:cxn>
                    <a:cxn ang="0">
                      <a:pos x="18" y="94"/>
                    </a:cxn>
                    <a:cxn ang="0">
                      <a:pos x="11" y="71"/>
                    </a:cxn>
                    <a:cxn ang="0">
                      <a:pos x="40" y="43"/>
                    </a:cxn>
                    <a:cxn ang="0">
                      <a:pos x="71" y="13"/>
                    </a:cxn>
                    <a:cxn ang="0">
                      <a:pos x="73" y="0"/>
                    </a:cxn>
                    <a:cxn ang="0">
                      <a:pos x="91" y="42"/>
                    </a:cxn>
                    <a:cxn ang="0">
                      <a:pos x="91" y="49"/>
                    </a:cxn>
                    <a:cxn ang="0">
                      <a:pos x="84" y="47"/>
                    </a:cxn>
                    <a:cxn ang="0">
                      <a:pos x="64" y="126"/>
                    </a:cxn>
                    <a:cxn ang="0">
                      <a:pos x="25" y="175"/>
                    </a:cxn>
                    <a:cxn ang="0">
                      <a:pos x="5" y="151"/>
                    </a:cxn>
                    <a:cxn ang="0">
                      <a:pos x="5" y="140"/>
                    </a:cxn>
                    <a:cxn ang="0">
                      <a:pos x="0" y="122"/>
                    </a:cxn>
                    <a:cxn ang="0">
                      <a:pos x="9" y="114"/>
                    </a:cxn>
                  </a:cxnLst>
                  <a:rect l="0" t="0" r="r" b="b"/>
                  <a:pathLst>
                    <a:path w="91" h="175">
                      <a:moveTo>
                        <a:pt x="9" y="114"/>
                      </a:moveTo>
                      <a:cubicBezTo>
                        <a:pt x="9" y="114"/>
                        <a:pt x="18" y="95"/>
                        <a:pt x="18" y="94"/>
                      </a:cubicBezTo>
                      <a:cubicBezTo>
                        <a:pt x="18" y="89"/>
                        <a:pt x="11" y="78"/>
                        <a:pt x="11" y="71"/>
                      </a:cubicBezTo>
                      <a:cubicBezTo>
                        <a:pt x="11" y="49"/>
                        <a:pt x="27" y="50"/>
                        <a:pt x="40" y="43"/>
                      </a:cubicBezTo>
                      <a:cubicBezTo>
                        <a:pt x="50" y="37"/>
                        <a:pt x="64" y="20"/>
                        <a:pt x="71" y="13"/>
                      </a:cubicBezTo>
                      <a:cubicBezTo>
                        <a:pt x="73" y="11"/>
                        <a:pt x="72" y="4"/>
                        <a:pt x="73" y="0"/>
                      </a:cubicBezTo>
                      <a:cubicBezTo>
                        <a:pt x="88" y="2"/>
                        <a:pt x="87" y="31"/>
                        <a:pt x="91" y="42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89" y="48"/>
                        <a:pt x="85" y="47"/>
                        <a:pt x="84" y="47"/>
                      </a:cubicBezTo>
                      <a:cubicBezTo>
                        <a:pt x="84" y="79"/>
                        <a:pt x="74" y="101"/>
                        <a:pt x="64" y="126"/>
                      </a:cubicBezTo>
                      <a:cubicBezTo>
                        <a:pt x="56" y="146"/>
                        <a:pt x="52" y="175"/>
                        <a:pt x="25" y="175"/>
                      </a:cubicBezTo>
                      <a:cubicBezTo>
                        <a:pt x="14" y="175"/>
                        <a:pt x="5" y="163"/>
                        <a:pt x="5" y="151"/>
                      </a:cubicBezTo>
                      <a:cubicBezTo>
                        <a:pt x="5" y="145"/>
                        <a:pt x="6" y="143"/>
                        <a:pt x="5" y="140"/>
                      </a:cubicBezTo>
                      <a:cubicBezTo>
                        <a:pt x="0" y="136"/>
                        <a:pt x="0" y="129"/>
                        <a:pt x="0" y="122"/>
                      </a:cubicBezTo>
                      <a:cubicBezTo>
                        <a:pt x="0" y="121"/>
                        <a:pt x="8" y="114"/>
                        <a:pt x="9" y="11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: Shape 399"/>
                <p:cNvSpPr>
                  <a:spLocks/>
                </p:cNvSpPr>
                <p:nvPr/>
              </p:nvSpPr>
              <p:spPr bwMode="auto">
                <a:xfrm>
                  <a:off x="4097338" y="2217738"/>
                  <a:ext cx="1139825" cy="1274763"/>
                </a:xfrm>
                <a:custGeom>
                  <a:avLst/>
                  <a:gdLst/>
                  <a:ahLst/>
                  <a:cxnLst>
                    <a:cxn ang="0">
                      <a:pos x="499" y="66"/>
                    </a:cxn>
                    <a:cxn ang="0">
                      <a:pos x="527" y="81"/>
                    </a:cxn>
                    <a:cxn ang="0">
                      <a:pos x="609" y="86"/>
                    </a:cxn>
                    <a:cxn ang="0">
                      <a:pos x="644" y="89"/>
                    </a:cxn>
                    <a:cxn ang="0">
                      <a:pos x="644" y="136"/>
                    </a:cxn>
                    <a:cxn ang="0">
                      <a:pos x="620" y="115"/>
                    </a:cxn>
                    <a:cxn ang="0">
                      <a:pos x="679" y="223"/>
                    </a:cxn>
                    <a:cxn ang="0">
                      <a:pos x="699" y="267"/>
                    </a:cxn>
                    <a:cxn ang="0">
                      <a:pos x="730" y="310"/>
                    </a:cxn>
                    <a:cxn ang="0">
                      <a:pos x="755" y="348"/>
                    </a:cxn>
                    <a:cxn ang="0">
                      <a:pos x="787" y="359"/>
                    </a:cxn>
                    <a:cxn ang="0">
                      <a:pos x="853" y="346"/>
                    </a:cxn>
                    <a:cxn ang="0">
                      <a:pos x="826" y="425"/>
                    </a:cxn>
                    <a:cxn ang="0">
                      <a:pos x="719" y="541"/>
                    </a:cxn>
                    <a:cxn ang="0">
                      <a:pos x="708" y="600"/>
                    </a:cxn>
                    <a:cxn ang="0">
                      <a:pos x="721" y="638"/>
                    </a:cxn>
                    <a:cxn ang="0">
                      <a:pos x="720" y="676"/>
                    </a:cxn>
                    <a:cxn ang="0">
                      <a:pos x="660" y="745"/>
                    </a:cxn>
                    <a:cxn ang="0">
                      <a:pos x="659" y="788"/>
                    </a:cxn>
                    <a:cxn ang="0">
                      <a:pos x="643" y="816"/>
                    </a:cxn>
                    <a:cxn ang="0">
                      <a:pos x="627" y="846"/>
                    </a:cxn>
                    <a:cxn ang="0">
                      <a:pos x="592" y="902"/>
                    </a:cxn>
                    <a:cxn ang="0">
                      <a:pos x="538" y="946"/>
                    </a:cxn>
                    <a:cxn ang="0">
                      <a:pos x="512" y="944"/>
                    </a:cxn>
                    <a:cxn ang="0">
                      <a:pos x="452" y="949"/>
                    </a:cxn>
                    <a:cxn ang="0">
                      <a:pos x="440" y="929"/>
                    </a:cxn>
                    <a:cxn ang="0">
                      <a:pos x="431" y="893"/>
                    </a:cxn>
                    <a:cxn ang="0">
                      <a:pos x="395" y="789"/>
                    </a:cxn>
                    <a:cxn ang="0">
                      <a:pos x="360" y="708"/>
                    </a:cxn>
                    <a:cxn ang="0">
                      <a:pos x="382" y="621"/>
                    </a:cxn>
                    <a:cxn ang="0">
                      <a:pos x="364" y="558"/>
                    </a:cxn>
                    <a:cxn ang="0">
                      <a:pos x="337" y="490"/>
                    </a:cxn>
                    <a:cxn ang="0">
                      <a:pos x="342" y="461"/>
                    </a:cxn>
                    <a:cxn ang="0">
                      <a:pos x="295" y="443"/>
                    </a:cxn>
                    <a:cxn ang="0">
                      <a:pos x="206" y="433"/>
                    </a:cxn>
                    <a:cxn ang="0">
                      <a:pos x="164" y="434"/>
                    </a:cxn>
                    <a:cxn ang="0">
                      <a:pos x="109" y="439"/>
                    </a:cxn>
                    <a:cxn ang="0">
                      <a:pos x="40" y="369"/>
                    </a:cxn>
                    <a:cxn ang="0">
                      <a:pos x="7" y="338"/>
                    </a:cxn>
                    <a:cxn ang="0">
                      <a:pos x="7" y="324"/>
                    </a:cxn>
                    <a:cxn ang="0">
                      <a:pos x="18" y="269"/>
                    </a:cxn>
                    <a:cxn ang="0">
                      <a:pos x="22" y="199"/>
                    </a:cxn>
                    <a:cxn ang="0">
                      <a:pos x="77" y="132"/>
                    </a:cxn>
                    <a:cxn ang="0">
                      <a:pos x="104" y="77"/>
                    </a:cxn>
                    <a:cxn ang="0">
                      <a:pos x="141" y="36"/>
                    </a:cxn>
                    <a:cxn ang="0">
                      <a:pos x="187" y="35"/>
                    </a:cxn>
                    <a:cxn ang="0">
                      <a:pos x="273" y="6"/>
                    </a:cxn>
                    <a:cxn ang="0">
                      <a:pos x="307" y="4"/>
                    </a:cxn>
                    <a:cxn ang="0">
                      <a:pos x="338" y="0"/>
                    </a:cxn>
                    <a:cxn ang="0">
                      <a:pos x="358" y="6"/>
                    </a:cxn>
                    <a:cxn ang="0">
                      <a:pos x="357" y="27"/>
                    </a:cxn>
                    <a:cxn ang="0">
                      <a:pos x="371" y="64"/>
                    </a:cxn>
                    <a:cxn ang="0">
                      <a:pos x="455" y="100"/>
                    </a:cxn>
                    <a:cxn ang="0">
                      <a:pos x="464" y="84"/>
                    </a:cxn>
                    <a:cxn ang="0">
                      <a:pos x="490" y="66"/>
                    </a:cxn>
                  </a:cxnLst>
                  <a:rect l="0" t="0" r="r" b="b"/>
                  <a:pathLst>
                    <a:path w="856" h="957">
                      <a:moveTo>
                        <a:pt x="490" y="66"/>
                      </a:moveTo>
                      <a:cubicBezTo>
                        <a:pt x="499" y="66"/>
                        <a:pt x="499" y="66"/>
                        <a:pt x="499" y="66"/>
                      </a:cubicBezTo>
                      <a:cubicBezTo>
                        <a:pt x="499" y="73"/>
                        <a:pt x="504" y="74"/>
                        <a:pt x="506" y="77"/>
                      </a:cubicBezTo>
                      <a:cubicBezTo>
                        <a:pt x="510" y="82"/>
                        <a:pt x="520" y="78"/>
                        <a:pt x="527" y="81"/>
                      </a:cubicBezTo>
                      <a:cubicBezTo>
                        <a:pt x="541" y="86"/>
                        <a:pt x="561" y="93"/>
                        <a:pt x="576" y="93"/>
                      </a:cubicBezTo>
                      <a:cubicBezTo>
                        <a:pt x="591" y="93"/>
                        <a:pt x="595" y="86"/>
                        <a:pt x="609" y="86"/>
                      </a:cubicBezTo>
                      <a:cubicBezTo>
                        <a:pt x="617" y="86"/>
                        <a:pt x="622" y="92"/>
                        <a:pt x="632" y="92"/>
                      </a:cubicBezTo>
                      <a:cubicBezTo>
                        <a:pt x="638" y="92"/>
                        <a:pt x="638" y="90"/>
                        <a:pt x="644" y="89"/>
                      </a:cubicBezTo>
                      <a:cubicBezTo>
                        <a:pt x="647" y="96"/>
                        <a:pt x="653" y="102"/>
                        <a:pt x="653" y="111"/>
                      </a:cubicBezTo>
                      <a:cubicBezTo>
                        <a:pt x="653" y="115"/>
                        <a:pt x="646" y="131"/>
                        <a:pt x="644" y="136"/>
                      </a:cubicBezTo>
                      <a:cubicBezTo>
                        <a:pt x="635" y="135"/>
                        <a:pt x="627" y="115"/>
                        <a:pt x="620" y="107"/>
                      </a:cubicBezTo>
                      <a:cubicBezTo>
                        <a:pt x="620" y="115"/>
                        <a:pt x="620" y="115"/>
                        <a:pt x="620" y="115"/>
                      </a:cubicBezTo>
                      <a:cubicBezTo>
                        <a:pt x="662" y="189"/>
                        <a:pt x="662" y="189"/>
                        <a:pt x="662" y="189"/>
                      </a:cubicBezTo>
                      <a:cubicBezTo>
                        <a:pt x="659" y="198"/>
                        <a:pt x="673" y="218"/>
                        <a:pt x="679" y="223"/>
                      </a:cubicBezTo>
                      <a:cubicBezTo>
                        <a:pt x="679" y="246"/>
                        <a:pt x="679" y="246"/>
                        <a:pt x="679" y="246"/>
                      </a:cubicBezTo>
                      <a:cubicBezTo>
                        <a:pt x="684" y="258"/>
                        <a:pt x="692" y="258"/>
                        <a:pt x="699" y="267"/>
                      </a:cubicBezTo>
                      <a:cubicBezTo>
                        <a:pt x="707" y="278"/>
                        <a:pt x="702" y="289"/>
                        <a:pt x="710" y="297"/>
                      </a:cubicBezTo>
                      <a:cubicBezTo>
                        <a:pt x="717" y="304"/>
                        <a:pt x="722" y="305"/>
                        <a:pt x="730" y="310"/>
                      </a:cubicBezTo>
                      <a:cubicBezTo>
                        <a:pt x="737" y="316"/>
                        <a:pt x="741" y="334"/>
                        <a:pt x="755" y="334"/>
                      </a:cubicBezTo>
                      <a:cubicBezTo>
                        <a:pt x="755" y="341"/>
                        <a:pt x="759" y="343"/>
                        <a:pt x="755" y="348"/>
                      </a:cubicBezTo>
                      <a:cubicBezTo>
                        <a:pt x="761" y="352"/>
                        <a:pt x="767" y="366"/>
                        <a:pt x="774" y="366"/>
                      </a:cubicBezTo>
                      <a:cubicBezTo>
                        <a:pt x="781" y="366"/>
                        <a:pt x="782" y="361"/>
                        <a:pt x="787" y="359"/>
                      </a:cubicBezTo>
                      <a:cubicBezTo>
                        <a:pt x="794" y="357"/>
                        <a:pt x="798" y="360"/>
                        <a:pt x="805" y="359"/>
                      </a:cubicBezTo>
                      <a:cubicBezTo>
                        <a:pt x="822" y="356"/>
                        <a:pt x="838" y="350"/>
                        <a:pt x="853" y="346"/>
                      </a:cubicBezTo>
                      <a:cubicBezTo>
                        <a:pt x="855" y="348"/>
                        <a:pt x="856" y="350"/>
                        <a:pt x="856" y="352"/>
                      </a:cubicBezTo>
                      <a:cubicBezTo>
                        <a:pt x="856" y="377"/>
                        <a:pt x="837" y="410"/>
                        <a:pt x="826" y="425"/>
                      </a:cubicBezTo>
                      <a:cubicBezTo>
                        <a:pt x="812" y="443"/>
                        <a:pt x="807" y="459"/>
                        <a:pt x="790" y="471"/>
                      </a:cubicBezTo>
                      <a:cubicBezTo>
                        <a:pt x="761" y="494"/>
                        <a:pt x="730" y="501"/>
                        <a:pt x="719" y="541"/>
                      </a:cubicBezTo>
                      <a:cubicBezTo>
                        <a:pt x="716" y="552"/>
                        <a:pt x="704" y="555"/>
                        <a:pt x="704" y="567"/>
                      </a:cubicBezTo>
                      <a:cubicBezTo>
                        <a:pt x="704" y="581"/>
                        <a:pt x="708" y="587"/>
                        <a:pt x="708" y="600"/>
                      </a:cubicBezTo>
                      <a:cubicBezTo>
                        <a:pt x="708" y="615"/>
                        <a:pt x="724" y="623"/>
                        <a:pt x="724" y="631"/>
                      </a:cubicBezTo>
                      <a:cubicBezTo>
                        <a:pt x="724" y="634"/>
                        <a:pt x="722" y="637"/>
                        <a:pt x="721" y="638"/>
                      </a:cubicBezTo>
                      <a:cubicBezTo>
                        <a:pt x="721" y="649"/>
                        <a:pt x="721" y="649"/>
                        <a:pt x="721" y="649"/>
                      </a:cubicBezTo>
                      <a:cubicBezTo>
                        <a:pt x="721" y="656"/>
                        <a:pt x="720" y="664"/>
                        <a:pt x="720" y="676"/>
                      </a:cubicBezTo>
                      <a:cubicBezTo>
                        <a:pt x="722" y="679"/>
                        <a:pt x="723" y="682"/>
                        <a:pt x="723" y="685"/>
                      </a:cubicBezTo>
                      <a:cubicBezTo>
                        <a:pt x="723" y="720"/>
                        <a:pt x="665" y="716"/>
                        <a:pt x="660" y="745"/>
                      </a:cubicBezTo>
                      <a:cubicBezTo>
                        <a:pt x="654" y="746"/>
                        <a:pt x="647" y="753"/>
                        <a:pt x="647" y="758"/>
                      </a:cubicBezTo>
                      <a:cubicBezTo>
                        <a:pt x="647" y="768"/>
                        <a:pt x="659" y="774"/>
                        <a:pt x="659" y="788"/>
                      </a:cubicBezTo>
                      <a:cubicBezTo>
                        <a:pt x="659" y="795"/>
                        <a:pt x="658" y="809"/>
                        <a:pt x="656" y="813"/>
                      </a:cubicBezTo>
                      <a:cubicBezTo>
                        <a:pt x="653" y="817"/>
                        <a:pt x="646" y="815"/>
                        <a:pt x="643" y="816"/>
                      </a:cubicBezTo>
                      <a:cubicBezTo>
                        <a:pt x="632" y="822"/>
                        <a:pt x="626" y="826"/>
                        <a:pt x="621" y="837"/>
                      </a:cubicBezTo>
                      <a:cubicBezTo>
                        <a:pt x="624" y="839"/>
                        <a:pt x="627" y="842"/>
                        <a:pt x="627" y="846"/>
                      </a:cubicBezTo>
                      <a:cubicBezTo>
                        <a:pt x="627" y="859"/>
                        <a:pt x="615" y="868"/>
                        <a:pt x="610" y="874"/>
                      </a:cubicBezTo>
                      <a:cubicBezTo>
                        <a:pt x="600" y="883"/>
                        <a:pt x="599" y="893"/>
                        <a:pt x="592" y="902"/>
                      </a:cubicBezTo>
                      <a:cubicBezTo>
                        <a:pt x="581" y="916"/>
                        <a:pt x="576" y="929"/>
                        <a:pt x="558" y="938"/>
                      </a:cubicBezTo>
                      <a:cubicBezTo>
                        <a:pt x="550" y="941"/>
                        <a:pt x="539" y="938"/>
                        <a:pt x="538" y="946"/>
                      </a:cubicBezTo>
                      <a:cubicBezTo>
                        <a:pt x="532" y="946"/>
                        <a:pt x="529" y="949"/>
                        <a:pt x="525" y="949"/>
                      </a:cubicBezTo>
                      <a:cubicBezTo>
                        <a:pt x="520" y="949"/>
                        <a:pt x="517" y="944"/>
                        <a:pt x="512" y="944"/>
                      </a:cubicBezTo>
                      <a:cubicBezTo>
                        <a:pt x="494" y="944"/>
                        <a:pt x="483" y="957"/>
                        <a:pt x="466" y="957"/>
                      </a:cubicBezTo>
                      <a:cubicBezTo>
                        <a:pt x="459" y="957"/>
                        <a:pt x="455" y="953"/>
                        <a:pt x="452" y="949"/>
                      </a:cubicBezTo>
                      <a:cubicBezTo>
                        <a:pt x="449" y="949"/>
                        <a:pt x="449" y="950"/>
                        <a:pt x="448" y="951"/>
                      </a:cubicBezTo>
                      <a:cubicBezTo>
                        <a:pt x="448" y="942"/>
                        <a:pt x="443" y="932"/>
                        <a:pt x="440" y="929"/>
                      </a:cubicBezTo>
                      <a:cubicBezTo>
                        <a:pt x="443" y="925"/>
                        <a:pt x="445" y="922"/>
                        <a:pt x="445" y="917"/>
                      </a:cubicBezTo>
                      <a:cubicBezTo>
                        <a:pt x="445" y="910"/>
                        <a:pt x="433" y="897"/>
                        <a:pt x="431" y="893"/>
                      </a:cubicBezTo>
                      <a:cubicBezTo>
                        <a:pt x="415" y="866"/>
                        <a:pt x="395" y="840"/>
                        <a:pt x="395" y="801"/>
                      </a:cubicBezTo>
                      <a:cubicBezTo>
                        <a:pt x="395" y="794"/>
                        <a:pt x="395" y="792"/>
                        <a:pt x="395" y="789"/>
                      </a:cubicBezTo>
                      <a:cubicBezTo>
                        <a:pt x="395" y="783"/>
                        <a:pt x="389" y="781"/>
                        <a:pt x="386" y="774"/>
                      </a:cubicBezTo>
                      <a:cubicBezTo>
                        <a:pt x="374" y="754"/>
                        <a:pt x="360" y="737"/>
                        <a:pt x="360" y="708"/>
                      </a:cubicBezTo>
                      <a:cubicBezTo>
                        <a:pt x="360" y="677"/>
                        <a:pt x="388" y="670"/>
                        <a:pt x="388" y="646"/>
                      </a:cubicBezTo>
                      <a:cubicBezTo>
                        <a:pt x="388" y="635"/>
                        <a:pt x="384" y="631"/>
                        <a:pt x="382" y="621"/>
                      </a:cubicBezTo>
                      <a:cubicBezTo>
                        <a:pt x="379" y="602"/>
                        <a:pt x="376" y="596"/>
                        <a:pt x="371" y="585"/>
                      </a:cubicBezTo>
                      <a:cubicBezTo>
                        <a:pt x="368" y="576"/>
                        <a:pt x="370" y="566"/>
                        <a:pt x="364" y="558"/>
                      </a:cubicBezTo>
                      <a:cubicBezTo>
                        <a:pt x="352" y="544"/>
                        <a:pt x="327" y="528"/>
                        <a:pt x="327" y="508"/>
                      </a:cubicBezTo>
                      <a:cubicBezTo>
                        <a:pt x="327" y="503"/>
                        <a:pt x="334" y="492"/>
                        <a:pt x="337" y="490"/>
                      </a:cubicBezTo>
                      <a:cubicBezTo>
                        <a:pt x="336" y="486"/>
                        <a:pt x="337" y="485"/>
                        <a:pt x="337" y="483"/>
                      </a:cubicBezTo>
                      <a:cubicBezTo>
                        <a:pt x="337" y="478"/>
                        <a:pt x="337" y="465"/>
                        <a:pt x="342" y="461"/>
                      </a:cubicBezTo>
                      <a:cubicBezTo>
                        <a:pt x="337" y="451"/>
                        <a:pt x="329" y="443"/>
                        <a:pt x="314" y="443"/>
                      </a:cubicBezTo>
                      <a:cubicBezTo>
                        <a:pt x="306" y="443"/>
                        <a:pt x="299" y="443"/>
                        <a:pt x="295" y="443"/>
                      </a:cubicBezTo>
                      <a:cubicBezTo>
                        <a:pt x="282" y="443"/>
                        <a:pt x="279" y="417"/>
                        <a:pt x="261" y="417"/>
                      </a:cubicBezTo>
                      <a:cubicBezTo>
                        <a:pt x="239" y="417"/>
                        <a:pt x="223" y="427"/>
                        <a:pt x="206" y="433"/>
                      </a:cubicBezTo>
                      <a:cubicBezTo>
                        <a:pt x="199" y="435"/>
                        <a:pt x="197" y="440"/>
                        <a:pt x="191" y="440"/>
                      </a:cubicBezTo>
                      <a:cubicBezTo>
                        <a:pt x="184" y="440"/>
                        <a:pt x="173" y="434"/>
                        <a:pt x="164" y="434"/>
                      </a:cubicBezTo>
                      <a:cubicBezTo>
                        <a:pt x="147" y="434"/>
                        <a:pt x="139" y="443"/>
                        <a:pt x="122" y="443"/>
                      </a:cubicBezTo>
                      <a:cubicBezTo>
                        <a:pt x="117" y="443"/>
                        <a:pt x="111" y="440"/>
                        <a:pt x="109" y="439"/>
                      </a:cubicBezTo>
                      <a:cubicBezTo>
                        <a:pt x="97" y="430"/>
                        <a:pt x="71" y="415"/>
                        <a:pt x="62" y="401"/>
                      </a:cubicBezTo>
                      <a:cubicBezTo>
                        <a:pt x="53" y="388"/>
                        <a:pt x="51" y="377"/>
                        <a:pt x="40" y="369"/>
                      </a:cubicBezTo>
                      <a:cubicBezTo>
                        <a:pt x="37" y="366"/>
                        <a:pt x="13" y="346"/>
                        <a:pt x="13" y="344"/>
                      </a:cubicBezTo>
                      <a:cubicBezTo>
                        <a:pt x="11" y="341"/>
                        <a:pt x="10" y="340"/>
                        <a:pt x="7" y="338"/>
                      </a:cubicBezTo>
                      <a:cubicBezTo>
                        <a:pt x="9" y="338"/>
                        <a:pt x="9" y="338"/>
                        <a:pt x="9" y="338"/>
                      </a:cubicBezTo>
                      <a:cubicBezTo>
                        <a:pt x="9" y="331"/>
                        <a:pt x="7" y="328"/>
                        <a:pt x="7" y="324"/>
                      </a:cubicBezTo>
                      <a:cubicBezTo>
                        <a:pt x="7" y="317"/>
                        <a:pt x="3" y="315"/>
                        <a:pt x="0" y="309"/>
                      </a:cubicBezTo>
                      <a:cubicBezTo>
                        <a:pt x="10" y="304"/>
                        <a:pt x="18" y="280"/>
                        <a:pt x="18" y="269"/>
                      </a:cubicBezTo>
                      <a:cubicBezTo>
                        <a:pt x="18" y="250"/>
                        <a:pt x="10" y="238"/>
                        <a:pt x="10" y="220"/>
                      </a:cubicBezTo>
                      <a:cubicBezTo>
                        <a:pt x="10" y="211"/>
                        <a:pt x="20" y="206"/>
                        <a:pt x="22" y="199"/>
                      </a:cubicBezTo>
                      <a:cubicBezTo>
                        <a:pt x="28" y="182"/>
                        <a:pt x="41" y="158"/>
                        <a:pt x="52" y="144"/>
                      </a:cubicBezTo>
                      <a:cubicBezTo>
                        <a:pt x="58" y="135"/>
                        <a:pt x="69" y="136"/>
                        <a:pt x="77" y="132"/>
                      </a:cubicBezTo>
                      <a:cubicBezTo>
                        <a:pt x="84" y="128"/>
                        <a:pt x="95" y="119"/>
                        <a:pt x="97" y="112"/>
                      </a:cubicBezTo>
                      <a:cubicBezTo>
                        <a:pt x="102" y="96"/>
                        <a:pt x="96" y="89"/>
                        <a:pt x="104" y="77"/>
                      </a:cubicBezTo>
                      <a:cubicBezTo>
                        <a:pt x="116" y="63"/>
                        <a:pt x="131" y="49"/>
                        <a:pt x="142" y="36"/>
                      </a:cubicBezTo>
                      <a:cubicBezTo>
                        <a:pt x="141" y="36"/>
                        <a:pt x="141" y="36"/>
                        <a:pt x="141" y="36"/>
                      </a:cubicBezTo>
                      <a:cubicBezTo>
                        <a:pt x="145" y="31"/>
                        <a:pt x="146" y="27"/>
                        <a:pt x="150" y="24"/>
                      </a:cubicBezTo>
                      <a:cubicBezTo>
                        <a:pt x="161" y="32"/>
                        <a:pt x="172" y="35"/>
                        <a:pt x="187" y="35"/>
                      </a:cubicBezTo>
                      <a:cubicBezTo>
                        <a:pt x="197" y="35"/>
                        <a:pt x="198" y="29"/>
                        <a:pt x="204" y="27"/>
                      </a:cubicBezTo>
                      <a:cubicBezTo>
                        <a:pt x="221" y="18"/>
                        <a:pt x="254" y="6"/>
                        <a:pt x="273" y="6"/>
                      </a:cubicBezTo>
                      <a:cubicBezTo>
                        <a:pt x="280" y="6"/>
                        <a:pt x="285" y="10"/>
                        <a:pt x="289" y="10"/>
                      </a:cubicBezTo>
                      <a:cubicBezTo>
                        <a:pt x="294" y="10"/>
                        <a:pt x="301" y="4"/>
                        <a:pt x="307" y="4"/>
                      </a:cubicBezTo>
                      <a:cubicBezTo>
                        <a:pt x="313" y="4"/>
                        <a:pt x="316" y="7"/>
                        <a:pt x="321" y="7"/>
                      </a:cubicBezTo>
                      <a:cubicBezTo>
                        <a:pt x="329" y="7"/>
                        <a:pt x="330" y="0"/>
                        <a:pt x="338" y="0"/>
                      </a:cubicBezTo>
                      <a:cubicBezTo>
                        <a:pt x="347" y="0"/>
                        <a:pt x="344" y="8"/>
                        <a:pt x="351" y="8"/>
                      </a:cubicBezTo>
                      <a:cubicBezTo>
                        <a:pt x="354" y="8"/>
                        <a:pt x="355" y="6"/>
                        <a:pt x="358" y="6"/>
                      </a:cubicBezTo>
                      <a:cubicBezTo>
                        <a:pt x="358" y="12"/>
                        <a:pt x="351" y="11"/>
                        <a:pt x="351" y="17"/>
                      </a:cubicBezTo>
                      <a:cubicBezTo>
                        <a:pt x="351" y="21"/>
                        <a:pt x="357" y="23"/>
                        <a:pt x="357" y="27"/>
                      </a:cubicBezTo>
                      <a:cubicBezTo>
                        <a:pt x="357" y="33"/>
                        <a:pt x="351" y="37"/>
                        <a:pt x="351" y="44"/>
                      </a:cubicBezTo>
                      <a:cubicBezTo>
                        <a:pt x="351" y="55"/>
                        <a:pt x="363" y="64"/>
                        <a:pt x="371" y="64"/>
                      </a:cubicBezTo>
                      <a:cubicBezTo>
                        <a:pt x="377" y="64"/>
                        <a:pt x="380" y="64"/>
                        <a:pt x="384" y="64"/>
                      </a:cubicBezTo>
                      <a:cubicBezTo>
                        <a:pt x="412" y="64"/>
                        <a:pt x="423" y="100"/>
                        <a:pt x="455" y="100"/>
                      </a:cubicBezTo>
                      <a:cubicBezTo>
                        <a:pt x="459" y="100"/>
                        <a:pt x="464" y="95"/>
                        <a:pt x="464" y="93"/>
                      </a:cubicBezTo>
                      <a:cubicBezTo>
                        <a:pt x="464" y="90"/>
                        <a:pt x="464" y="87"/>
                        <a:pt x="464" y="84"/>
                      </a:cubicBezTo>
                      <a:cubicBezTo>
                        <a:pt x="464" y="70"/>
                        <a:pt x="475" y="70"/>
                        <a:pt x="488" y="66"/>
                      </a:cubicBezTo>
                      <a:lnTo>
                        <a:pt x="490" y="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Group 228"/>
              <p:cNvGrpSpPr/>
              <p:nvPr/>
            </p:nvGrpSpPr>
            <p:grpSpPr>
              <a:xfrm>
                <a:off x="3214129" y="3083196"/>
                <a:ext cx="685899" cy="1107782"/>
                <a:chOff x="3030538" y="2674938"/>
                <a:chExt cx="779463" cy="1258888"/>
              </a:xfrm>
              <a:solidFill>
                <a:schemeClr val="accent2"/>
              </a:solidFill>
            </p:grpSpPr>
            <p:sp>
              <p:nvSpPr>
                <p:cNvPr id="204" name="Freeform: Shape 396"/>
                <p:cNvSpPr>
                  <a:spLocks/>
                </p:cNvSpPr>
                <p:nvPr/>
              </p:nvSpPr>
              <p:spPr bwMode="auto">
                <a:xfrm>
                  <a:off x="3541713" y="2881313"/>
                  <a:ext cx="39688" cy="3175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20" y="4"/>
                    </a:cxn>
                    <a:cxn ang="0">
                      <a:pos x="27" y="5"/>
                    </a:cxn>
                    <a:cxn ang="0">
                      <a:pos x="30" y="9"/>
                    </a:cxn>
                    <a:cxn ang="0">
                      <a:pos x="18" y="23"/>
                    </a:cxn>
                    <a:cxn ang="0">
                      <a:pos x="0" y="11"/>
                    </a:cxn>
                    <a:cxn ang="0">
                      <a:pos x="9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0" h="23">
                      <a:moveTo>
                        <a:pt x="10" y="0"/>
                      </a:moveTo>
                      <a:cubicBezTo>
                        <a:pt x="13" y="1"/>
                        <a:pt x="16" y="4"/>
                        <a:pt x="20" y="4"/>
                      </a:cubicBezTo>
                      <a:cubicBezTo>
                        <a:pt x="21" y="9"/>
                        <a:pt x="25" y="5"/>
                        <a:pt x="27" y="5"/>
                      </a:cubicBezTo>
                      <a:cubicBezTo>
                        <a:pt x="29" y="5"/>
                        <a:pt x="30" y="8"/>
                        <a:pt x="30" y="9"/>
                      </a:cubicBezTo>
                      <a:cubicBezTo>
                        <a:pt x="30" y="12"/>
                        <a:pt x="23" y="23"/>
                        <a:pt x="18" y="23"/>
                      </a:cubicBezTo>
                      <a:cubicBezTo>
                        <a:pt x="11" y="23"/>
                        <a:pt x="0" y="15"/>
                        <a:pt x="0" y="11"/>
                      </a:cubicBezTo>
                      <a:cubicBezTo>
                        <a:pt x="0" y="4"/>
                        <a:pt x="3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: Shape 397"/>
                <p:cNvSpPr>
                  <a:spLocks/>
                </p:cNvSpPr>
                <p:nvPr/>
              </p:nvSpPr>
              <p:spPr bwMode="auto">
                <a:xfrm>
                  <a:off x="3030538" y="2674938"/>
                  <a:ext cx="779463" cy="1258888"/>
                </a:xfrm>
                <a:custGeom>
                  <a:avLst/>
                  <a:gdLst/>
                  <a:ahLst/>
                  <a:cxnLst>
                    <a:cxn ang="0">
                      <a:pos x="46" y="91"/>
                    </a:cxn>
                    <a:cxn ang="0">
                      <a:pos x="51" y="51"/>
                    </a:cxn>
                    <a:cxn ang="0">
                      <a:pos x="59" y="46"/>
                    </a:cxn>
                    <a:cxn ang="0">
                      <a:pos x="82" y="18"/>
                    </a:cxn>
                    <a:cxn ang="0">
                      <a:pos x="128" y="6"/>
                    </a:cxn>
                    <a:cxn ang="0">
                      <a:pos x="126" y="42"/>
                    </a:cxn>
                    <a:cxn ang="0">
                      <a:pos x="136" y="13"/>
                    </a:cxn>
                    <a:cxn ang="0">
                      <a:pos x="146" y="5"/>
                    </a:cxn>
                    <a:cxn ang="0">
                      <a:pos x="194" y="24"/>
                    </a:cxn>
                    <a:cxn ang="0">
                      <a:pos x="227" y="20"/>
                    </a:cxn>
                    <a:cxn ang="0">
                      <a:pos x="233" y="26"/>
                    </a:cxn>
                    <a:cxn ang="0">
                      <a:pos x="270" y="50"/>
                    </a:cxn>
                    <a:cxn ang="0">
                      <a:pos x="328" y="84"/>
                    </a:cxn>
                    <a:cxn ang="0">
                      <a:pos x="354" y="89"/>
                    </a:cxn>
                    <a:cxn ang="0">
                      <a:pos x="389" y="130"/>
                    </a:cxn>
                    <a:cxn ang="0">
                      <a:pos x="383" y="170"/>
                    </a:cxn>
                    <a:cxn ang="0">
                      <a:pos x="403" y="185"/>
                    </a:cxn>
                    <a:cxn ang="0">
                      <a:pos x="454" y="175"/>
                    </a:cxn>
                    <a:cxn ang="0">
                      <a:pos x="467" y="191"/>
                    </a:cxn>
                    <a:cxn ang="0">
                      <a:pos x="513" y="191"/>
                    </a:cxn>
                    <a:cxn ang="0">
                      <a:pos x="575" y="220"/>
                    </a:cxn>
                    <a:cxn ang="0">
                      <a:pos x="549" y="310"/>
                    </a:cxn>
                    <a:cxn ang="0">
                      <a:pos x="532" y="374"/>
                    </a:cxn>
                    <a:cxn ang="0">
                      <a:pos x="522" y="405"/>
                    </a:cxn>
                    <a:cxn ang="0">
                      <a:pos x="485" y="449"/>
                    </a:cxn>
                    <a:cxn ang="0">
                      <a:pos x="429" y="474"/>
                    </a:cxn>
                    <a:cxn ang="0">
                      <a:pos x="412" y="524"/>
                    </a:cxn>
                    <a:cxn ang="0">
                      <a:pos x="388" y="559"/>
                    </a:cxn>
                    <a:cxn ang="0">
                      <a:pos x="311" y="614"/>
                    </a:cxn>
                    <a:cxn ang="0">
                      <a:pos x="297" y="619"/>
                    </a:cxn>
                    <a:cxn ang="0">
                      <a:pos x="308" y="654"/>
                    </a:cxn>
                    <a:cxn ang="0">
                      <a:pos x="244" y="677"/>
                    </a:cxn>
                    <a:cxn ang="0">
                      <a:pos x="240" y="707"/>
                    </a:cxn>
                    <a:cxn ang="0">
                      <a:pos x="205" y="711"/>
                    </a:cxn>
                    <a:cxn ang="0">
                      <a:pos x="225" y="730"/>
                    </a:cxn>
                    <a:cxn ang="0">
                      <a:pos x="214" y="739"/>
                    </a:cxn>
                    <a:cxn ang="0">
                      <a:pos x="178" y="787"/>
                    </a:cxn>
                    <a:cxn ang="0">
                      <a:pos x="176" y="846"/>
                    </a:cxn>
                    <a:cxn ang="0">
                      <a:pos x="161" y="884"/>
                    </a:cxn>
                    <a:cxn ang="0">
                      <a:pos x="200" y="935"/>
                    </a:cxn>
                    <a:cxn ang="0">
                      <a:pos x="169" y="945"/>
                    </a:cxn>
                    <a:cxn ang="0">
                      <a:pos x="127" y="921"/>
                    </a:cxn>
                    <a:cxn ang="0">
                      <a:pos x="92" y="903"/>
                    </a:cxn>
                    <a:cxn ang="0">
                      <a:pos x="93" y="889"/>
                    </a:cxn>
                    <a:cxn ang="0">
                      <a:pos x="84" y="857"/>
                    </a:cxn>
                    <a:cxn ang="0">
                      <a:pos x="82" y="791"/>
                    </a:cxn>
                    <a:cxn ang="0">
                      <a:pos x="86" y="782"/>
                    </a:cxn>
                    <a:cxn ang="0">
                      <a:pos x="112" y="718"/>
                    </a:cxn>
                    <a:cxn ang="0">
                      <a:pos x="95" y="708"/>
                    </a:cxn>
                    <a:cxn ang="0">
                      <a:pos x="102" y="680"/>
                    </a:cxn>
                    <a:cxn ang="0">
                      <a:pos x="114" y="626"/>
                    </a:cxn>
                    <a:cxn ang="0">
                      <a:pos x="124" y="562"/>
                    </a:cxn>
                    <a:cxn ang="0">
                      <a:pos x="136" y="494"/>
                    </a:cxn>
                    <a:cxn ang="0">
                      <a:pos x="143" y="434"/>
                    </a:cxn>
                    <a:cxn ang="0">
                      <a:pos x="104" y="370"/>
                    </a:cxn>
                    <a:cxn ang="0">
                      <a:pos x="62" y="330"/>
                    </a:cxn>
                    <a:cxn ang="0">
                      <a:pos x="28" y="261"/>
                    </a:cxn>
                    <a:cxn ang="0">
                      <a:pos x="11" y="242"/>
                    </a:cxn>
                    <a:cxn ang="0">
                      <a:pos x="18" y="191"/>
                    </a:cxn>
                    <a:cxn ang="0">
                      <a:pos x="14" y="148"/>
                    </a:cxn>
                    <a:cxn ang="0">
                      <a:pos x="47" y="106"/>
                    </a:cxn>
                  </a:cxnLst>
                  <a:rect l="0" t="0" r="r" b="b"/>
                  <a:pathLst>
                    <a:path w="586" h="945">
                      <a:moveTo>
                        <a:pt x="49" y="103"/>
                      </a:moveTo>
                      <a:cubicBezTo>
                        <a:pt x="49" y="102"/>
                        <a:pt x="49" y="101"/>
                        <a:pt x="49" y="100"/>
                      </a:cubicBezTo>
                      <a:cubicBezTo>
                        <a:pt x="49" y="97"/>
                        <a:pt x="46" y="94"/>
                        <a:pt x="46" y="91"/>
                      </a:cubicBezTo>
                      <a:cubicBezTo>
                        <a:pt x="46" y="85"/>
                        <a:pt x="48" y="84"/>
                        <a:pt x="48" y="79"/>
                      </a:cubicBezTo>
                      <a:cubicBezTo>
                        <a:pt x="48" y="70"/>
                        <a:pt x="40" y="71"/>
                        <a:pt x="40" y="63"/>
                      </a:cubicBezTo>
                      <a:cubicBezTo>
                        <a:pt x="40" y="57"/>
                        <a:pt x="49" y="55"/>
                        <a:pt x="51" y="51"/>
                      </a:cubicBezTo>
                      <a:cubicBezTo>
                        <a:pt x="55" y="52"/>
                        <a:pt x="53" y="52"/>
                        <a:pt x="57" y="51"/>
                      </a:cubicBezTo>
                      <a:cubicBezTo>
                        <a:pt x="57" y="50"/>
                        <a:pt x="57" y="49"/>
                        <a:pt x="57" y="48"/>
                      </a:cubicBezTo>
                      <a:cubicBezTo>
                        <a:pt x="57" y="48"/>
                        <a:pt x="58" y="46"/>
                        <a:pt x="59" y="46"/>
                      </a:cubicBezTo>
                      <a:cubicBezTo>
                        <a:pt x="59" y="42"/>
                        <a:pt x="64" y="40"/>
                        <a:pt x="66" y="39"/>
                      </a:cubicBezTo>
                      <a:cubicBezTo>
                        <a:pt x="69" y="37"/>
                        <a:pt x="69" y="31"/>
                        <a:pt x="70" y="28"/>
                      </a:cubicBezTo>
                      <a:cubicBezTo>
                        <a:pt x="72" y="21"/>
                        <a:pt x="76" y="19"/>
                        <a:pt x="82" y="18"/>
                      </a:cubicBezTo>
                      <a:cubicBezTo>
                        <a:pt x="93" y="14"/>
                        <a:pt x="100" y="12"/>
                        <a:pt x="111" y="9"/>
                      </a:cubicBezTo>
                      <a:cubicBezTo>
                        <a:pt x="117" y="7"/>
                        <a:pt x="118" y="0"/>
                        <a:pt x="124" y="0"/>
                      </a:cubicBezTo>
                      <a:cubicBezTo>
                        <a:pt x="126" y="0"/>
                        <a:pt x="128" y="5"/>
                        <a:pt x="128" y="6"/>
                      </a:cubicBezTo>
                      <a:cubicBezTo>
                        <a:pt x="128" y="9"/>
                        <a:pt x="125" y="11"/>
                        <a:pt x="123" y="11"/>
                      </a:cubicBezTo>
                      <a:cubicBezTo>
                        <a:pt x="122" y="18"/>
                        <a:pt x="119" y="25"/>
                        <a:pt x="119" y="29"/>
                      </a:cubicBezTo>
                      <a:cubicBezTo>
                        <a:pt x="119" y="34"/>
                        <a:pt x="122" y="42"/>
                        <a:pt x="126" y="42"/>
                      </a:cubicBezTo>
                      <a:cubicBezTo>
                        <a:pt x="128" y="42"/>
                        <a:pt x="131" y="37"/>
                        <a:pt x="131" y="35"/>
                      </a:cubicBezTo>
                      <a:cubicBezTo>
                        <a:pt x="131" y="30"/>
                        <a:pt x="125" y="27"/>
                        <a:pt x="125" y="21"/>
                      </a:cubicBezTo>
                      <a:cubicBezTo>
                        <a:pt x="125" y="15"/>
                        <a:pt x="132" y="16"/>
                        <a:pt x="136" y="13"/>
                      </a:cubicBezTo>
                      <a:cubicBezTo>
                        <a:pt x="147" y="13"/>
                        <a:pt x="147" y="13"/>
                        <a:pt x="147" y="13"/>
                      </a:cubicBezTo>
                      <a:cubicBezTo>
                        <a:pt x="145" y="8"/>
                        <a:pt x="139" y="10"/>
                        <a:pt x="139" y="5"/>
                      </a:cubicBezTo>
                      <a:cubicBezTo>
                        <a:pt x="146" y="5"/>
                        <a:pt x="146" y="5"/>
                        <a:pt x="146" y="5"/>
                      </a:cubicBezTo>
                      <a:cubicBezTo>
                        <a:pt x="148" y="12"/>
                        <a:pt x="158" y="14"/>
                        <a:pt x="165" y="16"/>
                      </a:cubicBezTo>
                      <a:cubicBezTo>
                        <a:pt x="165" y="20"/>
                        <a:pt x="167" y="23"/>
                        <a:pt x="170" y="24"/>
                      </a:cubicBezTo>
                      <a:cubicBezTo>
                        <a:pt x="177" y="24"/>
                        <a:pt x="190" y="24"/>
                        <a:pt x="194" y="24"/>
                      </a:cubicBezTo>
                      <a:cubicBezTo>
                        <a:pt x="194" y="28"/>
                        <a:pt x="199" y="29"/>
                        <a:pt x="203" y="29"/>
                      </a:cubicBezTo>
                      <a:cubicBezTo>
                        <a:pt x="209" y="28"/>
                        <a:pt x="214" y="28"/>
                        <a:pt x="216" y="22"/>
                      </a:cubicBezTo>
                      <a:cubicBezTo>
                        <a:pt x="217" y="21"/>
                        <a:pt x="226" y="21"/>
                        <a:pt x="227" y="20"/>
                      </a:cubicBezTo>
                      <a:cubicBezTo>
                        <a:pt x="232" y="20"/>
                        <a:pt x="240" y="21"/>
                        <a:pt x="240" y="21"/>
                      </a:cubicBezTo>
                      <a:cubicBezTo>
                        <a:pt x="238" y="23"/>
                        <a:pt x="234" y="23"/>
                        <a:pt x="233" y="22"/>
                      </a:cubicBezTo>
                      <a:cubicBezTo>
                        <a:pt x="233" y="26"/>
                        <a:pt x="233" y="26"/>
                        <a:pt x="233" y="26"/>
                      </a:cubicBezTo>
                      <a:cubicBezTo>
                        <a:pt x="236" y="32"/>
                        <a:pt x="245" y="33"/>
                        <a:pt x="252" y="36"/>
                      </a:cubicBezTo>
                      <a:cubicBezTo>
                        <a:pt x="258" y="37"/>
                        <a:pt x="256" y="44"/>
                        <a:pt x="258" y="50"/>
                      </a:cubicBezTo>
                      <a:cubicBezTo>
                        <a:pt x="270" y="50"/>
                        <a:pt x="270" y="50"/>
                        <a:pt x="270" y="50"/>
                      </a:cubicBezTo>
                      <a:cubicBezTo>
                        <a:pt x="279" y="58"/>
                        <a:pt x="283" y="57"/>
                        <a:pt x="288" y="68"/>
                      </a:cubicBezTo>
                      <a:cubicBezTo>
                        <a:pt x="289" y="70"/>
                        <a:pt x="293" y="70"/>
                        <a:pt x="295" y="70"/>
                      </a:cubicBezTo>
                      <a:cubicBezTo>
                        <a:pt x="298" y="83"/>
                        <a:pt x="316" y="81"/>
                        <a:pt x="328" y="84"/>
                      </a:cubicBezTo>
                      <a:cubicBezTo>
                        <a:pt x="340" y="84"/>
                        <a:pt x="340" y="84"/>
                        <a:pt x="340" y="84"/>
                      </a:cubicBezTo>
                      <a:cubicBezTo>
                        <a:pt x="343" y="85"/>
                        <a:pt x="350" y="89"/>
                        <a:pt x="354" y="89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cubicBezTo>
                        <a:pt x="355" y="89"/>
                        <a:pt x="356" y="89"/>
                        <a:pt x="357" y="89"/>
                      </a:cubicBezTo>
                      <a:cubicBezTo>
                        <a:pt x="364" y="89"/>
                        <a:pt x="373" y="104"/>
                        <a:pt x="381" y="106"/>
                      </a:cubicBezTo>
                      <a:cubicBezTo>
                        <a:pt x="381" y="111"/>
                        <a:pt x="386" y="125"/>
                        <a:pt x="389" y="130"/>
                      </a:cubicBezTo>
                      <a:cubicBezTo>
                        <a:pt x="391" y="134"/>
                        <a:pt x="397" y="134"/>
                        <a:pt x="397" y="139"/>
                      </a:cubicBezTo>
                      <a:cubicBezTo>
                        <a:pt x="390" y="148"/>
                        <a:pt x="377" y="152"/>
                        <a:pt x="377" y="165"/>
                      </a:cubicBezTo>
                      <a:cubicBezTo>
                        <a:pt x="377" y="170"/>
                        <a:pt x="381" y="169"/>
                        <a:pt x="383" y="170"/>
                      </a:cubicBezTo>
                      <a:cubicBezTo>
                        <a:pt x="387" y="172"/>
                        <a:pt x="390" y="176"/>
                        <a:pt x="390" y="180"/>
                      </a:cubicBezTo>
                      <a:cubicBezTo>
                        <a:pt x="401" y="180"/>
                        <a:pt x="401" y="180"/>
                        <a:pt x="401" y="180"/>
                      </a:cubicBezTo>
                      <a:cubicBezTo>
                        <a:pt x="401" y="182"/>
                        <a:pt x="402" y="185"/>
                        <a:pt x="403" y="185"/>
                      </a:cubicBezTo>
                      <a:cubicBezTo>
                        <a:pt x="405" y="185"/>
                        <a:pt x="407" y="182"/>
                        <a:pt x="408" y="180"/>
                      </a:cubicBezTo>
                      <a:cubicBezTo>
                        <a:pt x="413" y="173"/>
                        <a:pt x="418" y="164"/>
                        <a:pt x="425" y="164"/>
                      </a:cubicBezTo>
                      <a:cubicBezTo>
                        <a:pt x="433" y="164"/>
                        <a:pt x="449" y="172"/>
                        <a:pt x="454" y="175"/>
                      </a:cubicBezTo>
                      <a:cubicBezTo>
                        <a:pt x="458" y="178"/>
                        <a:pt x="462" y="177"/>
                        <a:pt x="463" y="180"/>
                      </a:cubicBezTo>
                      <a:cubicBezTo>
                        <a:pt x="464" y="184"/>
                        <a:pt x="464" y="187"/>
                        <a:pt x="464" y="191"/>
                      </a:cubicBezTo>
                      <a:cubicBezTo>
                        <a:pt x="467" y="191"/>
                        <a:pt x="467" y="191"/>
                        <a:pt x="467" y="191"/>
                      </a:cubicBezTo>
                      <a:cubicBezTo>
                        <a:pt x="471" y="190"/>
                        <a:pt x="472" y="186"/>
                        <a:pt x="476" y="186"/>
                      </a:cubicBezTo>
                      <a:cubicBezTo>
                        <a:pt x="486" y="186"/>
                        <a:pt x="487" y="194"/>
                        <a:pt x="496" y="194"/>
                      </a:cubicBezTo>
                      <a:cubicBezTo>
                        <a:pt x="513" y="191"/>
                        <a:pt x="513" y="191"/>
                        <a:pt x="513" y="191"/>
                      </a:cubicBezTo>
                      <a:cubicBezTo>
                        <a:pt x="521" y="193"/>
                        <a:pt x="529" y="196"/>
                        <a:pt x="534" y="198"/>
                      </a:cubicBezTo>
                      <a:cubicBezTo>
                        <a:pt x="538" y="205"/>
                        <a:pt x="551" y="217"/>
                        <a:pt x="558" y="220"/>
                      </a:cubicBezTo>
                      <a:cubicBezTo>
                        <a:pt x="565" y="221"/>
                        <a:pt x="569" y="219"/>
                        <a:pt x="575" y="220"/>
                      </a:cubicBezTo>
                      <a:cubicBezTo>
                        <a:pt x="584" y="223"/>
                        <a:pt x="586" y="232"/>
                        <a:pt x="586" y="242"/>
                      </a:cubicBezTo>
                      <a:cubicBezTo>
                        <a:pt x="586" y="274"/>
                        <a:pt x="568" y="283"/>
                        <a:pt x="556" y="301"/>
                      </a:cubicBezTo>
                      <a:cubicBezTo>
                        <a:pt x="553" y="305"/>
                        <a:pt x="551" y="306"/>
                        <a:pt x="549" y="310"/>
                      </a:cubicBezTo>
                      <a:cubicBezTo>
                        <a:pt x="544" y="317"/>
                        <a:pt x="540" y="317"/>
                        <a:pt x="535" y="322"/>
                      </a:cubicBezTo>
                      <a:cubicBezTo>
                        <a:pt x="529" y="328"/>
                        <a:pt x="535" y="343"/>
                        <a:pt x="535" y="353"/>
                      </a:cubicBezTo>
                      <a:cubicBezTo>
                        <a:pt x="535" y="361"/>
                        <a:pt x="532" y="369"/>
                        <a:pt x="532" y="374"/>
                      </a:cubicBezTo>
                      <a:cubicBezTo>
                        <a:pt x="532" y="377"/>
                        <a:pt x="530" y="378"/>
                        <a:pt x="530" y="380"/>
                      </a:cubicBezTo>
                      <a:cubicBezTo>
                        <a:pt x="528" y="382"/>
                        <a:pt x="524" y="386"/>
                        <a:pt x="524" y="390"/>
                      </a:cubicBezTo>
                      <a:cubicBezTo>
                        <a:pt x="524" y="394"/>
                        <a:pt x="523" y="403"/>
                        <a:pt x="522" y="405"/>
                      </a:cubicBezTo>
                      <a:cubicBezTo>
                        <a:pt x="515" y="415"/>
                        <a:pt x="513" y="419"/>
                        <a:pt x="506" y="428"/>
                      </a:cubicBezTo>
                      <a:cubicBezTo>
                        <a:pt x="505" y="431"/>
                        <a:pt x="505" y="436"/>
                        <a:pt x="504" y="438"/>
                      </a:cubicBezTo>
                      <a:cubicBezTo>
                        <a:pt x="502" y="443"/>
                        <a:pt x="492" y="449"/>
                        <a:pt x="485" y="449"/>
                      </a:cubicBezTo>
                      <a:cubicBezTo>
                        <a:pt x="476" y="449"/>
                        <a:pt x="470" y="449"/>
                        <a:pt x="463" y="452"/>
                      </a:cubicBezTo>
                      <a:cubicBezTo>
                        <a:pt x="461" y="453"/>
                        <a:pt x="460" y="455"/>
                        <a:pt x="459" y="457"/>
                      </a:cubicBezTo>
                      <a:cubicBezTo>
                        <a:pt x="448" y="467"/>
                        <a:pt x="437" y="461"/>
                        <a:pt x="429" y="474"/>
                      </a:cubicBezTo>
                      <a:cubicBezTo>
                        <a:pt x="426" y="479"/>
                        <a:pt x="420" y="479"/>
                        <a:pt x="416" y="483"/>
                      </a:cubicBezTo>
                      <a:cubicBezTo>
                        <a:pt x="411" y="489"/>
                        <a:pt x="412" y="495"/>
                        <a:pt x="412" y="503"/>
                      </a:cubicBezTo>
                      <a:cubicBezTo>
                        <a:pt x="412" y="524"/>
                        <a:pt x="412" y="524"/>
                        <a:pt x="412" y="524"/>
                      </a:cubicBezTo>
                      <a:cubicBezTo>
                        <a:pt x="403" y="528"/>
                        <a:pt x="398" y="536"/>
                        <a:pt x="394" y="545"/>
                      </a:cubicBezTo>
                      <a:cubicBezTo>
                        <a:pt x="394" y="545"/>
                        <a:pt x="394" y="545"/>
                        <a:pt x="394" y="545"/>
                      </a:cubicBezTo>
                      <a:cubicBezTo>
                        <a:pt x="391" y="550"/>
                        <a:pt x="391" y="553"/>
                        <a:pt x="388" y="559"/>
                      </a:cubicBezTo>
                      <a:cubicBezTo>
                        <a:pt x="380" y="571"/>
                        <a:pt x="371" y="572"/>
                        <a:pt x="364" y="584"/>
                      </a:cubicBezTo>
                      <a:cubicBezTo>
                        <a:pt x="355" y="597"/>
                        <a:pt x="351" y="619"/>
                        <a:pt x="331" y="619"/>
                      </a:cubicBezTo>
                      <a:cubicBezTo>
                        <a:pt x="324" y="619"/>
                        <a:pt x="314" y="614"/>
                        <a:pt x="311" y="614"/>
                      </a:cubicBezTo>
                      <a:cubicBezTo>
                        <a:pt x="305" y="614"/>
                        <a:pt x="299" y="609"/>
                        <a:pt x="293" y="609"/>
                      </a:cubicBezTo>
                      <a:cubicBezTo>
                        <a:pt x="291" y="609"/>
                        <a:pt x="289" y="610"/>
                        <a:pt x="289" y="611"/>
                      </a:cubicBezTo>
                      <a:cubicBezTo>
                        <a:pt x="289" y="615"/>
                        <a:pt x="296" y="617"/>
                        <a:pt x="297" y="619"/>
                      </a:cubicBezTo>
                      <a:cubicBezTo>
                        <a:pt x="300" y="622"/>
                        <a:pt x="300" y="627"/>
                        <a:pt x="302" y="632"/>
                      </a:cubicBezTo>
                      <a:cubicBezTo>
                        <a:pt x="304" y="637"/>
                        <a:pt x="311" y="637"/>
                        <a:pt x="311" y="642"/>
                      </a:cubicBezTo>
                      <a:cubicBezTo>
                        <a:pt x="311" y="647"/>
                        <a:pt x="311" y="650"/>
                        <a:pt x="308" y="654"/>
                      </a:cubicBezTo>
                      <a:cubicBezTo>
                        <a:pt x="304" y="660"/>
                        <a:pt x="301" y="663"/>
                        <a:pt x="297" y="667"/>
                      </a:cubicBezTo>
                      <a:cubicBezTo>
                        <a:pt x="289" y="675"/>
                        <a:pt x="280" y="673"/>
                        <a:pt x="270" y="676"/>
                      </a:cubicBezTo>
                      <a:cubicBezTo>
                        <a:pt x="263" y="678"/>
                        <a:pt x="248" y="673"/>
                        <a:pt x="244" y="677"/>
                      </a:cubicBezTo>
                      <a:cubicBezTo>
                        <a:pt x="238" y="683"/>
                        <a:pt x="243" y="696"/>
                        <a:pt x="240" y="703"/>
                      </a:cubicBezTo>
                      <a:cubicBezTo>
                        <a:pt x="240" y="702"/>
                        <a:pt x="240" y="702"/>
                        <a:pt x="240" y="702"/>
                      </a:cubicBezTo>
                      <a:cubicBezTo>
                        <a:pt x="240" y="703"/>
                        <a:pt x="240" y="706"/>
                        <a:pt x="240" y="707"/>
                      </a:cubicBezTo>
                      <a:cubicBezTo>
                        <a:pt x="240" y="709"/>
                        <a:pt x="233" y="712"/>
                        <a:pt x="229" y="712"/>
                      </a:cubicBezTo>
                      <a:cubicBezTo>
                        <a:pt x="220" y="712"/>
                        <a:pt x="218" y="706"/>
                        <a:pt x="210" y="706"/>
                      </a:cubicBezTo>
                      <a:cubicBezTo>
                        <a:pt x="207" y="706"/>
                        <a:pt x="205" y="709"/>
                        <a:pt x="205" y="711"/>
                      </a:cubicBezTo>
                      <a:cubicBezTo>
                        <a:pt x="205" y="717"/>
                        <a:pt x="211" y="729"/>
                        <a:pt x="214" y="729"/>
                      </a:cubicBezTo>
                      <a:cubicBezTo>
                        <a:pt x="217" y="729"/>
                        <a:pt x="219" y="726"/>
                        <a:pt x="221" y="726"/>
                      </a:cubicBezTo>
                      <a:cubicBezTo>
                        <a:pt x="222" y="728"/>
                        <a:pt x="225" y="728"/>
                        <a:pt x="225" y="730"/>
                      </a:cubicBezTo>
                      <a:cubicBezTo>
                        <a:pt x="225" y="733"/>
                        <a:pt x="221" y="736"/>
                        <a:pt x="220" y="736"/>
                      </a:cubicBezTo>
                      <a:cubicBezTo>
                        <a:pt x="215" y="736"/>
                        <a:pt x="213" y="732"/>
                        <a:pt x="209" y="732"/>
                      </a:cubicBezTo>
                      <a:cubicBezTo>
                        <a:pt x="209" y="737"/>
                        <a:pt x="211" y="738"/>
                        <a:pt x="214" y="739"/>
                      </a:cubicBezTo>
                      <a:cubicBezTo>
                        <a:pt x="206" y="747"/>
                        <a:pt x="206" y="755"/>
                        <a:pt x="203" y="766"/>
                      </a:cubicBezTo>
                      <a:cubicBezTo>
                        <a:pt x="202" y="770"/>
                        <a:pt x="194" y="771"/>
                        <a:pt x="191" y="771"/>
                      </a:cubicBezTo>
                      <a:cubicBezTo>
                        <a:pt x="184" y="773"/>
                        <a:pt x="178" y="779"/>
                        <a:pt x="178" y="787"/>
                      </a:cubicBezTo>
                      <a:cubicBezTo>
                        <a:pt x="178" y="804"/>
                        <a:pt x="198" y="798"/>
                        <a:pt x="198" y="811"/>
                      </a:cubicBezTo>
                      <a:cubicBezTo>
                        <a:pt x="198" y="824"/>
                        <a:pt x="187" y="825"/>
                        <a:pt x="181" y="831"/>
                      </a:cubicBezTo>
                      <a:cubicBezTo>
                        <a:pt x="177" y="835"/>
                        <a:pt x="178" y="841"/>
                        <a:pt x="176" y="846"/>
                      </a:cubicBezTo>
                      <a:cubicBezTo>
                        <a:pt x="173" y="852"/>
                        <a:pt x="166" y="850"/>
                        <a:pt x="162" y="854"/>
                      </a:cubicBezTo>
                      <a:cubicBezTo>
                        <a:pt x="156" y="859"/>
                        <a:pt x="154" y="865"/>
                        <a:pt x="154" y="874"/>
                      </a:cubicBezTo>
                      <a:cubicBezTo>
                        <a:pt x="154" y="878"/>
                        <a:pt x="158" y="883"/>
                        <a:pt x="161" y="884"/>
                      </a:cubicBezTo>
                      <a:cubicBezTo>
                        <a:pt x="169" y="888"/>
                        <a:pt x="168" y="908"/>
                        <a:pt x="174" y="914"/>
                      </a:cubicBezTo>
                      <a:cubicBezTo>
                        <a:pt x="184" y="924"/>
                        <a:pt x="196" y="928"/>
                        <a:pt x="207" y="934"/>
                      </a:cubicBezTo>
                      <a:cubicBezTo>
                        <a:pt x="206" y="936"/>
                        <a:pt x="203" y="935"/>
                        <a:pt x="200" y="935"/>
                      </a:cubicBezTo>
                      <a:cubicBezTo>
                        <a:pt x="194" y="935"/>
                        <a:pt x="183" y="943"/>
                        <a:pt x="179" y="943"/>
                      </a:cubicBezTo>
                      <a:cubicBezTo>
                        <a:pt x="176" y="943"/>
                        <a:pt x="176" y="943"/>
                        <a:pt x="174" y="943"/>
                      </a:cubicBezTo>
                      <a:cubicBezTo>
                        <a:pt x="173" y="943"/>
                        <a:pt x="171" y="945"/>
                        <a:pt x="169" y="945"/>
                      </a:cubicBezTo>
                      <a:cubicBezTo>
                        <a:pt x="165" y="945"/>
                        <a:pt x="162" y="945"/>
                        <a:pt x="157" y="945"/>
                      </a:cubicBezTo>
                      <a:cubicBezTo>
                        <a:pt x="147" y="945"/>
                        <a:pt x="151" y="933"/>
                        <a:pt x="143" y="931"/>
                      </a:cubicBezTo>
                      <a:cubicBezTo>
                        <a:pt x="137" y="929"/>
                        <a:pt x="127" y="929"/>
                        <a:pt x="127" y="921"/>
                      </a:cubicBezTo>
                      <a:cubicBezTo>
                        <a:pt x="124" y="921"/>
                        <a:pt x="122" y="921"/>
                        <a:pt x="119" y="921"/>
                      </a:cubicBezTo>
                      <a:cubicBezTo>
                        <a:pt x="115" y="921"/>
                        <a:pt x="114" y="917"/>
                        <a:pt x="114" y="915"/>
                      </a:cubicBezTo>
                      <a:cubicBezTo>
                        <a:pt x="102" y="915"/>
                        <a:pt x="98" y="909"/>
                        <a:pt x="92" y="903"/>
                      </a:cubicBezTo>
                      <a:cubicBezTo>
                        <a:pt x="91" y="902"/>
                        <a:pt x="88" y="900"/>
                        <a:pt x="88" y="899"/>
                      </a:cubicBezTo>
                      <a:cubicBezTo>
                        <a:pt x="88" y="895"/>
                        <a:pt x="96" y="895"/>
                        <a:pt x="97" y="891"/>
                      </a:cubicBezTo>
                      <a:cubicBezTo>
                        <a:pt x="95" y="891"/>
                        <a:pt x="94" y="890"/>
                        <a:pt x="93" y="889"/>
                      </a:cubicBezTo>
                      <a:cubicBezTo>
                        <a:pt x="94" y="887"/>
                        <a:pt x="96" y="884"/>
                        <a:pt x="96" y="882"/>
                      </a:cubicBezTo>
                      <a:cubicBezTo>
                        <a:pt x="96" y="871"/>
                        <a:pt x="84" y="873"/>
                        <a:pt x="84" y="863"/>
                      </a:cubicBezTo>
                      <a:cubicBezTo>
                        <a:pt x="84" y="860"/>
                        <a:pt x="84" y="859"/>
                        <a:pt x="84" y="857"/>
                      </a:cubicBezTo>
                      <a:cubicBezTo>
                        <a:pt x="84" y="848"/>
                        <a:pt x="78" y="832"/>
                        <a:pt x="78" y="825"/>
                      </a:cubicBezTo>
                      <a:cubicBezTo>
                        <a:pt x="78" y="817"/>
                        <a:pt x="88" y="814"/>
                        <a:pt x="88" y="807"/>
                      </a:cubicBezTo>
                      <a:cubicBezTo>
                        <a:pt x="88" y="803"/>
                        <a:pt x="83" y="796"/>
                        <a:pt x="82" y="791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4"/>
                        <a:pt x="84" y="782"/>
                        <a:pt x="86" y="782"/>
                      </a:cubicBezTo>
                      <a:cubicBezTo>
                        <a:pt x="94" y="782"/>
                        <a:pt x="91" y="790"/>
                        <a:pt x="98" y="790"/>
                      </a:cubicBezTo>
                      <a:cubicBezTo>
                        <a:pt x="112" y="725"/>
                        <a:pt x="112" y="725"/>
                        <a:pt x="112" y="725"/>
                      </a:cubicBezTo>
                      <a:cubicBezTo>
                        <a:pt x="112" y="718"/>
                        <a:pt x="112" y="718"/>
                        <a:pt x="112" y="718"/>
                      </a:cubicBezTo>
                      <a:cubicBezTo>
                        <a:pt x="111" y="718"/>
                        <a:pt x="109" y="717"/>
                        <a:pt x="108" y="718"/>
                      </a:cubicBezTo>
                      <a:cubicBezTo>
                        <a:pt x="105" y="719"/>
                        <a:pt x="105" y="723"/>
                        <a:pt x="102" y="723"/>
                      </a:cubicBezTo>
                      <a:cubicBezTo>
                        <a:pt x="98" y="723"/>
                        <a:pt x="95" y="713"/>
                        <a:pt x="95" y="708"/>
                      </a:cubicBezTo>
                      <a:cubicBezTo>
                        <a:pt x="95" y="699"/>
                        <a:pt x="98" y="696"/>
                        <a:pt x="100" y="688"/>
                      </a:cubicBezTo>
                      <a:cubicBezTo>
                        <a:pt x="103" y="688"/>
                        <a:pt x="104" y="687"/>
                        <a:pt x="104" y="685"/>
                      </a:cubicBezTo>
                      <a:cubicBezTo>
                        <a:pt x="104" y="683"/>
                        <a:pt x="102" y="680"/>
                        <a:pt x="102" y="680"/>
                      </a:cubicBezTo>
                      <a:cubicBezTo>
                        <a:pt x="100" y="680"/>
                        <a:pt x="99" y="668"/>
                        <a:pt x="99" y="665"/>
                      </a:cubicBezTo>
                      <a:cubicBezTo>
                        <a:pt x="99" y="655"/>
                        <a:pt x="106" y="645"/>
                        <a:pt x="109" y="639"/>
                      </a:cubicBezTo>
                      <a:cubicBezTo>
                        <a:pt x="111" y="635"/>
                        <a:pt x="112" y="629"/>
                        <a:pt x="114" y="626"/>
                      </a:cubicBezTo>
                      <a:cubicBezTo>
                        <a:pt x="116" y="624"/>
                        <a:pt x="118" y="625"/>
                        <a:pt x="118" y="623"/>
                      </a:cubicBezTo>
                      <a:cubicBezTo>
                        <a:pt x="121" y="613"/>
                        <a:pt x="121" y="605"/>
                        <a:pt x="124" y="595"/>
                      </a:cubicBezTo>
                      <a:cubicBezTo>
                        <a:pt x="124" y="562"/>
                        <a:pt x="124" y="562"/>
                        <a:pt x="124" y="562"/>
                      </a:cubicBezTo>
                      <a:cubicBezTo>
                        <a:pt x="121" y="554"/>
                        <a:pt x="126" y="548"/>
                        <a:pt x="126" y="541"/>
                      </a:cubicBezTo>
                      <a:cubicBezTo>
                        <a:pt x="126" y="524"/>
                        <a:pt x="136" y="513"/>
                        <a:pt x="136" y="498"/>
                      </a:cubicBezTo>
                      <a:cubicBezTo>
                        <a:pt x="136" y="497"/>
                        <a:pt x="136" y="495"/>
                        <a:pt x="136" y="494"/>
                      </a:cubicBezTo>
                      <a:cubicBezTo>
                        <a:pt x="136" y="491"/>
                        <a:pt x="138" y="483"/>
                        <a:pt x="139" y="478"/>
                      </a:cubicBezTo>
                      <a:cubicBezTo>
                        <a:pt x="139" y="465"/>
                        <a:pt x="139" y="465"/>
                        <a:pt x="139" y="459"/>
                      </a:cubicBezTo>
                      <a:cubicBezTo>
                        <a:pt x="139" y="453"/>
                        <a:pt x="143" y="441"/>
                        <a:pt x="143" y="434"/>
                      </a:cubicBezTo>
                      <a:cubicBezTo>
                        <a:pt x="143" y="429"/>
                        <a:pt x="141" y="403"/>
                        <a:pt x="140" y="399"/>
                      </a:cubicBezTo>
                      <a:cubicBezTo>
                        <a:pt x="136" y="388"/>
                        <a:pt x="128" y="381"/>
                        <a:pt x="121" y="377"/>
                      </a:cubicBezTo>
                      <a:cubicBezTo>
                        <a:pt x="114" y="374"/>
                        <a:pt x="109" y="375"/>
                        <a:pt x="104" y="370"/>
                      </a:cubicBezTo>
                      <a:cubicBezTo>
                        <a:pt x="99" y="365"/>
                        <a:pt x="96" y="363"/>
                        <a:pt x="90" y="362"/>
                      </a:cubicBezTo>
                      <a:cubicBezTo>
                        <a:pt x="78" y="358"/>
                        <a:pt x="72" y="351"/>
                        <a:pt x="64" y="343"/>
                      </a:cubicBezTo>
                      <a:cubicBezTo>
                        <a:pt x="60" y="340"/>
                        <a:pt x="62" y="335"/>
                        <a:pt x="62" y="330"/>
                      </a:cubicBezTo>
                      <a:cubicBezTo>
                        <a:pt x="62" y="323"/>
                        <a:pt x="55" y="319"/>
                        <a:pt x="53" y="313"/>
                      </a:cubicBezTo>
                      <a:cubicBezTo>
                        <a:pt x="50" y="302"/>
                        <a:pt x="41" y="294"/>
                        <a:pt x="38" y="285"/>
                      </a:cubicBezTo>
                      <a:cubicBezTo>
                        <a:pt x="35" y="275"/>
                        <a:pt x="32" y="269"/>
                        <a:pt x="28" y="261"/>
                      </a:cubicBezTo>
                      <a:cubicBezTo>
                        <a:pt x="27" y="258"/>
                        <a:pt x="24" y="259"/>
                        <a:pt x="23" y="257"/>
                      </a:cubicBezTo>
                      <a:cubicBezTo>
                        <a:pt x="20" y="254"/>
                        <a:pt x="19" y="248"/>
                        <a:pt x="17" y="245"/>
                      </a:cubicBezTo>
                      <a:cubicBezTo>
                        <a:pt x="16" y="242"/>
                        <a:pt x="12" y="243"/>
                        <a:pt x="11" y="242"/>
                      </a:cubicBezTo>
                      <a:cubicBezTo>
                        <a:pt x="6" y="237"/>
                        <a:pt x="0" y="228"/>
                        <a:pt x="0" y="220"/>
                      </a:cubicBezTo>
                      <a:cubicBezTo>
                        <a:pt x="0" y="215"/>
                        <a:pt x="3" y="209"/>
                        <a:pt x="5" y="207"/>
                      </a:cubicBezTo>
                      <a:cubicBezTo>
                        <a:pt x="8" y="200"/>
                        <a:pt x="16" y="198"/>
                        <a:pt x="18" y="191"/>
                      </a:cubicBezTo>
                      <a:cubicBezTo>
                        <a:pt x="14" y="189"/>
                        <a:pt x="15" y="191"/>
                        <a:pt x="12" y="191"/>
                      </a:cubicBezTo>
                      <a:cubicBezTo>
                        <a:pt x="5" y="191"/>
                        <a:pt x="5" y="182"/>
                        <a:pt x="5" y="176"/>
                      </a:cubicBezTo>
                      <a:cubicBezTo>
                        <a:pt x="5" y="166"/>
                        <a:pt x="16" y="168"/>
                        <a:pt x="14" y="148"/>
                      </a:cubicBezTo>
                      <a:cubicBezTo>
                        <a:pt x="26" y="148"/>
                        <a:pt x="29" y="136"/>
                        <a:pt x="32" y="129"/>
                      </a:cubicBezTo>
                      <a:cubicBezTo>
                        <a:pt x="37" y="119"/>
                        <a:pt x="49" y="123"/>
                        <a:pt x="51" y="111"/>
                      </a:cubicBezTo>
                      <a:cubicBezTo>
                        <a:pt x="49" y="110"/>
                        <a:pt x="47" y="107"/>
                        <a:pt x="47" y="106"/>
                      </a:cubicBezTo>
                      <a:cubicBezTo>
                        <a:pt x="49" y="103"/>
                        <a:pt x="49" y="103"/>
                        <a:pt x="49" y="10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Group 229"/>
              <p:cNvGrpSpPr/>
              <p:nvPr/>
            </p:nvGrpSpPr>
            <p:grpSpPr>
              <a:xfrm>
                <a:off x="1942968" y="1574492"/>
                <a:ext cx="2279905" cy="1588333"/>
                <a:chOff x="1585913" y="960438"/>
                <a:chExt cx="2590800" cy="1804987"/>
              </a:xfrm>
              <a:solidFill>
                <a:schemeClr val="accent1"/>
              </a:solidFill>
            </p:grpSpPr>
            <p:sp>
              <p:nvSpPr>
                <p:cNvPr id="141" name="Freeform: Shape 333"/>
                <p:cNvSpPr>
                  <a:spLocks/>
                </p:cNvSpPr>
                <p:nvPr/>
              </p:nvSpPr>
              <p:spPr bwMode="auto">
                <a:xfrm>
                  <a:off x="3359150" y="2703513"/>
                  <a:ext cx="12700" cy="14288"/>
                </a:xfrm>
                <a:custGeom>
                  <a:avLst/>
                  <a:gdLst/>
                  <a:ahLst/>
                  <a:cxnLst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5" y="0"/>
                    </a:cxn>
                    <a:cxn ang="0">
                      <a:pos x="0" y="9"/>
                    </a:cxn>
                    <a:cxn ang="0">
                      <a:pos x="4" y="9"/>
                    </a:cxn>
                    <a:cxn ang="0">
                      <a:pos x="9" y="4"/>
                    </a:cxn>
                  </a:cxnLst>
                  <a:rect l="0" t="0" r="r" b="b"/>
                  <a:pathLst>
                    <a:path w="9" h="11">
                      <a:moveTo>
                        <a:pt x="9" y="4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0"/>
                        <a:pt x="5" y="0"/>
                      </a:cubicBezTo>
                      <a:cubicBezTo>
                        <a:pt x="2" y="0"/>
                        <a:pt x="0" y="5"/>
                        <a:pt x="0" y="9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6" y="9"/>
                        <a:pt x="8" y="5"/>
                        <a:pt x="9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334"/>
                <p:cNvSpPr>
                  <a:spLocks/>
                </p:cNvSpPr>
                <p:nvPr/>
              </p:nvSpPr>
              <p:spPr bwMode="auto">
                <a:xfrm>
                  <a:off x="3989388" y="1552575"/>
                  <a:ext cx="169863" cy="77788"/>
                </a:xfrm>
                <a:custGeom>
                  <a:avLst/>
                  <a:gdLst/>
                  <a:ahLst/>
                  <a:cxnLst>
                    <a:cxn ang="0">
                      <a:pos x="127" y="31"/>
                    </a:cxn>
                    <a:cxn ang="0">
                      <a:pos x="108" y="47"/>
                    </a:cxn>
                    <a:cxn ang="0">
                      <a:pos x="74" y="58"/>
                    </a:cxn>
                    <a:cxn ang="0">
                      <a:pos x="34" y="50"/>
                    </a:cxn>
                    <a:cxn ang="0">
                      <a:pos x="14" y="42"/>
                    </a:cxn>
                    <a:cxn ang="0">
                      <a:pos x="18" y="40"/>
                    </a:cxn>
                    <a:cxn ang="0">
                      <a:pos x="21" y="27"/>
                    </a:cxn>
                    <a:cxn ang="0">
                      <a:pos x="2" y="25"/>
                    </a:cxn>
                    <a:cxn ang="0">
                      <a:pos x="25" y="21"/>
                    </a:cxn>
                    <a:cxn ang="0">
                      <a:pos x="23" y="18"/>
                    </a:cxn>
                    <a:cxn ang="0">
                      <a:pos x="0" y="8"/>
                    </a:cxn>
                    <a:cxn ang="0">
                      <a:pos x="9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1" y="0"/>
                    </a:cxn>
                    <a:cxn ang="0">
                      <a:pos x="23" y="7"/>
                    </a:cxn>
                    <a:cxn ang="0">
                      <a:pos x="30" y="16"/>
                    </a:cxn>
                    <a:cxn ang="0">
                      <a:pos x="38" y="13"/>
                    </a:cxn>
                    <a:cxn ang="0">
                      <a:pos x="38" y="8"/>
                    </a:cxn>
                    <a:cxn ang="0">
                      <a:pos x="44" y="12"/>
                    </a:cxn>
                    <a:cxn ang="0">
                      <a:pos x="54" y="9"/>
                    </a:cxn>
                    <a:cxn ang="0">
                      <a:pos x="60" y="12"/>
                    </a:cxn>
                    <a:cxn ang="0">
                      <a:pos x="60" y="8"/>
                    </a:cxn>
                    <a:cxn ang="0">
                      <a:pos x="74" y="9"/>
                    </a:cxn>
                    <a:cxn ang="0">
                      <a:pos x="89" y="8"/>
                    </a:cxn>
                    <a:cxn ang="0">
                      <a:pos x="91" y="1"/>
                    </a:cxn>
                    <a:cxn ang="0">
                      <a:pos x="96" y="1"/>
                    </a:cxn>
                    <a:cxn ang="0">
                      <a:pos x="104" y="7"/>
                    </a:cxn>
                    <a:cxn ang="0">
                      <a:pos x="115" y="4"/>
                    </a:cxn>
                    <a:cxn ang="0">
                      <a:pos x="112" y="8"/>
                    </a:cxn>
                    <a:cxn ang="0">
                      <a:pos x="128" y="30"/>
                    </a:cxn>
                    <a:cxn ang="0">
                      <a:pos x="127" y="31"/>
                    </a:cxn>
                  </a:cxnLst>
                  <a:rect l="0" t="0" r="r" b="b"/>
                  <a:pathLst>
                    <a:path w="128" h="58">
                      <a:moveTo>
                        <a:pt x="127" y="31"/>
                      </a:moveTo>
                      <a:cubicBezTo>
                        <a:pt x="124" y="38"/>
                        <a:pt x="113" y="45"/>
                        <a:pt x="108" y="47"/>
                      </a:cubicBezTo>
                      <a:cubicBezTo>
                        <a:pt x="97" y="51"/>
                        <a:pt x="89" y="58"/>
                        <a:pt x="74" y="58"/>
                      </a:cubicBezTo>
                      <a:cubicBezTo>
                        <a:pt x="57" y="58"/>
                        <a:pt x="46" y="54"/>
                        <a:pt x="34" y="50"/>
                      </a:cubicBezTo>
                      <a:cubicBezTo>
                        <a:pt x="28" y="49"/>
                        <a:pt x="24" y="42"/>
                        <a:pt x="14" y="42"/>
                      </a:cubicBezTo>
                      <a:cubicBezTo>
                        <a:pt x="16" y="41"/>
                        <a:pt x="17" y="40"/>
                        <a:pt x="18" y="40"/>
                      </a:cubicBezTo>
                      <a:cubicBezTo>
                        <a:pt x="18" y="34"/>
                        <a:pt x="20" y="32"/>
                        <a:pt x="21" y="27"/>
                      </a:cubicBezTo>
                      <a:cubicBezTo>
                        <a:pt x="14" y="25"/>
                        <a:pt x="6" y="30"/>
                        <a:pt x="2" y="25"/>
                      </a:cubicBezTo>
                      <a:cubicBezTo>
                        <a:pt x="8" y="25"/>
                        <a:pt x="20" y="23"/>
                        <a:pt x="25" y="21"/>
                      </a:cubicBezTo>
                      <a:cubicBezTo>
                        <a:pt x="23" y="20"/>
                        <a:pt x="23" y="19"/>
                        <a:pt x="23" y="18"/>
                      </a:cubicBezTo>
                      <a:cubicBezTo>
                        <a:pt x="18" y="18"/>
                        <a:pt x="1" y="13"/>
                        <a:pt x="0" y="8"/>
                      </a:cubicBezTo>
                      <a:cubicBezTo>
                        <a:pt x="4" y="7"/>
                        <a:pt x="7" y="8"/>
                        <a:pt x="9" y="9"/>
                      </a:cubicBezTo>
                      <a:cubicBezTo>
                        <a:pt x="9" y="8"/>
                        <a:pt x="9" y="7"/>
                        <a:pt x="9" y="5"/>
                      </a:cubicBezTo>
                      <a:cubicBezTo>
                        <a:pt x="13" y="5"/>
                        <a:pt x="14" y="0"/>
                        <a:pt x="17" y="0"/>
                      </a:cubicBezTo>
                      <a:cubicBezTo>
                        <a:pt x="18" y="0"/>
                        <a:pt x="19" y="0"/>
                        <a:pt x="21" y="0"/>
                      </a:cubicBezTo>
                      <a:cubicBezTo>
                        <a:pt x="21" y="3"/>
                        <a:pt x="23" y="4"/>
                        <a:pt x="23" y="7"/>
                      </a:cubicBezTo>
                      <a:cubicBezTo>
                        <a:pt x="23" y="10"/>
                        <a:pt x="27" y="16"/>
                        <a:pt x="30" y="16"/>
                      </a:cubicBezTo>
                      <a:cubicBezTo>
                        <a:pt x="33" y="16"/>
                        <a:pt x="36" y="14"/>
                        <a:pt x="38" y="13"/>
                      </a:cubicBezTo>
                      <a:cubicBezTo>
                        <a:pt x="37" y="10"/>
                        <a:pt x="37" y="9"/>
                        <a:pt x="38" y="8"/>
                      </a:cubicBezTo>
                      <a:cubicBezTo>
                        <a:pt x="40" y="9"/>
                        <a:pt x="41" y="12"/>
                        <a:pt x="44" y="12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8" y="10"/>
                        <a:pt x="59" y="11"/>
                        <a:pt x="60" y="12"/>
                      </a:cubicBezTo>
                      <a:cubicBezTo>
                        <a:pt x="60" y="11"/>
                        <a:pt x="60" y="9"/>
                        <a:pt x="60" y="8"/>
                      </a:cubicBezTo>
                      <a:cubicBezTo>
                        <a:pt x="67" y="8"/>
                        <a:pt x="70" y="9"/>
                        <a:pt x="74" y="9"/>
                      </a:cubicBezTo>
                      <a:cubicBezTo>
                        <a:pt x="80" y="9"/>
                        <a:pt x="85" y="4"/>
                        <a:pt x="89" y="8"/>
                      </a:cubicBezTo>
                      <a:cubicBezTo>
                        <a:pt x="89" y="4"/>
                        <a:pt x="90" y="3"/>
                        <a:pt x="91" y="1"/>
                      </a:cubicBezTo>
                      <a:cubicBezTo>
                        <a:pt x="94" y="2"/>
                        <a:pt x="94" y="2"/>
                        <a:pt x="96" y="1"/>
                      </a:cubicBezTo>
                      <a:cubicBezTo>
                        <a:pt x="96" y="6"/>
                        <a:pt x="100" y="7"/>
                        <a:pt x="104" y="7"/>
                      </a:cubicBezTo>
                      <a:cubicBezTo>
                        <a:pt x="108" y="7"/>
                        <a:pt x="111" y="4"/>
                        <a:pt x="115" y="4"/>
                      </a:cubicBezTo>
                      <a:cubicBezTo>
                        <a:pt x="113" y="5"/>
                        <a:pt x="112" y="7"/>
                        <a:pt x="112" y="8"/>
                      </a:cubicBezTo>
                      <a:cubicBezTo>
                        <a:pt x="112" y="21"/>
                        <a:pt x="128" y="18"/>
                        <a:pt x="128" y="30"/>
                      </a:cubicBezTo>
                      <a:lnTo>
                        <a:pt x="127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335"/>
                <p:cNvSpPr>
                  <a:spLocks/>
                </p:cNvSpPr>
                <p:nvPr/>
              </p:nvSpPr>
              <p:spPr bwMode="auto">
                <a:xfrm>
                  <a:off x="2971800" y="2487613"/>
                  <a:ext cx="174625" cy="60325"/>
                </a:xfrm>
                <a:custGeom>
                  <a:avLst/>
                  <a:gdLst/>
                  <a:ahLst/>
                  <a:cxnLst>
                    <a:cxn ang="0">
                      <a:pos x="131" y="40"/>
                    </a:cxn>
                    <a:cxn ang="0">
                      <a:pos x="114" y="45"/>
                    </a:cxn>
                    <a:cxn ang="0">
                      <a:pos x="88" y="42"/>
                    </a:cxn>
                    <a:cxn ang="0">
                      <a:pos x="88" y="39"/>
                    </a:cxn>
                    <a:cxn ang="0">
                      <a:pos x="93" y="35"/>
                    </a:cxn>
                    <a:cxn ang="0">
                      <a:pos x="78" y="26"/>
                    </a:cxn>
                    <a:cxn ang="0">
                      <a:pos x="73" y="22"/>
                    </a:cxn>
                    <a:cxn ang="0">
                      <a:pos x="64" y="22"/>
                    </a:cxn>
                    <a:cxn ang="0">
                      <a:pos x="48" y="15"/>
                    </a:cxn>
                    <a:cxn ang="0">
                      <a:pos x="35" y="15"/>
                    </a:cxn>
                    <a:cxn ang="0">
                      <a:pos x="34" y="10"/>
                    </a:cxn>
                    <a:cxn ang="0">
                      <a:pos x="28" y="9"/>
                    </a:cxn>
                    <a:cxn ang="0">
                      <a:pos x="4" y="20"/>
                    </a:cxn>
                    <a:cxn ang="0">
                      <a:pos x="0" y="20"/>
                    </a:cxn>
                    <a:cxn ang="0">
                      <a:pos x="36" y="0"/>
                    </a:cxn>
                    <a:cxn ang="0">
                      <a:pos x="79" y="11"/>
                    </a:cxn>
                    <a:cxn ang="0">
                      <a:pos x="86" y="17"/>
                    </a:cxn>
                    <a:cxn ang="0">
                      <a:pos x="114" y="28"/>
                    </a:cxn>
                    <a:cxn ang="0">
                      <a:pos x="114" y="31"/>
                    </a:cxn>
                    <a:cxn ang="0">
                      <a:pos x="120" y="31"/>
                    </a:cxn>
                    <a:cxn ang="0">
                      <a:pos x="131" y="40"/>
                    </a:cxn>
                  </a:cxnLst>
                  <a:rect l="0" t="0" r="r" b="b"/>
                  <a:pathLst>
                    <a:path w="131" h="45">
                      <a:moveTo>
                        <a:pt x="131" y="40"/>
                      </a:moveTo>
                      <a:cubicBezTo>
                        <a:pt x="127" y="45"/>
                        <a:pt x="119" y="45"/>
                        <a:pt x="114" y="45"/>
                      </a:cubicBezTo>
                      <a:cubicBezTo>
                        <a:pt x="104" y="45"/>
                        <a:pt x="97" y="42"/>
                        <a:pt x="88" y="42"/>
                      </a:cubicBezTo>
                      <a:cubicBezTo>
                        <a:pt x="88" y="41"/>
                        <a:pt x="88" y="40"/>
                        <a:pt x="88" y="39"/>
                      </a:cubicBezTo>
                      <a:cubicBezTo>
                        <a:pt x="90" y="39"/>
                        <a:pt x="92" y="38"/>
                        <a:pt x="93" y="35"/>
                      </a:cubicBezTo>
                      <a:cubicBezTo>
                        <a:pt x="86" y="32"/>
                        <a:pt x="79" y="33"/>
                        <a:pt x="78" y="26"/>
                      </a:cubicBezTo>
                      <a:cubicBezTo>
                        <a:pt x="74" y="26"/>
                        <a:pt x="75" y="23"/>
                        <a:pt x="73" y="22"/>
                      </a:cubicBezTo>
                      <a:cubicBezTo>
                        <a:pt x="69" y="20"/>
                        <a:pt x="67" y="22"/>
                        <a:pt x="64" y="22"/>
                      </a:cubicBezTo>
                      <a:cubicBezTo>
                        <a:pt x="57" y="22"/>
                        <a:pt x="54" y="15"/>
                        <a:pt x="48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3" y="13"/>
                        <a:pt x="33" y="12"/>
                        <a:pt x="34" y="10"/>
                      </a:cubicBezTo>
                      <a:cubicBezTo>
                        <a:pt x="33" y="9"/>
                        <a:pt x="30" y="9"/>
                        <a:pt x="28" y="9"/>
                      </a:cubicBezTo>
                      <a:cubicBezTo>
                        <a:pt x="20" y="9"/>
                        <a:pt x="8" y="15"/>
                        <a:pt x="4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" y="8"/>
                        <a:pt x="16" y="0"/>
                        <a:pt x="36" y="0"/>
                      </a:cubicBezTo>
                      <a:cubicBezTo>
                        <a:pt x="55" y="0"/>
                        <a:pt x="64" y="11"/>
                        <a:pt x="79" y="11"/>
                      </a:cubicBezTo>
                      <a:cubicBezTo>
                        <a:pt x="82" y="11"/>
                        <a:pt x="86" y="16"/>
                        <a:pt x="86" y="17"/>
                      </a:cubicBezTo>
                      <a:cubicBezTo>
                        <a:pt x="93" y="23"/>
                        <a:pt x="104" y="28"/>
                        <a:pt x="114" y="28"/>
                      </a:cubicBezTo>
                      <a:cubicBezTo>
                        <a:pt x="114" y="28"/>
                        <a:pt x="113" y="30"/>
                        <a:pt x="114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5" y="32"/>
                        <a:pt x="127" y="39"/>
                        <a:pt x="131" y="4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: Shape 336"/>
                <p:cNvSpPr>
                  <a:spLocks/>
                </p:cNvSpPr>
                <p:nvPr/>
              </p:nvSpPr>
              <p:spPr bwMode="auto">
                <a:xfrm>
                  <a:off x="2995613" y="2509838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7"/>
                    </a:cxn>
                    <a:cxn ang="0">
                      <a:pos x="0" y="7"/>
                    </a:cxn>
                    <a:cxn ang="0">
                      <a:pos x="4" y="3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8">
                      <a:moveTo>
                        <a:pt x="6" y="0"/>
                      </a:moveTo>
                      <a:cubicBezTo>
                        <a:pt x="6" y="3"/>
                        <a:pt x="7" y="5"/>
                        <a:pt x="6" y="7"/>
                      </a:cubicBezTo>
                      <a:cubicBezTo>
                        <a:pt x="5" y="7"/>
                        <a:pt x="0" y="8"/>
                        <a:pt x="0" y="7"/>
                      </a:cubicBezTo>
                      <a:cubicBezTo>
                        <a:pt x="0" y="4"/>
                        <a:pt x="2" y="3"/>
                        <a:pt x="4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337"/>
                <p:cNvSpPr>
                  <a:spLocks/>
                </p:cNvSpPr>
                <p:nvPr/>
              </p:nvSpPr>
              <p:spPr bwMode="auto">
                <a:xfrm>
                  <a:off x="3082925" y="2568575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22" y="7"/>
                    </a:cxn>
                    <a:cxn ang="0">
                      <a:pos x="7" y="10"/>
                    </a:cxn>
                    <a:cxn ang="0">
                      <a:pos x="0" y="3"/>
                    </a:cxn>
                    <a:cxn ang="0">
                      <a:pos x="5" y="0"/>
                    </a:cxn>
                    <a:cxn ang="0">
                      <a:pos x="19" y="4"/>
                    </a:cxn>
                    <a:cxn ang="0">
                      <a:pos x="18" y="3"/>
                    </a:cxn>
                  </a:cxnLst>
                  <a:rect l="0" t="0" r="r" b="b"/>
                  <a:pathLst>
                    <a:path w="22" h="10">
                      <a:moveTo>
                        <a:pt x="18" y="3"/>
                      </a:moveTo>
                      <a:cubicBezTo>
                        <a:pt x="21" y="4"/>
                        <a:pt x="22" y="5"/>
                        <a:pt x="22" y="7"/>
                      </a:cubicBezTo>
                      <a:cubicBezTo>
                        <a:pt x="17" y="8"/>
                        <a:pt x="13" y="10"/>
                        <a:pt x="7" y="10"/>
                      </a:cubicBezTo>
                      <a:cubicBezTo>
                        <a:pt x="4" y="10"/>
                        <a:pt x="0" y="7"/>
                        <a:pt x="0" y="3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0" y="0"/>
                        <a:pt x="16" y="3"/>
                        <a:pt x="19" y="4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338"/>
                <p:cNvSpPr>
                  <a:spLocks/>
                </p:cNvSpPr>
                <p:nvPr/>
              </p:nvSpPr>
              <p:spPr bwMode="auto">
                <a:xfrm>
                  <a:off x="3267075" y="2568575"/>
                  <a:ext cx="23813" cy="9525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11" y="7"/>
                    </a:cxn>
                    <a:cxn ang="0">
                      <a:pos x="0" y="2"/>
                    </a:cxn>
                    <a:cxn ang="0">
                      <a:pos x="5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7">
                      <a:moveTo>
                        <a:pt x="18" y="4"/>
                      </a:moveTo>
                      <a:cubicBezTo>
                        <a:pt x="17" y="7"/>
                        <a:pt x="14" y="7"/>
                        <a:pt x="11" y="7"/>
                      </a:cubicBezTo>
                      <a:cubicBezTo>
                        <a:pt x="6" y="7"/>
                        <a:pt x="0" y="7"/>
                        <a:pt x="0" y="2"/>
                      </a:cubicBezTo>
                      <a:cubicBezTo>
                        <a:pt x="0" y="0"/>
                        <a:pt x="4" y="0"/>
                        <a:pt x="5" y="0"/>
                      </a:cubicBezTo>
                      <a:cubicBezTo>
                        <a:pt x="6" y="0"/>
                        <a:pt x="17" y="2"/>
                        <a:pt x="18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339"/>
                <p:cNvSpPr>
                  <a:spLocks/>
                </p:cNvSpPr>
                <p:nvPr/>
              </p:nvSpPr>
              <p:spPr bwMode="auto">
                <a:xfrm>
                  <a:off x="3146425" y="2543175"/>
                  <a:ext cx="100013" cy="39688"/>
                </a:xfrm>
                <a:custGeom>
                  <a:avLst/>
                  <a:gdLst/>
                  <a:ahLst/>
                  <a:cxnLst>
                    <a:cxn ang="0">
                      <a:pos x="64" y="11"/>
                    </a:cxn>
                    <a:cxn ang="0">
                      <a:pos x="75" y="21"/>
                    </a:cxn>
                    <a:cxn ang="0">
                      <a:pos x="59" y="21"/>
                    </a:cxn>
                    <a:cxn ang="0">
                      <a:pos x="51" y="24"/>
                    </a:cxn>
                    <a:cxn ang="0">
                      <a:pos x="47" y="22"/>
                    </a:cxn>
                    <a:cxn ang="0">
                      <a:pos x="37" y="30"/>
                    </a:cxn>
                    <a:cxn ang="0">
                      <a:pos x="31" y="24"/>
                    </a:cxn>
                    <a:cxn ang="0">
                      <a:pos x="11" y="23"/>
                    </a:cxn>
                    <a:cxn ang="0">
                      <a:pos x="6" y="23"/>
                    </a:cxn>
                    <a:cxn ang="0">
                      <a:pos x="6" y="27"/>
                    </a:cxn>
                    <a:cxn ang="0">
                      <a:pos x="0" y="19"/>
                    </a:cxn>
                    <a:cxn ang="0">
                      <a:pos x="3" y="18"/>
                    </a:cxn>
                    <a:cxn ang="0">
                      <a:pos x="22" y="17"/>
                    </a:cxn>
                    <a:cxn ang="0">
                      <a:pos x="19" y="8"/>
                    </a:cxn>
                    <a:cxn ang="0">
                      <a:pos x="14" y="3"/>
                    </a:cxn>
                    <a:cxn ang="0">
                      <a:pos x="17" y="0"/>
                    </a:cxn>
                    <a:cxn ang="0">
                      <a:pos x="28" y="3"/>
                    </a:cxn>
                    <a:cxn ang="0">
                      <a:pos x="41" y="1"/>
                    </a:cxn>
                    <a:cxn ang="0">
                      <a:pos x="66" y="13"/>
                    </a:cxn>
                    <a:cxn ang="0">
                      <a:pos x="64" y="11"/>
                    </a:cxn>
                  </a:cxnLst>
                  <a:rect l="0" t="0" r="r" b="b"/>
                  <a:pathLst>
                    <a:path w="75" h="30">
                      <a:moveTo>
                        <a:pt x="64" y="11"/>
                      </a:moveTo>
                      <a:cubicBezTo>
                        <a:pt x="68" y="15"/>
                        <a:pt x="72" y="16"/>
                        <a:pt x="75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6" y="23"/>
                        <a:pt x="54" y="24"/>
                        <a:pt x="51" y="24"/>
                      </a:cubicBezTo>
                      <a:cubicBezTo>
                        <a:pt x="49" y="24"/>
                        <a:pt x="49" y="22"/>
                        <a:pt x="47" y="22"/>
                      </a:cubicBezTo>
                      <a:cubicBezTo>
                        <a:pt x="41" y="22"/>
                        <a:pt x="41" y="30"/>
                        <a:pt x="37" y="30"/>
                      </a:cubicBezTo>
                      <a:cubicBezTo>
                        <a:pt x="33" y="30"/>
                        <a:pt x="34" y="26"/>
                        <a:pt x="31" y="24"/>
                      </a:cubicBezTo>
                      <a:cubicBezTo>
                        <a:pt x="27" y="22"/>
                        <a:pt x="17" y="23"/>
                        <a:pt x="11" y="23"/>
                      </a:cubicBezTo>
                      <a:cubicBezTo>
                        <a:pt x="8" y="23"/>
                        <a:pt x="8" y="24"/>
                        <a:pt x="6" y="23"/>
                      </a:cubicBezTo>
                      <a:cubicBezTo>
                        <a:pt x="6" y="24"/>
                        <a:pt x="6" y="25"/>
                        <a:pt x="6" y="27"/>
                      </a:cubicBezTo>
                      <a:cubicBezTo>
                        <a:pt x="3" y="26"/>
                        <a:pt x="0" y="22"/>
                        <a:pt x="0" y="19"/>
                      </a:cubicBezTo>
                      <a:cubicBezTo>
                        <a:pt x="1" y="19"/>
                        <a:pt x="2" y="18"/>
                        <a:pt x="3" y="18"/>
                      </a:cubicBezTo>
                      <a:cubicBezTo>
                        <a:pt x="13" y="18"/>
                        <a:pt x="17" y="20"/>
                        <a:pt x="22" y="17"/>
                      </a:cubicBezTo>
                      <a:cubicBezTo>
                        <a:pt x="20" y="15"/>
                        <a:pt x="19" y="12"/>
                        <a:pt x="19" y="8"/>
                      </a:cubicBezTo>
                      <a:cubicBezTo>
                        <a:pt x="17" y="8"/>
                        <a:pt x="14" y="6"/>
                        <a:pt x="14" y="3"/>
                      </a:cubicBezTo>
                      <a:cubicBezTo>
                        <a:pt x="14" y="2"/>
                        <a:pt x="16" y="0"/>
                        <a:pt x="17" y="0"/>
                      </a:cubicBezTo>
                      <a:cubicBezTo>
                        <a:pt x="21" y="0"/>
                        <a:pt x="24" y="3"/>
                        <a:pt x="28" y="3"/>
                      </a:cubicBezTo>
                      <a:cubicBezTo>
                        <a:pt x="34" y="3"/>
                        <a:pt x="36" y="1"/>
                        <a:pt x="41" y="1"/>
                      </a:cubicBezTo>
                      <a:cubicBezTo>
                        <a:pt x="55" y="1"/>
                        <a:pt x="58" y="9"/>
                        <a:pt x="66" y="13"/>
                      </a:cubicBezTo>
                      <a:lnTo>
                        <a:pt x="6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: Shape 340"/>
                <p:cNvSpPr>
                  <a:spLocks/>
                </p:cNvSpPr>
                <p:nvPr/>
              </p:nvSpPr>
              <p:spPr bwMode="auto">
                <a:xfrm>
                  <a:off x="3076575" y="245586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7" y="6"/>
                    </a:cxn>
                    <a:cxn ang="0">
                      <a:pos x="5" y="8"/>
                    </a:cxn>
                    <a:cxn ang="0">
                      <a:pos x="0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6" y="0"/>
                        <a:pt x="7" y="3"/>
                        <a:pt x="7" y="6"/>
                      </a:cubicBezTo>
                      <a:cubicBezTo>
                        <a:pt x="7" y="7"/>
                        <a:pt x="6" y="8"/>
                        <a:pt x="5" y="8"/>
                      </a:cubicBezTo>
                      <a:cubicBezTo>
                        <a:pt x="0" y="8"/>
                        <a:pt x="0" y="3"/>
                        <a:pt x="0" y="0"/>
                      </a:cubicBezTo>
                      <a:cubicBezTo>
                        <a:pt x="0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341"/>
                <p:cNvSpPr>
                  <a:spLocks/>
                </p:cNvSpPr>
                <p:nvPr/>
              </p:nvSpPr>
              <p:spPr bwMode="auto">
                <a:xfrm>
                  <a:off x="3068638" y="2422525"/>
                  <a:ext cx="14288" cy="476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6" y="0"/>
                    </a:cxn>
                    <a:cxn ang="0">
                      <a:pos x="11" y="3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11" h="4">
                      <a:moveTo>
                        <a:pt x="0" y="3"/>
                      </a:moveTo>
                      <a:cubicBezTo>
                        <a:pt x="1" y="2"/>
                        <a:pt x="4" y="0"/>
                        <a:pt x="6" y="0"/>
                      </a:cubicBezTo>
                      <a:cubicBezTo>
                        <a:pt x="9" y="0"/>
                        <a:pt x="10" y="2"/>
                        <a:pt x="11" y="3"/>
                      </a:cubicBezTo>
                      <a:cubicBezTo>
                        <a:pt x="7" y="4"/>
                        <a:pt x="2" y="3"/>
                        <a:pt x="0" y="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342"/>
                <p:cNvSpPr>
                  <a:spLocks/>
                </p:cNvSpPr>
                <p:nvPr/>
              </p:nvSpPr>
              <p:spPr bwMode="auto">
                <a:xfrm>
                  <a:off x="3094038" y="2428875"/>
                  <a:ext cx="4763" cy="6350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1" y="0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0" y="1"/>
                        <a:pt x="1" y="0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: Shape 343"/>
                <p:cNvSpPr>
                  <a:spLocks/>
                </p:cNvSpPr>
                <p:nvPr/>
              </p:nvSpPr>
              <p:spPr bwMode="auto">
                <a:xfrm>
                  <a:off x="3154363" y="2517775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2" y="7"/>
                    </a:cxn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9" h="7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7"/>
                        <a:pt x="7" y="6"/>
                        <a:pt x="9" y="4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3"/>
                        <a:pt x="4" y="5"/>
                        <a:pt x="0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: Shape 344"/>
                <p:cNvSpPr>
                  <a:spLocks/>
                </p:cNvSpPr>
                <p:nvPr/>
              </p:nvSpPr>
              <p:spPr bwMode="auto">
                <a:xfrm>
                  <a:off x="2301875" y="1979613"/>
                  <a:ext cx="966788" cy="473075"/>
                </a:xfrm>
                <a:custGeom>
                  <a:avLst/>
                  <a:gdLst/>
                  <a:ahLst/>
                  <a:cxnLst>
                    <a:cxn ang="0">
                      <a:pos x="543" y="285"/>
                    </a:cxn>
                    <a:cxn ang="0">
                      <a:pos x="555" y="317"/>
                    </a:cxn>
                    <a:cxn ang="0">
                      <a:pos x="560" y="338"/>
                    </a:cxn>
                    <a:cxn ang="0">
                      <a:pos x="542" y="345"/>
                    </a:cxn>
                    <a:cxn ang="0">
                      <a:pos x="507" y="287"/>
                    </a:cxn>
                    <a:cxn ang="0">
                      <a:pos x="474" y="283"/>
                    </a:cxn>
                    <a:cxn ang="0">
                      <a:pos x="460" y="283"/>
                    </a:cxn>
                    <a:cxn ang="0">
                      <a:pos x="443" y="286"/>
                    </a:cxn>
                    <a:cxn ang="0">
                      <a:pos x="412" y="292"/>
                    </a:cxn>
                    <a:cxn ang="0">
                      <a:pos x="393" y="291"/>
                    </a:cxn>
                    <a:cxn ang="0">
                      <a:pos x="357" y="309"/>
                    </a:cxn>
                    <a:cxn ang="0">
                      <a:pos x="343" y="342"/>
                    </a:cxn>
                    <a:cxn ang="0">
                      <a:pos x="282" y="290"/>
                    </a:cxn>
                    <a:cxn ang="0">
                      <a:pos x="246" y="281"/>
                    </a:cxn>
                    <a:cxn ang="0">
                      <a:pos x="207" y="262"/>
                    </a:cxn>
                    <a:cxn ang="0">
                      <a:pos x="170" y="268"/>
                    </a:cxn>
                    <a:cxn ang="0">
                      <a:pos x="95" y="252"/>
                    </a:cxn>
                    <a:cxn ang="0">
                      <a:pos x="47" y="214"/>
                    </a:cxn>
                    <a:cxn ang="0">
                      <a:pos x="4" y="141"/>
                    </a:cxn>
                    <a:cxn ang="0">
                      <a:pos x="4" y="95"/>
                    </a:cxn>
                    <a:cxn ang="0">
                      <a:pos x="0" y="23"/>
                    </a:cxn>
                    <a:cxn ang="0">
                      <a:pos x="20" y="27"/>
                    </a:cxn>
                    <a:cxn ang="0">
                      <a:pos x="20" y="5"/>
                    </a:cxn>
                    <a:cxn ang="0">
                      <a:pos x="373" y="0"/>
                    </a:cxn>
                    <a:cxn ang="0">
                      <a:pos x="406" y="11"/>
                    </a:cxn>
                    <a:cxn ang="0">
                      <a:pos x="408" y="45"/>
                    </a:cxn>
                    <a:cxn ang="0">
                      <a:pos x="423" y="42"/>
                    </a:cxn>
                    <a:cxn ang="0">
                      <a:pos x="441" y="40"/>
                    </a:cxn>
                    <a:cxn ang="0">
                      <a:pos x="456" y="42"/>
                    </a:cxn>
                    <a:cxn ang="0">
                      <a:pos x="472" y="47"/>
                    </a:cxn>
                    <a:cxn ang="0">
                      <a:pos x="510" y="48"/>
                    </a:cxn>
                    <a:cxn ang="0">
                      <a:pos x="490" y="54"/>
                    </a:cxn>
                    <a:cxn ang="0">
                      <a:pos x="472" y="69"/>
                    </a:cxn>
                    <a:cxn ang="0">
                      <a:pos x="471" y="121"/>
                    </a:cxn>
                    <a:cxn ang="0">
                      <a:pos x="480" y="88"/>
                    </a:cxn>
                    <a:cxn ang="0">
                      <a:pos x="501" y="57"/>
                    </a:cxn>
                    <a:cxn ang="0">
                      <a:pos x="516" y="87"/>
                    </a:cxn>
                    <a:cxn ang="0">
                      <a:pos x="531" y="97"/>
                    </a:cxn>
                    <a:cxn ang="0">
                      <a:pos x="527" y="123"/>
                    </a:cxn>
                    <a:cxn ang="0">
                      <a:pos x="564" y="97"/>
                    </a:cxn>
                    <a:cxn ang="0">
                      <a:pos x="610" y="84"/>
                    </a:cxn>
                    <a:cxn ang="0">
                      <a:pos x="653" y="65"/>
                    </a:cxn>
                    <a:cxn ang="0">
                      <a:pos x="675" y="63"/>
                    </a:cxn>
                    <a:cxn ang="0">
                      <a:pos x="699" y="28"/>
                    </a:cxn>
                    <a:cxn ang="0">
                      <a:pos x="726" y="73"/>
                    </a:cxn>
                    <a:cxn ang="0">
                      <a:pos x="701" y="80"/>
                    </a:cxn>
                    <a:cxn ang="0">
                      <a:pos x="681" y="113"/>
                    </a:cxn>
                    <a:cxn ang="0">
                      <a:pos x="690" y="118"/>
                    </a:cxn>
                    <a:cxn ang="0">
                      <a:pos x="676" y="122"/>
                    </a:cxn>
                    <a:cxn ang="0">
                      <a:pos x="648" y="132"/>
                    </a:cxn>
                    <a:cxn ang="0">
                      <a:pos x="642" y="134"/>
                    </a:cxn>
                    <a:cxn ang="0">
                      <a:pos x="635" y="137"/>
                    </a:cxn>
                    <a:cxn ang="0">
                      <a:pos x="627" y="161"/>
                    </a:cxn>
                    <a:cxn ang="0">
                      <a:pos x="622" y="159"/>
                    </a:cxn>
                    <a:cxn ang="0">
                      <a:pos x="615" y="186"/>
                    </a:cxn>
                    <a:cxn ang="0">
                      <a:pos x="614" y="178"/>
                    </a:cxn>
                    <a:cxn ang="0">
                      <a:pos x="608" y="170"/>
                    </a:cxn>
                    <a:cxn ang="0">
                      <a:pos x="611" y="192"/>
                    </a:cxn>
                    <a:cxn ang="0">
                      <a:pos x="614" y="196"/>
                    </a:cxn>
                    <a:cxn ang="0">
                      <a:pos x="614" y="205"/>
                    </a:cxn>
                    <a:cxn ang="0">
                      <a:pos x="607" y="213"/>
                    </a:cxn>
                    <a:cxn ang="0">
                      <a:pos x="607" y="221"/>
                    </a:cxn>
                    <a:cxn ang="0">
                      <a:pos x="589" y="232"/>
                    </a:cxn>
                  </a:cxnLst>
                  <a:rect l="0" t="0" r="r" b="b"/>
                  <a:pathLst>
                    <a:path w="726" h="356">
                      <a:moveTo>
                        <a:pt x="590" y="233"/>
                      </a:moveTo>
                      <a:cubicBezTo>
                        <a:pt x="569" y="245"/>
                        <a:pt x="543" y="253"/>
                        <a:pt x="543" y="285"/>
                      </a:cubicBezTo>
                      <a:cubicBezTo>
                        <a:pt x="543" y="300"/>
                        <a:pt x="555" y="304"/>
                        <a:pt x="555" y="318"/>
                      </a:cubicBezTo>
                      <a:cubicBezTo>
                        <a:pt x="555" y="317"/>
                        <a:pt x="555" y="317"/>
                        <a:pt x="555" y="317"/>
                      </a:cubicBezTo>
                      <a:cubicBezTo>
                        <a:pt x="555" y="320"/>
                        <a:pt x="555" y="320"/>
                        <a:pt x="555" y="320"/>
                      </a:cubicBezTo>
                      <a:cubicBezTo>
                        <a:pt x="556" y="326"/>
                        <a:pt x="560" y="330"/>
                        <a:pt x="560" y="338"/>
                      </a:cubicBezTo>
                      <a:cubicBezTo>
                        <a:pt x="560" y="347"/>
                        <a:pt x="558" y="356"/>
                        <a:pt x="551" y="356"/>
                      </a:cubicBezTo>
                      <a:cubicBezTo>
                        <a:pt x="544" y="356"/>
                        <a:pt x="544" y="349"/>
                        <a:pt x="542" y="345"/>
                      </a:cubicBezTo>
                      <a:cubicBezTo>
                        <a:pt x="537" y="338"/>
                        <a:pt x="532" y="335"/>
                        <a:pt x="529" y="328"/>
                      </a:cubicBezTo>
                      <a:cubicBezTo>
                        <a:pt x="522" y="314"/>
                        <a:pt x="527" y="287"/>
                        <a:pt x="507" y="287"/>
                      </a:cubicBezTo>
                      <a:cubicBezTo>
                        <a:pt x="503" y="287"/>
                        <a:pt x="502" y="293"/>
                        <a:pt x="498" y="293"/>
                      </a:cubicBezTo>
                      <a:cubicBezTo>
                        <a:pt x="490" y="293"/>
                        <a:pt x="485" y="283"/>
                        <a:pt x="474" y="283"/>
                      </a:cubicBezTo>
                      <a:cubicBezTo>
                        <a:pt x="468" y="283"/>
                        <a:pt x="467" y="286"/>
                        <a:pt x="463" y="286"/>
                      </a:cubicBezTo>
                      <a:cubicBezTo>
                        <a:pt x="462" y="286"/>
                        <a:pt x="460" y="284"/>
                        <a:pt x="460" y="283"/>
                      </a:cubicBezTo>
                      <a:cubicBezTo>
                        <a:pt x="453" y="285"/>
                        <a:pt x="444" y="284"/>
                        <a:pt x="436" y="286"/>
                      </a:cubicBezTo>
                      <a:cubicBezTo>
                        <a:pt x="441" y="288"/>
                        <a:pt x="440" y="288"/>
                        <a:pt x="443" y="286"/>
                      </a:cubicBezTo>
                      <a:cubicBezTo>
                        <a:pt x="442" y="293"/>
                        <a:pt x="438" y="297"/>
                        <a:pt x="443" y="301"/>
                      </a:cubicBezTo>
                      <a:cubicBezTo>
                        <a:pt x="431" y="307"/>
                        <a:pt x="421" y="292"/>
                        <a:pt x="412" y="292"/>
                      </a:cubicBezTo>
                      <a:cubicBezTo>
                        <a:pt x="409" y="292"/>
                        <a:pt x="408" y="295"/>
                        <a:pt x="405" y="295"/>
                      </a:cubicBezTo>
                      <a:cubicBezTo>
                        <a:pt x="400" y="295"/>
                        <a:pt x="398" y="291"/>
                        <a:pt x="393" y="291"/>
                      </a:cubicBezTo>
                      <a:cubicBezTo>
                        <a:pt x="380" y="291"/>
                        <a:pt x="374" y="302"/>
                        <a:pt x="368" y="307"/>
                      </a:cubicBezTo>
                      <a:cubicBezTo>
                        <a:pt x="365" y="311"/>
                        <a:pt x="361" y="308"/>
                        <a:pt x="357" y="309"/>
                      </a:cubicBezTo>
                      <a:cubicBezTo>
                        <a:pt x="347" y="313"/>
                        <a:pt x="341" y="325"/>
                        <a:pt x="341" y="338"/>
                      </a:cubicBezTo>
                      <a:cubicBezTo>
                        <a:pt x="341" y="339"/>
                        <a:pt x="343" y="341"/>
                        <a:pt x="343" y="342"/>
                      </a:cubicBezTo>
                      <a:cubicBezTo>
                        <a:pt x="336" y="342"/>
                        <a:pt x="325" y="339"/>
                        <a:pt x="321" y="336"/>
                      </a:cubicBezTo>
                      <a:cubicBezTo>
                        <a:pt x="307" y="322"/>
                        <a:pt x="308" y="290"/>
                        <a:pt x="282" y="290"/>
                      </a:cubicBezTo>
                      <a:cubicBezTo>
                        <a:pt x="272" y="290"/>
                        <a:pt x="275" y="302"/>
                        <a:pt x="266" y="302"/>
                      </a:cubicBezTo>
                      <a:cubicBezTo>
                        <a:pt x="257" y="302"/>
                        <a:pt x="250" y="287"/>
                        <a:pt x="246" y="281"/>
                      </a:cubicBezTo>
                      <a:cubicBezTo>
                        <a:pt x="239" y="268"/>
                        <a:pt x="230" y="266"/>
                        <a:pt x="215" y="262"/>
                      </a:cubicBezTo>
                      <a:cubicBezTo>
                        <a:pt x="207" y="262"/>
                        <a:pt x="207" y="262"/>
                        <a:pt x="207" y="262"/>
                      </a:cubicBezTo>
                      <a:cubicBezTo>
                        <a:pt x="207" y="268"/>
                        <a:pt x="207" y="268"/>
                        <a:pt x="207" y="268"/>
                      </a:cubicBezTo>
                      <a:cubicBezTo>
                        <a:pt x="170" y="268"/>
                        <a:pt x="170" y="268"/>
                        <a:pt x="170" y="268"/>
                      </a:cubicBezTo>
                      <a:cubicBezTo>
                        <a:pt x="123" y="252"/>
                        <a:pt x="123" y="252"/>
                        <a:pt x="123" y="252"/>
                      </a:cubicBezTo>
                      <a:cubicBezTo>
                        <a:pt x="95" y="252"/>
                        <a:pt x="95" y="252"/>
                        <a:pt x="95" y="252"/>
                      </a:cubicBezTo>
                      <a:cubicBezTo>
                        <a:pt x="88" y="239"/>
                        <a:pt x="66" y="230"/>
                        <a:pt x="50" y="223"/>
                      </a:cubicBezTo>
                      <a:cubicBezTo>
                        <a:pt x="47" y="222"/>
                        <a:pt x="48" y="217"/>
                        <a:pt x="47" y="214"/>
                      </a:cubicBezTo>
                      <a:cubicBezTo>
                        <a:pt x="40" y="198"/>
                        <a:pt x="28" y="193"/>
                        <a:pt x="30" y="175"/>
                      </a:cubicBezTo>
                      <a:cubicBezTo>
                        <a:pt x="21" y="174"/>
                        <a:pt x="11" y="154"/>
                        <a:pt x="4" y="141"/>
                      </a:cubicBezTo>
                      <a:cubicBezTo>
                        <a:pt x="2" y="137"/>
                        <a:pt x="6" y="134"/>
                        <a:pt x="8" y="133"/>
                      </a:cubicBezTo>
                      <a:cubicBezTo>
                        <a:pt x="3" y="123"/>
                        <a:pt x="8" y="107"/>
                        <a:pt x="4" y="95"/>
                      </a:cubicBezTo>
                      <a:cubicBezTo>
                        <a:pt x="0" y="85"/>
                        <a:pt x="11" y="60"/>
                        <a:pt x="11" y="46"/>
                      </a:cubicBezTo>
                      <a:cubicBezTo>
                        <a:pt x="11" y="36"/>
                        <a:pt x="0" y="32"/>
                        <a:pt x="0" y="23"/>
                      </a:cubicBezTo>
                      <a:cubicBezTo>
                        <a:pt x="0" y="20"/>
                        <a:pt x="5" y="20"/>
                        <a:pt x="7" y="20"/>
                      </a:cubicBezTo>
                      <a:cubicBezTo>
                        <a:pt x="13" y="20"/>
                        <a:pt x="17" y="23"/>
                        <a:pt x="20" y="27"/>
                      </a:cubicBezTo>
                      <a:cubicBezTo>
                        <a:pt x="22" y="24"/>
                        <a:pt x="26" y="19"/>
                        <a:pt x="26" y="15"/>
                      </a:cubicBezTo>
                      <a:cubicBezTo>
                        <a:pt x="26" y="11"/>
                        <a:pt x="22" y="10"/>
                        <a:pt x="20" y="5"/>
                      </a:cubicBezTo>
                      <a:cubicBezTo>
                        <a:pt x="373" y="5"/>
                        <a:pt x="373" y="5"/>
                        <a:pt x="373" y="5"/>
                      </a:cubicBezTo>
                      <a:cubicBezTo>
                        <a:pt x="373" y="0"/>
                        <a:pt x="373" y="0"/>
                        <a:pt x="373" y="0"/>
                      </a:cubicBezTo>
                      <a:cubicBezTo>
                        <a:pt x="379" y="4"/>
                        <a:pt x="378" y="8"/>
                        <a:pt x="384" y="11"/>
                      </a:cubicBezTo>
                      <a:cubicBezTo>
                        <a:pt x="406" y="11"/>
                        <a:pt x="406" y="11"/>
                        <a:pt x="406" y="11"/>
                      </a:cubicBezTo>
                      <a:cubicBezTo>
                        <a:pt x="415" y="20"/>
                        <a:pt x="426" y="20"/>
                        <a:pt x="443" y="20"/>
                      </a:cubicBezTo>
                      <a:cubicBezTo>
                        <a:pt x="431" y="28"/>
                        <a:pt x="418" y="32"/>
                        <a:pt x="408" y="45"/>
                      </a:cubicBezTo>
                      <a:cubicBezTo>
                        <a:pt x="415" y="45"/>
                        <a:pt x="415" y="45"/>
                        <a:pt x="415" y="45"/>
                      </a:cubicBezTo>
                      <a:cubicBezTo>
                        <a:pt x="418" y="43"/>
                        <a:pt x="420" y="42"/>
                        <a:pt x="423" y="42"/>
                      </a:cubicBezTo>
                      <a:cubicBezTo>
                        <a:pt x="425" y="46"/>
                        <a:pt x="426" y="46"/>
                        <a:pt x="429" y="46"/>
                      </a:cubicBezTo>
                      <a:cubicBezTo>
                        <a:pt x="437" y="46"/>
                        <a:pt x="437" y="40"/>
                        <a:pt x="441" y="40"/>
                      </a:cubicBezTo>
                      <a:cubicBezTo>
                        <a:pt x="446" y="40"/>
                        <a:pt x="454" y="32"/>
                        <a:pt x="461" y="31"/>
                      </a:cubicBezTo>
                      <a:cubicBezTo>
                        <a:pt x="461" y="37"/>
                        <a:pt x="458" y="38"/>
                        <a:pt x="456" y="42"/>
                      </a:cubicBezTo>
                      <a:cubicBezTo>
                        <a:pt x="465" y="42"/>
                        <a:pt x="465" y="42"/>
                        <a:pt x="465" y="42"/>
                      </a:cubicBezTo>
                      <a:cubicBezTo>
                        <a:pt x="465" y="45"/>
                        <a:pt x="469" y="47"/>
                        <a:pt x="472" y="47"/>
                      </a:cubicBezTo>
                      <a:cubicBezTo>
                        <a:pt x="478" y="47"/>
                        <a:pt x="480" y="43"/>
                        <a:pt x="484" y="43"/>
                      </a:cubicBezTo>
                      <a:cubicBezTo>
                        <a:pt x="495" y="43"/>
                        <a:pt x="500" y="48"/>
                        <a:pt x="510" y="48"/>
                      </a:cubicBezTo>
                      <a:cubicBezTo>
                        <a:pt x="510" y="54"/>
                        <a:pt x="510" y="54"/>
                        <a:pt x="510" y="54"/>
                      </a:cubicBezTo>
                      <a:cubicBezTo>
                        <a:pt x="503" y="56"/>
                        <a:pt x="493" y="54"/>
                        <a:pt x="490" y="54"/>
                      </a:cubicBezTo>
                      <a:cubicBezTo>
                        <a:pt x="480" y="54"/>
                        <a:pt x="462" y="66"/>
                        <a:pt x="462" y="75"/>
                      </a:cubicBezTo>
                      <a:cubicBezTo>
                        <a:pt x="466" y="72"/>
                        <a:pt x="468" y="69"/>
                        <a:pt x="472" y="69"/>
                      </a:cubicBezTo>
                      <a:cubicBezTo>
                        <a:pt x="465" y="78"/>
                        <a:pt x="461" y="101"/>
                        <a:pt x="461" y="112"/>
                      </a:cubicBezTo>
                      <a:cubicBezTo>
                        <a:pt x="461" y="117"/>
                        <a:pt x="466" y="121"/>
                        <a:pt x="471" y="121"/>
                      </a:cubicBezTo>
                      <a:cubicBezTo>
                        <a:pt x="478" y="121"/>
                        <a:pt x="480" y="108"/>
                        <a:pt x="480" y="102"/>
                      </a:cubicBezTo>
                      <a:cubicBezTo>
                        <a:pt x="480" y="97"/>
                        <a:pt x="480" y="88"/>
                        <a:pt x="480" y="88"/>
                      </a:cubicBezTo>
                      <a:cubicBezTo>
                        <a:pt x="480" y="82"/>
                        <a:pt x="480" y="69"/>
                        <a:pt x="485" y="69"/>
                      </a:cubicBezTo>
                      <a:cubicBezTo>
                        <a:pt x="501" y="68"/>
                        <a:pt x="494" y="57"/>
                        <a:pt x="501" y="57"/>
                      </a:cubicBezTo>
                      <a:cubicBezTo>
                        <a:pt x="504" y="57"/>
                        <a:pt x="521" y="65"/>
                        <a:pt x="521" y="70"/>
                      </a:cubicBezTo>
                      <a:cubicBezTo>
                        <a:pt x="521" y="77"/>
                        <a:pt x="517" y="81"/>
                        <a:pt x="516" y="87"/>
                      </a:cubicBezTo>
                      <a:cubicBezTo>
                        <a:pt x="521" y="87"/>
                        <a:pt x="520" y="85"/>
                        <a:pt x="525" y="84"/>
                      </a:cubicBezTo>
                      <a:cubicBezTo>
                        <a:pt x="526" y="91"/>
                        <a:pt x="526" y="94"/>
                        <a:pt x="531" y="97"/>
                      </a:cubicBezTo>
                      <a:cubicBezTo>
                        <a:pt x="526" y="103"/>
                        <a:pt x="521" y="106"/>
                        <a:pt x="521" y="112"/>
                      </a:cubicBezTo>
                      <a:cubicBezTo>
                        <a:pt x="521" y="117"/>
                        <a:pt x="523" y="123"/>
                        <a:pt x="527" y="123"/>
                      </a:cubicBezTo>
                      <a:cubicBezTo>
                        <a:pt x="539" y="123"/>
                        <a:pt x="559" y="112"/>
                        <a:pt x="568" y="108"/>
                      </a:cubicBezTo>
                      <a:cubicBezTo>
                        <a:pt x="567" y="103"/>
                        <a:pt x="565" y="99"/>
                        <a:pt x="564" y="97"/>
                      </a:cubicBezTo>
                      <a:cubicBezTo>
                        <a:pt x="567" y="97"/>
                        <a:pt x="567" y="97"/>
                        <a:pt x="569" y="97"/>
                      </a:cubicBezTo>
                      <a:cubicBezTo>
                        <a:pt x="582" y="97"/>
                        <a:pt x="610" y="101"/>
                        <a:pt x="610" y="84"/>
                      </a:cubicBezTo>
                      <a:cubicBezTo>
                        <a:pt x="611" y="84"/>
                        <a:pt x="627" y="68"/>
                        <a:pt x="630" y="66"/>
                      </a:cubicBezTo>
                      <a:cubicBezTo>
                        <a:pt x="632" y="64"/>
                        <a:pt x="643" y="65"/>
                        <a:pt x="653" y="65"/>
                      </a:cubicBezTo>
                      <a:cubicBezTo>
                        <a:pt x="657" y="65"/>
                        <a:pt x="660" y="65"/>
                        <a:pt x="664" y="65"/>
                      </a:cubicBezTo>
                      <a:cubicBezTo>
                        <a:pt x="668" y="65"/>
                        <a:pt x="672" y="63"/>
                        <a:pt x="675" y="63"/>
                      </a:cubicBezTo>
                      <a:cubicBezTo>
                        <a:pt x="680" y="62"/>
                        <a:pt x="678" y="61"/>
                        <a:pt x="680" y="59"/>
                      </a:cubicBezTo>
                      <a:cubicBezTo>
                        <a:pt x="688" y="51"/>
                        <a:pt x="688" y="36"/>
                        <a:pt x="699" y="28"/>
                      </a:cubicBezTo>
                      <a:cubicBezTo>
                        <a:pt x="704" y="35"/>
                        <a:pt x="712" y="25"/>
                        <a:pt x="716" y="32"/>
                      </a:cubicBezTo>
                      <a:cubicBezTo>
                        <a:pt x="723" y="44"/>
                        <a:pt x="717" y="62"/>
                        <a:pt x="726" y="73"/>
                      </a:cubicBezTo>
                      <a:cubicBezTo>
                        <a:pt x="723" y="77"/>
                        <a:pt x="718" y="80"/>
                        <a:pt x="712" y="80"/>
                      </a:cubicBezTo>
                      <a:cubicBezTo>
                        <a:pt x="706" y="80"/>
                        <a:pt x="706" y="78"/>
                        <a:pt x="701" y="80"/>
                      </a:cubicBezTo>
                      <a:cubicBezTo>
                        <a:pt x="694" y="87"/>
                        <a:pt x="679" y="92"/>
                        <a:pt x="679" y="109"/>
                      </a:cubicBezTo>
                      <a:cubicBezTo>
                        <a:pt x="679" y="110"/>
                        <a:pt x="680" y="112"/>
                        <a:pt x="681" y="113"/>
                      </a:cubicBezTo>
                      <a:cubicBezTo>
                        <a:pt x="681" y="115"/>
                        <a:pt x="683" y="121"/>
                        <a:pt x="686" y="121"/>
                      </a:cubicBezTo>
                      <a:cubicBezTo>
                        <a:pt x="687" y="121"/>
                        <a:pt x="690" y="118"/>
                        <a:pt x="690" y="118"/>
                      </a:cubicBezTo>
                      <a:cubicBezTo>
                        <a:pt x="690" y="121"/>
                        <a:pt x="690" y="121"/>
                        <a:pt x="690" y="121"/>
                      </a:cubicBezTo>
                      <a:cubicBezTo>
                        <a:pt x="685" y="122"/>
                        <a:pt x="678" y="124"/>
                        <a:pt x="676" y="122"/>
                      </a:cubicBezTo>
                      <a:cubicBezTo>
                        <a:pt x="667" y="129"/>
                        <a:pt x="652" y="126"/>
                        <a:pt x="643" y="132"/>
                      </a:cubicBezTo>
                      <a:cubicBezTo>
                        <a:pt x="648" y="132"/>
                        <a:pt x="648" y="132"/>
                        <a:pt x="648" y="132"/>
                      </a:cubicBezTo>
                      <a:cubicBezTo>
                        <a:pt x="652" y="132"/>
                        <a:pt x="656" y="129"/>
                        <a:pt x="659" y="132"/>
                      </a:cubicBezTo>
                      <a:cubicBezTo>
                        <a:pt x="653" y="134"/>
                        <a:pt x="648" y="134"/>
                        <a:pt x="642" y="134"/>
                      </a:cubicBezTo>
                      <a:cubicBezTo>
                        <a:pt x="641" y="134"/>
                        <a:pt x="639" y="133"/>
                        <a:pt x="638" y="133"/>
                      </a:cubicBezTo>
                      <a:cubicBezTo>
                        <a:pt x="637" y="134"/>
                        <a:pt x="635" y="135"/>
                        <a:pt x="635" y="137"/>
                      </a:cubicBezTo>
                      <a:cubicBezTo>
                        <a:pt x="635" y="139"/>
                        <a:pt x="639" y="142"/>
                        <a:pt x="639" y="142"/>
                      </a:cubicBezTo>
                      <a:cubicBezTo>
                        <a:pt x="638" y="145"/>
                        <a:pt x="630" y="161"/>
                        <a:pt x="627" y="161"/>
                      </a:cubicBezTo>
                      <a:cubicBezTo>
                        <a:pt x="626" y="161"/>
                        <a:pt x="625" y="158"/>
                        <a:pt x="624" y="157"/>
                      </a:cubicBezTo>
                      <a:cubicBezTo>
                        <a:pt x="622" y="159"/>
                        <a:pt x="622" y="159"/>
                        <a:pt x="622" y="159"/>
                      </a:cubicBezTo>
                      <a:cubicBezTo>
                        <a:pt x="623" y="163"/>
                        <a:pt x="626" y="164"/>
                        <a:pt x="626" y="168"/>
                      </a:cubicBezTo>
                      <a:cubicBezTo>
                        <a:pt x="626" y="170"/>
                        <a:pt x="617" y="186"/>
                        <a:pt x="615" y="186"/>
                      </a:cubicBezTo>
                      <a:cubicBezTo>
                        <a:pt x="615" y="186"/>
                        <a:pt x="614" y="184"/>
                        <a:pt x="614" y="183"/>
                      </a:cubicBezTo>
                      <a:cubicBezTo>
                        <a:pt x="614" y="181"/>
                        <a:pt x="614" y="180"/>
                        <a:pt x="614" y="178"/>
                      </a:cubicBezTo>
                      <a:cubicBezTo>
                        <a:pt x="614" y="175"/>
                        <a:pt x="610" y="168"/>
                        <a:pt x="609" y="164"/>
                      </a:cubicBezTo>
                      <a:cubicBezTo>
                        <a:pt x="608" y="166"/>
                        <a:pt x="608" y="170"/>
                        <a:pt x="608" y="170"/>
                      </a:cubicBezTo>
                      <a:cubicBezTo>
                        <a:pt x="608" y="173"/>
                        <a:pt x="611" y="181"/>
                        <a:pt x="611" y="185"/>
                      </a:cubicBezTo>
                      <a:cubicBezTo>
                        <a:pt x="611" y="189"/>
                        <a:pt x="608" y="189"/>
                        <a:pt x="611" y="192"/>
                      </a:cubicBezTo>
                      <a:cubicBezTo>
                        <a:pt x="612" y="192"/>
                        <a:pt x="613" y="192"/>
                        <a:pt x="614" y="192"/>
                      </a:cubicBezTo>
                      <a:cubicBezTo>
                        <a:pt x="614" y="193"/>
                        <a:pt x="614" y="195"/>
                        <a:pt x="614" y="196"/>
                      </a:cubicBezTo>
                      <a:cubicBezTo>
                        <a:pt x="614" y="200"/>
                        <a:pt x="610" y="201"/>
                        <a:pt x="608" y="201"/>
                      </a:cubicBezTo>
                      <a:cubicBezTo>
                        <a:pt x="610" y="205"/>
                        <a:pt x="612" y="205"/>
                        <a:pt x="614" y="205"/>
                      </a:cubicBezTo>
                      <a:cubicBezTo>
                        <a:pt x="613" y="210"/>
                        <a:pt x="611" y="210"/>
                        <a:pt x="607" y="210"/>
                      </a:cubicBezTo>
                      <a:cubicBezTo>
                        <a:pt x="607" y="213"/>
                        <a:pt x="607" y="213"/>
                        <a:pt x="607" y="213"/>
                      </a:cubicBezTo>
                      <a:cubicBezTo>
                        <a:pt x="612" y="216"/>
                        <a:pt x="612" y="216"/>
                        <a:pt x="612" y="216"/>
                      </a:cubicBezTo>
                      <a:cubicBezTo>
                        <a:pt x="611" y="218"/>
                        <a:pt x="610" y="221"/>
                        <a:pt x="607" y="221"/>
                      </a:cubicBezTo>
                      <a:cubicBezTo>
                        <a:pt x="602" y="222"/>
                        <a:pt x="600" y="226"/>
                        <a:pt x="596" y="226"/>
                      </a:cubicBezTo>
                      <a:cubicBezTo>
                        <a:pt x="591" y="228"/>
                        <a:pt x="591" y="230"/>
                        <a:pt x="589" y="232"/>
                      </a:cubicBezTo>
                      <a:lnTo>
                        <a:pt x="590" y="23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: Shape 345"/>
                <p:cNvSpPr>
                  <a:spLocks/>
                </p:cNvSpPr>
                <p:nvPr/>
              </p:nvSpPr>
              <p:spPr bwMode="auto">
                <a:xfrm>
                  <a:off x="2030413" y="1400175"/>
                  <a:ext cx="1425575" cy="736600"/>
                </a:xfrm>
                <a:custGeom>
                  <a:avLst/>
                  <a:gdLst/>
                  <a:ahLst/>
                  <a:cxnLst>
                    <a:cxn ang="0">
                      <a:pos x="950" y="501"/>
                    </a:cxn>
                    <a:cxn ang="0">
                      <a:pos x="950" y="527"/>
                    </a:cxn>
                    <a:cxn ang="0">
                      <a:pos x="955" y="469"/>
                    </a:cxn>
                    <a:cxn ang="0">
                      <a:pos x="944" y="436"/>
                    </a:cxn>
                    <a:cxn ang="0">
                      <a:pos x="982" y="418"/>
                    </a:cxn>
                    <a:cxn ang="0">
                      <a:pos x="1060" y="356"/>
                    </a:cxn>
                    <a:cxn ang="0">
                      <a:pos x="1050" y="346"/>
                    </a:cxn>
                    <a:cxn ang="0">
                      <a:pos x="991" y="310"/>
                    </a:cxn>
                    <a:cxn ang="0">
                      <a:pos x="965" y="247"/>
                    </a:cxn>
                    <a:cxn ang="0">
                      <a:pos x="908" y="267"/>
                    </a:cxn>
                    <a:cxn ang="0">
                      <a:pos x="831" y="204"/>
                    </a:cxn>
                    <a:cxn ang="0">
                      <a:pos x="794" y="247"/>
                    </a:cxn>
                    <a:cxn ang="0">
                      <a:pos x="783" y="387"/>
                    </a:cxn>
                    <a:cxn ang="0">
                      <a:pos x="726" y="334"/>
                    </a:cxn>
                    <a:cxn ang="0">
                      <a:pos x="607" y="306"/>
                    </a:cxn>
                    <a:cxn ang="0">
                      <a:pos x="595" y="216"/>
                    </a:cxn>
                    <a:cxn ang="0">
                      <a:pos x="633" y="178"/>
                    </a:cxn>
                    <a:cxn ang="0">
                      <a:pos x="675" y="146"/>
                    </a:cxn>
                    <a:cxn ang="0">
                      <a:pos x="686" y="127"/>
                    </a:cxn>
                    <a:cxn ang="0">
                      <a:pos x="722" y="120"/>
                    </a:cxn>
                    <a:cxn ang="0">
                      <a:pos x="746" y="61"/>
                    </a:cxn>
                    <a:cxn ang="0">
                      <a:pos x="702" y="67"/>
                    </a:cxn>
                    <a:cxn ang="0">
                      <a:pos x="665" y="74"/>
                    </a:cxn>
                    <a:cxn ang="0">
                      <a:pos x="625" y="55"/>
                    </a:cxn>
                    <a:cxn ang="0">
                      <a:pos x="574" y="0"/>
                    </a:cxn>
                    <a:cxn ang="0">
                      <a:pos x="555" y="38"/>
                    </a:cxn>
                    <a:cxn ang="0">
                      <a:pos x="567" y="98"/>
                    </a:cxn>
                    <a:cxn ang="0">
                      <a:pos x="492" y="92"/>
                    </a:cxn>
                    <a:cxn ang="0">
                      <a:pos x="430" y="75"/>
                    </a:cxn>
                    <a:cxn ang="0">
                      <a:pos x="387" y="89"/>
                    </a:cxn>
                    <a:cxn ang="0">
                      <a:pos x="333" y="81"/>
                    </a:cxn>
                    <a:cxn ang="0">
                      <a:pos x="202" y="42"/>
                    </a:cxn>
                    <a:cxn ang="0">
                      <a:pos x="138" y="40"/>
                    </a:cxn>
                    <a:cxn ang="0">
                      <a:pos x="61" y="70"/>
                    </a:cxn>
                    <a:cxn ang="0">
                      <a:pos x="0" y="242"/>
                    </a:cxn>
                    <a:cxn ang="0">
                      <a:pos x="67" y="253"/>
                    </a:cxn>
                    <a:cxn ang="0">
                      <a:pos x="124" y="316"/>
                    </a:cxn>
                    <a:cxn ang="0">
                      <a:pos x="136" y="366"/>
                    </a:cxn>
                    <a:cxn ang="0">
                      <a:pos x="181" y="413"/>
                    </a:cxn>
                    <a:cxn ang="0">
                      <a:pos x="224" y="440"/>
                    </a:cxn>
                    <a:cxn ang="0">
                      <a:pos x="610" y="446"/>
                    </a:cxn>
                    <a:cxn ang="0">
                      <a:pos x="676" y="453"/>
                    </a:cxn>
                    <a:cxn ang="0">
                      <a:pos x="705" y="477"/>
                    </a:cxn>
                    <a:cxn ang="0">
                      <a:pos x="759" y="512"/>
                    </a:cxn>
                    <a:cxn ang="0">
                      <a:pos x="732" y="553"/>
                    </a:cxn>
                    <a:cxn ang="0">
                      <a:pos x="772" y="543"/>
                    </a:cxn>
                    <a:cxn ang="0">
                      <a:pos x="814" y="519"/>
                    </a:cxn>
                    <a:cxn ang="0">
                      <a:pos x="879" y="498"/>
                    </a:cxn>
                    <a:cxn ang="0">
                      <a:pos x="928" y="505"/>
                    </a:cxn>
                  </a:cxnLst>
                  <a:rect l="0" t="0" r="r" b="b"/>
                  <a:pathLst>
                    <a:path w="1071" h="553">
                      <a:moveTo>
                        <a:pt x="928" y="503"/>
                      </a:moveTo>
                      <a:cubicBezTo>
                        <a:pt x="928" y="502"/>
                        <a:pt x="928" y="502"/>
                        <a:pt x="928" y="502"/>
                      </a:cubicBezTo>
                      <a:cubicBezTo>
                        <a:pt x="928" y="502"/>
                        <a:pt x="931" y="502"/>
                        <a:pt x="932" y="502"/>
                      </a:cubicBezTo>
                      <a:cubicBezTo>
                        <a:pt x="935" y="502"/>
                        <a:pt x="946" y="504"/>
                        <a:pt x="950" y="501"/>
                      </a:cubicBezTo>
                      <a:cubicBezTo>
                        <a:pt x="954" y="498"/>
                        <a:pt x="954" y="493"/>
                        <a:pt x="960" y="492"/>
                      </a:cubicBezTo>
                      <a:cubicBezTo>
                        <a:pt x="960" y="498"/>
                        <a:pt x="960" y="499"/>
                        <a:pt x="967" y="499"/>
                      </a:cubicBezTo>
                      <a:cubicBezTo>
                        <a:pt x="957" y="500"/>
                        <a:pt x="941" y="507"/>
                        <a:pt x="941" y="516"/>
                      </a:cubicBezTo>
                      <a:cubicBezTo>
                        <a:pt x="941" y="520"/>
                        <a:pt x="947" y="527"/>
                        <a:pt x="950" y="527"/>
                      </a:cubicBezTo>
                      <a:cubicBezTo>
                        <a:pt x="953" y="527"/>
                        <a:pt x="961" y="516"/>
                        <a:pt x="970" y="513"/>
                      </a:cubicBezTo>
                      <a:cubicBezTo>
                        <a:pt x="972" y="513"/>
                        <a:pt x="1003" y="501"/>
                        <a:pt x="1003" y="497"/>
                      </a:cubicBezTo>
                      <a:cubicBezTo>
                        <a:pt x="1003" y="493"/>
                        <a:pt x="991" y="492"/>
                        <a:pt x="988" y="492"/>
                      </a:cubicBezTo>
                      <a:cubicBezTo>
                        <a:pt x="976" y="492"/>
                        <a:pt x="955" y="480"/>
                        <a:pt x="955" y="469"/>
                      </a:cubicBezTo>
                      <a:cubicBezTo>
                        <a:pt x="955" y="466"/>
                        <a:pt x="959" y="463"/>
                        <a:pt x="960" y="458"/>
                      </a:cubicBezTo>
                      <a:cubicBezTo>
                        <a:pt x="958" y="458"/>
                        <a:pt x="953" y="457"/>
                        <a:pt x="949" y="457"/>
                      </a:cubicBezTo>
                      <a:cubicBezTo>
                        <a:pt x="951" y="453"/>
                        <a:pt x="967" y="451"/>
                        <a:pt x="967" y="442"/>
                      </a:cubicBezTo>
                      <a:cubicBezTo>
                        <a:pt x="967" y="434"/>
                        <a:pt x="954" y="436"/>
                        <a:pt x="944" y="436"/>
                      </a:cubicBezTo>
                      <a:cubicBezTo>
                        <a:pt x="925" y="436"/>
                        <a:pt x="916" y="449"/>
                        <a:pt x="903" y="451"/>
                      </a:cubicBezTo>
                      <a:cubicBezTo>
                        <a:pt x="909" y="439"/>
                        <a:pt x="918" y="443"/>
                        <a:pt x="928" y="433"/>
                      </a:cubicBezTo>
                      <a:cubicBezTo>
                        <a:pt x="934" y="427"/>
                        <a:pt x="929" y="423"/>
                        <a:pt x="939" y="420"/>
                      </a:cubicBezTo>
                      <a:cubicBezTo>
                        <a:pt x="955" y="415"/>
                        <a:pt x="965" y="418"/>
                        <a:pt x="982" y="418"/>
                      </a:cubicBezTo>
                      <a:cubicBezTo>
                        <a:pt x="1004" y="418"/>
                        <a:pt x="1016" y="425"/>
                        <a:pt x="1029" y="408"/>
                      </a:cubicBezTo>
                      <a:cubicBezTo>
                        <a:pt x="1035" y="400"/>
                        <a:pt x="1071" y="398"/>
                        <a:pt x="1071" y="384"/>
                      </a:cubicBezTo>
                      <a:cubicBezTo>
                        <a:pt x="1071" y="374"/>
                        <a:pt x="1067" y="370"/>
                        <a:pt x="1063" y="363"/>
                      </a:cubicBezTo>
                      <a:cubicBezTo>
                        <a:pt x="1060" y="363"/>
                        <a:pt x="1065" y="359"/>
                        <a:pt x="1060" y="356"/>
                      </a:cubicBezTo>
                      <a:cubicBezTo>
                        <a:pt x="1060" y="351"/>
                        <a:pt x="1060" y="351"/>
                        <a:pt x="1060" y="351"/>
                      </a:cubicBezTo>
                      <a:cubicBezTo>
                        <a:pt x="1050" y="357"/>
                        <a:pt x="1029" y="364"/>
                        <a:pt x="1018" y="364"/>
                      </a:cubicBezTo>
                      <a:cubicBezTo>
                        <a:pt x="1017" y="364"/>
                        <a:pt x="1014" y="363"/>
                        <a:pt x="1014" y="362"/>
                      </a:cubicBezTo>
                      <a:cubicBezTo>
                        <a:pt x="1022" y="358"/>
                        <a:pt x="1047" y="354"/>
                        <a:pt x="1050" y="346"/>
                      </a:cubicBezTo>
                      <a:cubicBezTo>
                        <a:pt x="1050" y="344"/>
                        <a:pt x="1046" y="343"/>
                        <a:pt x="1046" y="341"/>
                      </a:cubicBezTo>
                      <a:cubicBezTo>
                        <a:pt x="1035" y="342"/>
                        <a:pt x="1013" y="337"/>
                        <a:pt x="1013" y="322"/>
                      </a:cubicBezTo>
                      <a:cubicBezTo>
                        <a:pt x="1013" y="321"/>
                        <a:pt x="1013" y="321"/>
                        <a:pt x="1013" y="321"/>
                      </a:cubicBezTo>
                      <a:cubicBezTo>
                        <a:pt x="1003" y="321"/>
                        <a:pt x="997" y="315"/>
                        <a:pt x="991" y="310"/>
                      </a:cubicBezTo>
                      <a:cubicBezTo>
                        <a:pt x="994" y="309"/>
                        <a:pt x="998" y="308"/>
                        <a:pt x="998" y="302"/>
                      </a:cubicBezTo>
                      <a:cubicBezTo>
                        <a:pt x="998" y="298"/>
                        <a:pt x="994" y="295"/>
                        <a:pt x="995" y="290"/>
                      </a:cubicBezTo>
                      <a:cubicBezTo>
                        <a:pt x="991" y="289"/>
                        <a:pt x="977" y="280"/>
                        <a:pt x="980" y="272"/>
                      </a:cubicBezTo>
                      <a:cubicBezTo>
                        <a:pt x="985" y="262"/>
                        <a:pt x="966" y="259"/>
                        <a:pt x="965" y="247"/>
                      </a:cubicBezTo>
                      <a:cubicBezTo>
                        <a:pt x="964" y="247"/>
                        <a:pt x="959" y="243"/>
                        <a:pt x="958" y="242"/>
                      </a:cubicBezTo>
                      <a:cubicBezTo>
                        <a:pt x="954" y="244"/>
                        <a:pt x="947" y="248"/>
                        <a:pt x="947" y="254"/>
                      </a:cubicBezTo>
                      <a:cubicBezTo>
                        <a:pt x="947" y="261"/>
                        <a:pt x="933" y="277"/>
                        <a:pt x="922" y="277"/>
                      </a:cubicBezTo>
                      <a:cubicBezTo>
                        <a:pt x="914" y="277"/>
                        <a:pt x="913" y="267"/>
                        <a:pt x="908" y="267"/>
                      </a:cubicBezTo>
                      <a:cubicBezTo>
                        <a:pt x="900" y="267"/>
                        <a:pt x="897" y="246"/>
                        <a:pt x="896" y="236"/>
                      </a:cubicBezTo>
                      <a:cubicBezTo>
                        <a:pt x="894" y="224"/>
                        <a:pt x="870" y="233"/>
                        <a:pt x="870" y="216"/>
                      </a:cubicBezTo>
                      <a:cubicBezTo>
                        <a:pt x="858" y="215"/>
                        <a:pt x="855" y="200"/>
                        <a:pt x="843" y="200"/>
                      </a:cubicBezTo>
                      <a:cubicBezTo>
                        <a:pt x="837" y="200"/>
                        <a:pt x="837" y="204"/>
                        <a:pt x="831" y="204"/>
                      </a:cubicBezTo>
                      <a:cubicBezTo>
                        <a:pt x="818" y="204"/>
                        <a:pt x="810" y="197"/>
                        <a:pt x="797" y="197"/>
                      </a:cubicBezTo>
                      <a:cubicBezTo>
                        <a:pt x="791" y="197"/>
                        <a:pt x="784" y="200"/>
                        <a:pt x="784" y="208"/>
                      </a:cubicBezTo>
                      <a:cubicBezTo>
                        <a:pt x="784" y="212"/>
                        <a:pt x="800" y="218"/>
                        <a:pt x="786" y="227"/>
                      </a:cubicBezTo>
                      <a:cubicBezTo>
                        <a:pt x="780" y="231"/>
                        <a:pt x="794" y="241"/>
                        <a:pt x="794" y="247"/>
                      </a:cubicBezTo>
                      <a:cubicBezTo>
                        <a:pt x="796" y="260"/>
                        <a:pt x="783" y="264"/>
                        <a:pt x="778" y="266"/>
                      </a:cubicBezTo>
                      <a:cubicBezTo>
                        <a:pt x="788" y="283"/>
                        <a:pt x="803" y="289"/>
                        <a:pt x="803" y="318"/>
                      </a:cubicBezTo>
                      <a:cubicBezTo>
                        <a:pt x="803" y="326"/>
                        <a:pt x="777" y="346"/>
                        <a:pt x="768" y="347"/>
                      </a:cubicBezTo>
                      <a:cubicBezTo>
                        <a:pt x="783" y="355"/>
                        <a:pt x="777" y="379"/>
                        <a:pt x="783" y="387"/>
                      </a:cubicBezTo>
                      <a:cubicBezTo>
                        <a:pt x="782" y="389"/>
                        <a:pt x="776" y="392"/>
                        <a:pt x="775" y="397"/>
                      </a:cubicBezTo>
                      <a:cubicBezTo>
                        <a:pt x="770" y="397"/>
                        <a:pt x="766" y="406"/>
                        <a:pt x="762" y="403"/>
                      </a:cubicBezTo>
                      <a:cubicBezTo>
                        <a:pt x="751" y="394"/>
                        <a:pt x="736" y="380"/>
                        <a:pt x="736" y="367"/>
                      </a:cubicBezTo>
                      <a:cubicBezTo>
                        <a:pt x="736" y="353"/>
                        <a:pt x="738" y="342"/>
                        <a:pt x="726" y="334"/>
                      </a:cubicBezTo>
                      <a:cubicBezTo>
                        <a:pt x="697" y="334"/>
                        <a:pt x="697" y="334"/>
                        <a:pt x="697" y="334"/>
                      </a:cubicBezTo>
                      <a:cubicBezTo>
                        <a:pt x="681" y="322"/>
                        <a:pt x="662" y="315"/>
                        <a:pt x="643" y="308"/>
                      </a:cubicBezTo>
                      <a:cubicBezTo>
                        <a:pt x="640" y="306"/>
                        <a:pt x="629" y="299"/>
                        <a:pt x="623" y="299"/>
                      </a:cubicBezTo>
                      <a:cubicBezTo>
                        <a:pt x="617" y="299"/>
                        <a:pt x="614" y="306"/>
                        <a:pt x="607" y="306"/>
                      </a:cubicBezTo>
                      <a:cubicBezTo>
                        <a:pt x="607" y="295"/>
                        <a:pt x="600" y="270"/>
                        <a:pt x="590" y="270"/>
                      </a:cubicBezTo>
                      <a:cubicBezTo>
                        <a:pt x="586" y="270"/>
                        <a:pt x="584" y="274"/>
                        <a:pt x="579" y="275"/>
                      </a:cubicBezTo>
                      <a:cubicBezTo>
                        <a:pt x="581" y="269"/>
                        <a:pt x="579" y="268"/>
                        <a:pt x="579" y="255"/>
                      </a:cubicBezTo>
                      <a:cubicBezTo>
                        <a:pt x="579" y="237"/>
                        <a:pt x="584" y="227"/>
                        <a:pt x="595" y="216"/>
                      </a:cubicBezTo>
                      <a:cubicBezTo>
                        <a:pt x="598" y="213"/>
                        <a:pt x="606" y="196"/>
                        <a:pt x="609" y="194"/>
                      </a:cubicBezTo>
                      <a:cubicBezTo>
                        <a:pt x="617" y="192"/>
                        <a:pt x="630" y="196"/>
                        <a:pt x="630" y="186"/>
                      </a:cubicBezTo>
                      <a:cubicBezTo>
                        <a:pt x="630" y="179"/>
                        <a:pt x="613" y="178"/>
                        <a:pt x="607" y="175"/>
                      </a:cubicBezTo>
                      <a:cubicBezTo>
                        <a:pt x="611" y="176"/>
                        <a:pt x="597" y="167"/>
                        <a:pt x="633" y="178"/>
                      </a:cubicBezTo>
                      <a:cubicBezTo>
                        <a:pt x="643" y="181"/>
                        <a:pt x="637" y="169"/>
                        <a:pt x="642" y="169"/>
                      </a:cubicBezTo>
                      <a:cubicBezTo>
                        <a:pt x="643" y="169"/>
                        <a:pt x="647" y="169"/>
                        <a:pt x="652" y="169"/>
                      </a:cubicBezTo>
                      <a:cubicBezTo>
                        <a:pt x="662" y="169"/>
                        <a:pt x="668" y="158"/>
                        <a:pt x="675" y="153"/>
                      </a:cubicBezTo>
                      <a:cubicBezTo>
                        <a:pt x="675" y="146"/>
                        <a:pt x="675" y="146"/>
                        <a:pt x="675" y="146"/>
                      </a:cubicBezTo>
                      <a:cubicBezTo>
                        <a:pt x="660" y="142"/>
                        <a:pt x="645" y="145"/>
                        <a:pt x="639" y="131"/>
                      </a:cubicBezTo>
                      <a:cubicBezTo>
                        <a:pt x="639" y="131"/>
                        <a:pt x="643" y="131"/>
                        <a:pt x="647" y="131"/>
                      </a:cubicBezTo>
                      <a:cubicBezTo>
                        <a:pt x="652" y="135"/>
                        <a:pt x="658" y="141"/>
                        <a:pt x="666" y="141"/>
                      </a:cubicBezTo>
                      <a:cubicBezTo>
                        <a:pt x="673" y="141"/>
                        <a:pt x="686" y="132"/>
                        <a:pt x="686" y="127"/>
                      </a:cubicBezTo>
                      <a:cubicBezTo>
                        <a:pt x="686" y="125"/>
                        <a:pt x="680" y="117"/>
                        <a:pt x="683" y="117"/>
                      </a:cubicBezTo>
                      <a:cubicBezTo>
                        <a:pt x="693" y="117"/>
                        <a:pt x="696" y="126"/>
                        <a:pt x="703" y="126"/>
                      </a:cubicBezTo>
                      <a:cubicBezTo>
                        <a:pt x="707" y="126"/>
                        <a:pt x="709" y="123"/>
                        <a:pt x="717" y="123"/>
                      </a:cubicBezTo>
                      <a:cubicBezTo>
                        <a:pt x="715" y="120"/>
                        <a:pt x="717" y="112"/>
                        <a:pt x="722" y="120"/>
                      </a:cubicBezTo>
                      <a:cubicBezTo>
                        <a:pt x="725" y="125"/>
                        <a:pt x="748" y="105"/>
                        <a:pt x="748" y="100"/>
                      </a:cubicBezTo>
                      <a:cubicBezTo>
                        <a:pt x="748" y="96"/>
                        <a:pt x="738" y="91"/>
                        <a:pt x="738" y="89"/>
                      </a:cubicBezTo>
                      <a:cubicBezTo>
                        <a:pt x="738" y="85"/>
                        <a:pt x="732" y="78"/>
                        <a:pt x="746" y="72"/>
                      </a:cubicBezTo>
                      <a:cubicBezTo>
                        <a:pt x="748" y="68"/>
                        <a:pt x="746" y="68"/>
                        <a:pt x="746" y="61"/>
                      </a:cubicBezTo>
                      <a:cubicBezTo>
                        <a:pt x="732" y="61"/>
                        <a:pt x="735" y="50"/>
                        <a:pt x="717" y="50"/>
                      </a:cubicBezTo>
                      <a:cubicBezTo>
                        <a:pt x="713" y="49"/>
                        <a:pt x="710" y="47"/>
                        <a:pt x="706" y="47"/>
                      </a:cubicBezTo>
                      <a:cubicBezTo>
                        <a:pt x="701" y="47"/>
                        <a:pt x="695" y="50"/>
                        <a:pt x="695" y="55"/>
                      </a:cubicBezTo>
                      <a:cubicBezTo>
                        <a:pt x="695" y="61"/>
                        <a:pt x="702" y="63"/>
                        <a:pt x="702" y="67"/>
                      </a:cubicBezTo>
                      <a:cubicBezTo>
                        <a:pt x="702" y="72"/>
                        <a:pt x="692" y="72"/>
                        <a:pt x="689" y="76"/>
                      </a:cubicBezTo>
                      <a:cubicBezTo>
                        <a:pt x="686" y="84"/>
                        <a:pt x="687" y="90"/>
                        <a:pt x="681" y="98"/>
                      </a:cubicBezTo>
                      <a:cubicBezTo>
                        <a:pt x="671" y="110"/>
                        <a:pt x="658" y="90"/>
                        <a:pt x="658" y="85"/>
                      </a:cubicBezTo>
                      <a:cubicBezTo>
                        <a:pt x="658" y="79"/>
                        <a:pt x="665" y="81"/>
                        <a:pt x="665" y="74"/>
                      </a:cubicBezTo>
                      <a:cubicBezTo>
                        <a:pt x="665" y="71"/>
                        <a:pt x="652" y="59"/>
                        <a:pt x="649" y="59"/>
                      </a:cubicBezTo>
                      <a:cubicBezTo>
                        <a:pt x="636" y="59"/>
                        <a:pt x="645" y="78"/>
                        <a:pt x="631" y="78"/>
                      </a:cubicBezTo>
                      <a:cubicBezTo>
                        <a:pt x="631" y="70"/>
                        <a:pt x="630" y="65"/>
                        <a:pt x="621" y="60"/>
                      </a:cubicBezTo>
                      <a:cubicBezTo>
                        <a:pt x="622" y="58"/>
                        <a:pt x="623" y="57"/>
                        <a:pt x="625" y="55"/>
                      </a:cubicBezTo>
                      <a:cubicBezTo>
                        <a:pt x="618" y="51"/>
                        <a:pt x="609" y="55"/>
                        <a:pt x="603" y="48"/>
                      </a:cubicBezTo>
                      <a:cubicBezTo>
                        <a:pt x="606" y="47"/>
                        <a:pt x="614" y="44"/>
                        <a:pt x="614" y="38"/>
                      </a:cubicBezTo>
                      <a:cubicBezTo>
                        <a:pt x="614" y="29"/>
                        <a:pt x="601" y="30"/>
                        <a:pt x="601" y="23"/>
                      </a:cubicBezTo>
                      <a:cubicBezTo>
                        <a:pt x="601" y="10"/>
                        <a:pt x="591" y="1"/>
                        <a:pt x="574" y="0"/>
                      </a:cubicBezTo>
                      <a:cubicBezTo>
                        <a:pt x="565" y="0"/>
                        <a:pt x="569" y="6"/>
                        <a:pt x="569" y="10"/>
                      </a:cubicBezTo>
                      <a:cubicBezTo>
                        <a:pt x="564" y="11"/>
                        <a:pt x="557" y="10"/>
                        <a:pt x="557" y="17"/>
                      </a:cubicBezTo>
                      <a:cubicBezTo>
                        <a:pt x="557" y="21"/>
                        <a:pt x="561" y="23"/>
                        <a:pt x="561" y="28"/>
                      </a:cubicBezTo>
                      <a:cubicBezTo>
                        <a:pt x="561" y="32"/>
                        <a:pt x="555" y="32"/>
                        <a:pt x="555" y="38"/>
                      </a:cubicBezTo>
                      <a:cubicBezTo>
                        <a:pt x="555" y="52"/>
                        <a:pt x="585" y="44"/>
                        <a:pt x="585" y="59"/>
                      </a:cubicBezTo>
                      <a:cubicBezTo>
                        <a:pt x="585" y="61"/>
                        <a:pt x="581" y="72"/>
                        <a:pt x="581" y="72"/>
                      </a:cubicBezTo>
                      <a:cubicBezTo>
                        <a:pt x="584" y="70"/>
                        <a:pt x="587" y="69"/>
                        <a:pt x="591" y="67"/>
                      </a:cubicBezTo>
                      <a:cubicBezTo>
                        <a:pt x="596" y="85"/>
                        <a:pt x="567" y="77"/>
                        <a:pt x="567" y="98"/>
                      </a:cubicBezTo>
                      <a:cubicBezTo>
                        <a:pt x="553" y="102"/>
                        <a:pt x="564" y="88"/>
                        <a:pt x="561" y="83"/>
                      </a:cubicBezTo>
                      <a:cubicBezTo>
                        <a:pt x="559" y="81"/>
                        <a:pt x="547" y="78"/>
                        <a:pt x="541" y="78"/>
                      </a:cubicBezTo>
                      <a:cubicBezTo>
                        <a:pt x="533" y="78"/>
                        <a:pt x="530" y="82"/>
                        <a:pt x="530" y="92"/>
                      </a:cubicBezTo>
                      <a:cubicBezTo>
                        <a:pt x="522" y="91"/>
                        <a:pt x="517" y="92"/>
                        <a:pt x="492" y="92"/>
                      </a:cubicBezTo>
                      <a:cubicBezTo>
                        <a:pt x="468" y="92"/>
                        <a:pt x="441" y="83"/>
                        <a:pt x="435" y="65"/>
                      </a:cubicBezTo>
                      <a:cubicBezTo>
                        <a:pt x="427" y="67"/>
                        <a:pt x="400" y="68"/>
                        <a:pt x="400" y="78"/>
                      </a:cubicBezTo>
                      <a:cubicBezTo>
                        <a:pt x="400" y="81"/>
                        <a:pt x="403" y="82"/>
                        <a:pt x="406" y="82"/>
                      </a:cubicBezTo>
                      <a:cubicBezTo>
                        <a:pt x="413" y="82"/>
                        <a:pt x="425" y="79"/>
                        <a:pt x="430" y="75"/>
                      </a:cubicBezTo>
                      <a:cubicBezTo>
                        <a:pt x="432" y="90"/>
                        <a:pt x="409" y="78"/>
                        <a:pt x="409" y="93"/>
                      </a:cubicBezTo>
                      <a:cubicBezTo>
                        <a:pt x="409" y="96"/>
                        <a:pt x="414" y="106"/>
                        <a:pt x="412" y="106"/>
                      </a:cubicBezTo>
                      <a:cubicBezTo>
                        <a:pt x="403" y="106"/>
                        <a:pt x="401" y="95"/>
                        <a:pt x="394" y="92"/>
                      </a:cubicBezTo>
                      <a:cubicBezTo>
                        <a:pt x="387" y="89"/>
                        <a:pt x="387" y="89"/>
                        <a:pt x="387" y="89"/>
                      </a:cubicBezTo>
                      <a:cubicBezTo>
                        <a:pt x="377" y="89"/>
                        <a:pt x="370" y="89"/>
                        <a:pt x="359" y="89"/>
                      </a:cubicBezTo>
                      <a:cubicBezTo>
                        <a:pt x="350" y="89"/>
                        <a:pt x="344" y="92"/>
                        <a:pt x="335" y="93"/>
                      </a:cubicBezTo>
                      <a:cubicBezTo>
                        <a:pt x="317" y="93"/>
                        <a:pt x="317" y="87"/>
                        <a:pt x="317" y="86"/>
                      </a:cubicBezTo>
                      <a:cubicBezTo>
                        <a:pt x="317" y="82"/>
                        <a:pt x="331" y="83"/>
                        <a:pt x="333" y="81"/>
                      </a:cubicBezTo>
                      <a:cubicBezTo>
                        <a:pt x="321" y="64"/>
                        <a:pt x="323" y="66"/>
                        <a:pt x="298" y="68"/>
                      </a:cubicBezTo>
                      <a:cubicBezTo>
                        <a:pt x="271" y="70"/>
                        <a:pt x="258" y="48"/>
                        <a:pt x="231" y="48"/>
                      </a:cubicBezTo>
                      <a:cubicBezTo>
                        <a:pt x="223" y="48"/>
                        <a:pt x="219" y="54"/>
                        <a:pt x="212" y="54"/>
                      </a:cubicBezTo>
                      <a:cubicBezTo>
                        <a:pt x="207" y="54"/>
                        <a:pt x="202" y="46"/>
                        <a:pt x="202" y="42"/>
                      </a:cubicBezTo>
                      <a:cubicBezTo>
                        <a:pt x="193" y="44"/>
                        <a:pt x="193" y="54"/>
                        <a:pt x="184" y="54"/>
                      </a:cubicBezTo>
                      <a:cubicBezTo>
                        <a:pt x="176" y="54"/>
                        <a:pt x="164" y="34"/>
                        <a:pt x="161" y="34"/>
                      </a:cubicBezTo>
                      <a:cubicBezTo>
                        <a:pt x="153" y="34"/>
                        <a:pt x="156" y="47"/>
                        <a:pt x="146" y="47"/>
                      </a:cubicBezTo>
                      <a:cubicBezTo>
                        <a:pt x="143" y="47"/>
                        <a:pt x="140" y="44"/>
                        <a:pt x="138" y="40"/>
                      </a:cubicBezTo>
                      <a:cubicBezTo>
                        <a:pt x="125" y="44"/>
                        <a:pt x="120" y="44"/>
                        <a:pt x="108" y="49"/>
                      </a:cubicBezTo>
                      <a:cubicBezTo>
                        <a:pt x="103" y="50"/>
                        <a:pt x="91" y="59"/>
                        <a:pt x="87" y="55"/>
                      </a:cubicBezTo>
                      <a:cubicBezTo>
                        <a:pt x="76" y="44"/>
                        <a:pt x="78" y="58"/>
                        <a:pt x="74" y="58"/>
                      </a:cubicBezTo>
                      <a:cubicBezTo>
                        <a:pt x="45" y="59"/>
                        <a:pt x="65" y="70"/>
                        <a:pt x="61" y="70"/>
                      </a:cubicBezTo>
                      <a:cubicBezTo>
                        <a:pt x="50" y="70"/>
                        <a:pt x="30" y="67"/>
                        <a:pt x="12" y="56"/>
                      </a:cubicBezTo>
                      <a:cubicBezTo>
                        <a:pt x="11" y="56"/>
                        <a:pt x="6" y="52"/>
                        <a:pt x="6" y="51"/>
                      </a:cubicBezTo>
                      <a:cubicBezTo>
                        <a:pt x="3" y="52"/>
                        <a:pt x="5" y="52"/>
                        <a:pt x="0" y="5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6" y="247"/>
                        <a:pt x="19" y="240"/>
                        <a:pt x="25" y="248"/>
                      </a:cubicBezTo>
                      <a:cubicBezTo>
                        <a:pt x="29" y="254"/>
                        <a:pt x="38" y="266"/>
                        <a:pt x="47" y="266"/>
                      </a:cubicBezTo>
                      <a:cubicBezTo>
                        <a:pt x="53" y="266"/>
                        <a:pt x="53" y="257"/>
                        <a:pt x="59" y="255"/>
                      </a:cubicBezTo>
                      <a:cubicBezTo>
                        <a:pt x="62" y="254"/>
                        <a:pt x="64" y="255"/>
                        <a:pt x="67" y="253"/>
                      </a:cubicBezTo>
                      <a:cubicBezTo>
                        <a:pt x="81" y="266"/>
                        <a:pt x="87" y="271"/>
                        <a:pt x="99" y="288"/>
                      </a:cubicBezTo>
                      <a:cubicBezTo>
                        <a:pt x="100" y="290"/>
                        <a:pt x="103" y="291"/>
                        <a:pt x="105" y="295"/>
                      </a:cubicBezTo>
                      <a:cubicBezTo>
                        <a:pt x="106" y="300"/>
                        <a:pt x="108" y="306"/>
                        <a:pt x="113" y="311"/>
                      </a:cubicBezTo>
                      <a:cubicBezTo>
                        <a:pt x="116" y="314"/>
                        <a:pt x="121" y="313"/>
                        <a:pt x="124" y="316"/>
                      </a:cubicBezTo>
                      <a:cubicBezTo>
                        <a:pt x="128" y="320"/>
                        <a:pt x="135" y="322"/>
                        <a:pt x="135" y="332"/>
                      </a:cubicBezTo>
                      <a:cubicBezTo>
                        <a:pt x="135" y="336"/>
                        <a:pt x="129" y="337"/>
                        <a:pt x="129" y="340"/>
                      </a:cubicBezTo>
                      <a:cubicBezTo>
                        <a:pt x="129" y="343"/>
                        <a:pt x="132" y="344"/>
                        <a:pt x="132" y="347"/>
                      </a:cubicBezTo>
                      <a:cubicBezTo>
                        <a:pt x="132" y="352"/>
                        <a:pt x="130" y="364"/>
                        <a:pt x="136" y="366"/>
                      </a:cubicBezTo>
                      <a:cubicBezTo>
                        <a:pt x="140" y="367"/>
                        <a:pt x="143" y="367"/>
                        <a:pt x="146" y="370"/>
                      </a:cubicBezTo>
                      <a:cubicBezTo>
                        <a:pt x="150" y="373"/>
                        <a:pt x="145" y="379"/>
                        <a:pt x="150" y="383"/>
                      </a:cubicBezTo>
                      <a:cubicBezTo>
                        <a:pt x="150" y="383"/>
                        <a:pt x="162" y="390"/>
                        <a:pt x="162" y="391"/>
                      </a:cubicBezTo>
                      <a:cubicBezTo>
                        <a:pt x="165" y="401"/>
                        <a:pt x="166" y="413"/>
                        <a:pt x="181" y="413"/>
                      </a:cubicBezTo>
                      <a:cubicBezTo>
                        <a:pt x="183" y="422"/>
                        <a:pt x="199" y="416"/>
                        <a:pt x="202" y="428"/>
                      </a:cubicBezTo>
                      <a:cubicBezTo>
                        <a:pt x="204" y="432"/>
                        <a:pt x="215" y="433"/>
                        <a:pt x="219" y="437"/>
                      </a:cubicBezTo>
                      <a:cubicBezTo>
                        <a:pt x="220" y="438"/>
                        <a:pt x="222" y="439"/>
                        <a:pt x="224" y="440"/>
                      </a:cubicBezTo>
                      <a:cubicBezTo>
                        <a:pt x="224" y="440"/>
                        <a:pt x="224" y="440"/>
                        <a:pt x="224" y="440"/>
                      </a:cubicBezTo>
                      <a:cubicBezTo>
                        <a:pt x="577" y="440"/>
                        <a:pt x="577" y="440"/>
                        <a:pt x="577" y="440"/>
                      </a:cubicBezTo>
                      <a:cubicBezTo>
                        <a:pt x="577" y="435"/>
                        <a:pt x="577" y="435"/>
                        <a:pt x="577" y="435"/>
                      </a:cubicBezTo>
                      <a:cubicBezTo>
                        <a:pt x="583" y="439"/>
                        <a:pt x="582" y="443"/>
                        <a:pt x="588" y="446"/>
                      </a:cubicBezTo>
                      <a:cubicBezTo>
                        <a:pt x="610" y="446"/>
                        <a:pt x="610" y="446"/>
                        <a:pt x="610" y="446"/>
                      </a:cubicBezTo>
                      <a:cubicBezTo>
                        <a:pt x="619" y="455"/>
                        <a:pt x="630" y="455"/>
                        <a:pt x="647" y="455"/>
                      </a:cubicBezTo>
                      <a:cubicBezTo>
                        <a:pt x="652" y="453"/>
                        <a:pt x="653" y="455"/>
                        <a:pt x="658" y="452"/>
                      </a:cubicBezTo>
                      <a:cubicBezTo>
                        <a:pt x="662" y="450"/>
                        <a:pt x="661" y="443"/>
                        <a:pt x="665" y="443"/>
                      </a:cubicBezTo>
                      <a:cubicBezTo>
                        <a:pt x="670" y="443"/>
                        <a:pt x="674" y="451"/>
                        <a:pt x="676" y="453"/>
                      </a:cubicBezTo>
                      <a:cubicBezTo>
                        <a:pt x="677" y="451"/>
                        <a:pt x="676" y="448"/>
                        <a:pt x="676" y="447"/>
                      </a:cubicBezTo>
                      <a:cubicBezTo>
                        <a:pt x="677" y="447"/>
                        <a:pt x="678" y="447"/>
                        <a:pt x="680" y="447"/>
                      </a:cubicBezTo>
                      <a:cubicBezTo>
                        <a:pt x="682" y="447"/>
                        <a:pt x="701" y="462"/>
                        <a:pt x="702" y="463"/>
                      </a:cubicBezTo>
                      <a:cubicBezTo>
                        <a:pt x="704" y="469"/>
                        <a:pt x="702" y="473"/>
                        <a:pt x="705" y="477"/>
                      </a:cubicBezTo>
                      <a:cubicBezTo>
                        <a:pt x="715" y="487"/>
                        <a:pt x="729" y="485"/>
                        <a:pt x="740" y="492"/>
                      </a:cubicBezTo>
                      <a:cubicBezTo>
                        <a:pt x="752" y="492"/>
                        <a:pt x="752" y="492"/>
                        <a:pt x="752" y="492"/>
                      </a:cubicBezTo>
                      <a:cubicBezTo>
                        <a:pt x="757" y="495"/>
                        <a:pt x="763" y="500"/>
                        <a:pt x="763" y="506"/>
                      </a:cubicBezTo>
                      <a:cubicBezTo>
                        <a:pt x="763" y="509"/>
                        <a:pt x="762" y="512"/>
                        <a:pt x="759" y="512"/>
                      </a:cubicBezTo>
                      <a:cubicBezTo>
                        <a:pt x="754" y="512"/>
                        <a:pt x="748" y="506"/>
                        <a:pt x="747" y="504"/>
                      </a:cubicBezTo>
                      <a:cubicBezTo>
                        <a:pt x="745" y="511"/>
                        <a:pt x="741" y="532"/>
                        <a:pt x="735" y="532"/>
                      </a:cubicBezTo>
                      <a:cubicBezTo>
                        <a:pt x="730" y="538"/>
                        <a:pt x="725" y="541"/>
                        <a:pt x="725" y="547"/>
                      </a:cubicBezTo>
                      <a:cubicBezTo>
                        <a:pt x="726" y="549"/>
                        <a:pt x="729" y="553"/>
                        <a:pt x="732" y="553"/>
                      </a:cubicBezTo>
                      <a:cubicBezTo>
                        <a:pt x="736" y="553"/>
                        <a:pt x="736" y="550"/>
                        <a:pt x="738" y="548"/>
                      </a:cubicBezTo>
                      <a:cubicBezTo>
                        <a:pt x="742" y="544"/>
                        <a:pt x="748" y="545"/>
                        <a:pt x="755" y="545"/>
                      </a:cubicBezTo>
                      <a:cubicBezTo>
                        <a:pt x="760" y="545"/>
                        <a:pt x="763" y="548"/>
                        <a:pt x="765" y="546"/>
                      </a:cubicBezTo>
                      <a:cubicBezTo>
                        <a:pt x="768" y="545"/>
                        <a:pt x="770" y="544"/>
                        <a:pt x="772" y="543"/>
                      </a:cubicBezTo>
                      <a:cubicBezTo>
                        <a:pt x="772" y="540"/>
                        <a:pt x="771" y="538"/>
                        <a:pt x="770" y="536"/>
                      </a:cubicBezTo>
                      <a:cubicBezTo>
                        <a:pt x="769" y="534"/>
                        <a:pt x="767" y="533"/>
                        <a:pt x="767" y="531"/>
                      </a:cubicBezTo>
                      <a:cubicBezTo>
                        <a:pt x="767" y="529"/>
                        <a:pt x="771" y="528"/>
                        <a:pt x="773" y="528"/>
                      </a:cubicBezTo>
                      <a:cubicBezTo>
                        <a:pt x="782" y="525"/>
                        <a:pt x="803" y="519"/>
                        <a:pt x="814" y="519"/>
                      </a:cubicBezTo>
                      <a:cubicBezTo>
                        <a:pt x="815" y="519"/>
                        <a:pt x="831" y="503"/>
                        <a:pt x="834" y="501"/>
                      </a:cubicBezTo>
                      <a:cubicBezTo>
                        <a:pt x="836" y="499"/>
                        <a:pt x="847" y="500"/>
                        <a:pt x="857" y="500"/>
                      </a:cubicBezTo>
                      <a:cubicBezTo>
                        <a:pt x="861" y="500"/>
                        <a:pt x="864" y="500"/>
                        <a:pt x="868" y="500"/>
                      </a:cubicBezTo>
                      <a:cubicBezTo>
                        <a:pt x="872" y="500"/>
                        <a:pt x="876" y="498"/>
                        <a:pt x="879" y="498"/>
                      </a:cubicBezTo>
                      <a:cubicBezTo>
                        <a:pt x="884" y="497"/>
                        <a:pt x="882" y="496"/>
                        <a:pt x="884" y="494"/>
                      </a:cubicBezTo>
                      <a:cubicBezTo>
                        <a:pt x="892" y="486"/>
                        <a:pt x="892" y="471"/>
                        <a:pt x="903" y="463"/>
                      </a:cubicBezTo>
                      <a:cubicBezTo>
                        <a:pt x="908" y="470"/>
                        <a:pt x="916" y="460"/>
                        <a:pt x="920" y="467"/>
                      </a:cubicBezTo>
                      <a:cubicBezTo>
                        <a:pt x="926" y="478"/>
                        <a:pt x="922" y="494"/>
                        <a:pt x="928" y="505"/>
                      </a:cubicBezTo>
                      <a:lnTo>
                        <a:pt x="928" y="50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: Shape 346"/>
                <p:cNvSpPr>
                  <a:spLocks/>
                </p:cNvSpPr>
                <p:nvPr/>
              </p:nvSpPr>
              <p:spPr bwMode="auto">
                <a:xfrm>
                  <a:off x="1585913" y="1417638"/>
                  <a:ext cx="623888" cy="457200"/>
                </a:xfrm>
                <a:custGeom>
                  <a:avLst/>
                  <a:gdLst/>
                  <a:ahLst/>
                  <a:cxnLst>
                    <a:cxn ang="0">
                      <a:pos x="334" y="228"/>
                    </a:cxn>
                    <a:cxn ang="0">
                      <a:pos x="381" y="252"/>
                    </a:cxn>
                    <a:cxn ang="0">
                      <a:pos x="401" y="239"/>
                    </a:cxn>
                    <a:cxn ang="0">
                      <a:pos x="439" y="281"/>
                    </a:cxn>
                    <a:cxn ang="0">
                      <a:pos x="458" y="302"/>
                    </a:cxn>
                    <a:cxn ang="0">
                      <a:pos x="463" y="326"/>
                    </a:cxn>
                    <a:cxn ang="0">
                      <a:pos x="440" y="314"/>
                    </a:cxn>
                    <a:cxn ang="0">
                      <a:pos x="427" y="300"/>
                    </a:cxn>
                    <a:cxn ang="0">
                      <a:pos x="426" y="286"/>
                    </a:cxn>
                    <a:cxn ang="0">
                      <a:pos x="414" y="286"/>
                    </a:cxn>
                    <a:cxn ang="0">
                      <a:pos x="412" y="270"/>
                    </a:cxn>
                    <a:cxn ang="0">
                      <a:pos x="390" y="261"/>
                    </a:cxn>
                    <a:cxn ang="0">
                      <a:pos x="363" y="252"/>
                    </a:cxn>
                    <a:cxn ang="0">
                      <a:pos x="299" y="236"/>
                    </a:cxn>
                    <a:cxn ang="0">
                      <a:pos x="240" y="221"/>
                    </a:cxn>
                    <a:cxn ang="0">
                      <a:pos x="200" y="252"/>
                    </a:cxn>
                    <a:cxn ang="0">
                      <a:pos x="199" y="245"/>
                    </a:cxn>
                    <a:cxn ang="0">
                      <a:pos x="218" y="219"/>
                    </a:cxn>
                    <a:cxn ang="0">
                      <a:pos x="213" y="214"/>
                    </a:cxn>
                    <a:cxn ang="0">
                      <a:pos x="173" y="260"/>
                    </a:cxn>
                    <a:cxn ang="0">
                      <a:pos x="143" y="288"/>
                    </a:cxn>
                    <a:cxn ang="0">
                      <a:pos x="79" y="322"/>
                    </a:cxn>
                    <a:cxn ang="0">
                      <a:pos x="57" y="328"/>
                    </a:cxn>
                    <a:cxn ang="0">
                      <a:pos x="92" y="307"/>
                    </a:cxn>
                    <a:cxn ang="0">
                      <a:pos x="148" y="256"/>
                    </a:cxn>
                    <a:cxn ang="0">
                      <a:pos x="125" y="262"/>
                    </a:cxn>
                    <a:cxn ang="0">
                      <a:pos x="110" y="266"/>
                    </a:cxn>
                    <a:cxn ang="0">
                      <a:pos x="88" y="261"/>
                    </a:cxn>
                    <a:cxn ang="0">
                      <a:pos x="76" y="264"/>
                    </a:cxn>
                    <a:cxn ang="0">
                      <a:pos x="72" y="244"/>
                    </a:cxn>
                    <a:cxn ang="0">
                      <a:pos x="60" y="245"/>
                    </a:cxn>
                    <a:cxn ang="0">
                      <a:pos x="37" y="224"/>
                    </a:cxn>
                    <a:cxn ang="0">
                      <a:pos x="52" y="180"/>
                    </a:cxn>
                    <a:cxn ang="0">
                      <a:pos x="79" y="152"/>
                    </a:cxn>
                    <a:cxn ang="0">
                      <a:pos x="85" y="145"/>
                    </a:cxn>
                    <a:cxn ang="0">
                      <a:pos x="60" y="153"/>
                    </a:cxn>
                    <a:cxn ang="0">
                      <a:pos x="18" y="150"/>
                    </a:cxn>
                    <a:cxn ang="0">
                      <a:pos x="13" y="133"/>
                    </a:cxn>
                    <a:cxn ang="0">
                      <a:pos x="40" y="106"/>
                    </a:cxn>
                    <a:cxn ang="0">
                      <a:pos x="64" y="116"/>
                    </a:cxn>
                    <a:cxn ang="0">
                      <a:pos x="50" y="95"/>
                    </a:cxn>
                    <a:cxn ang="0">
                      <a:pos x="13" y="68"/>
                    </a:cxn>
                    <a:cxn ang="0">
                      <a:pos x="44" y="56"/>
                    </a:cxn>
                    <a:cxn ang="0">
                      <a:pos x="117" y="13"/>
                    </a:cxn>
                    <a:cxn ang="0">
                      <a:pos x="150" y="7"/>
                    </a:cxn>
                    <a:cxn ang="0">
                      <a:pos x="157" y="7"/>
                    </a:cxn>
                    <a:cxn ang="0">
                      <a:pos x="189" y="11"/>
                    </a:cxn>
                    <a:cxn ang="0">
                      <a:pos x="236" y="20"/>
                    </a:cxn>
                    <a:cxn ang="0">
                      <a:pos x="307" y="28"/>
                    </a:cxn>
                    <a:cxn ang="0">
                      <a:pos x="334" y="36"/>
                    </a:cxn>
                  </a:cxnLst>
                  <a:rect l="0" t="0" r="r" b="b"/>
                  <a:pathLst>
                    <a:path w="469" h="343">
                      <a:moveTo>
                        <a:pt x="334" y="37"/>
                      </a:moveTo>
                      <a:cubicBezTo>
                        <a:pt x="334" y="228"/>
                        <a:pt x="334" y="228"/>
                        <a:pt x="334" y="228"/>
                      </a:cubicBezTo>
                      <a:cubicBezTo>
                        <a:pt x="340" y="233"/>
                        <a:pt x="353" y="226"/>
                        <a:pt x="359" y="234"/>
                      </a:cubicBezTo>
                      <a:cubicBezTo>
                        <a:pt x="363" y="240"/>
                        <a:pt x="372" y="252"/>
                        <a:pt x="381" y="252"/>
                      </a:cubicBezTo>
                      <a:cubicBezTo>
                        <a:pt x="387" y="252"/>
                        <a:pt x="387" y="243"/>
                        <a:pt x="393" y="241"/>
                      </a:cubicBezTo>
                      <a:cubicBezTo>
                        <a:pt x="396" y="240"/>
                        <a:pt x="398" y="241"/>
                        <a:pt x="401" y="239"/>
                      </a:cubicBezTo>
                      <a:cubicBezTo>
                        <a:pt x="415" y="252"/>
                        <a:pt x="421" y="257"/>
                        <a:pt x="433" y="274"/>
                      </a:cubicBezTo>
                      <a:cubicBezTo>
                        <a:pt x="434" y="276"/>
                        <a:pt x="437" y="277"/>
                        <a:pt x="439" y="281"/>
                      </a:cubicBezTo>
                      <a:cubicBezTo>
                        <a:pt x="440" y="286"/>
                        <a:pt x="442" y="292"/>
                        <a:pt x="447" y="297"/>
                      </a:cubicBezTo>
                      <a:cubicBezTo>
                        <a:pt x="450" y="300"/>
                        <a:pt x="455" y="299"/>
                        <a:pt x="458" y="302"/>
                      </a:cubicBezTo>
                      <a:cubicBezTo>
                        <a:pt x="462" y="306"/>
                        <a:pt x="469" y="308"/>
                        <a:pt x="469" y="318"/>
                      </a:cubicBezTo>
                      <a:cubicBezTo>
                        <a:pt x="469" y="322"/>
                        <a:pt x="463" y="323"/>
                        <a:pt x="463" y="326"/>
                      </a:cubicBezTo>
                      <a:cubicBezTo>
                        <a:pt x="461" y="326"/>
                        <a:pt x="461" y="327"/>
                        <a:pt x="459" y="327"/>
                      </a:cubicBezTo>
                      <a:cubicBezTo>
                        <a:pt x="451" y="327"/>
                        <a:pt x="440" y="318"/>
                        <a:pt x="440" y="314"/>
                      </a:cubicBezTo>
                      <a:cubicBezTo>
                        <a:pt x="440" y="310"/>
                        <a:pt x="440" y="311"/>
                        <a:pt x="440" y="307"/>
                      </a:cubicBezTo>
                      <a:cubicBezTo>
                        <a:pt x="440" y="300"/>
                        <a:pt x="435" y="300"/>
                        <a:pt x="427" y="300"/>
                      </a:cubicBezTo>
                      <a:cubicBezTo>
                        <a:pt x="421" y="300"/>
                        <a:pt x="419" y="296"/>
                        <a:pt x="419" y="294"/>
                      </a:cubicBezTo>
                      <a:cubicBezTo>
                        <a:pt x="419" y="290"/>
                        <a:pt x="426" y="290"/>
                        <a:pt x="426" y="286"/>
                      </a:cubicBezTo>
                      <a:cubicBezTo>
                        <a:pt x="426" y="283"/>
                        <a:pt x="426" y="281"/>
                        <a:pt x="426" y="281"/>
                      </a:cubicBezTo>
                      <a:cubicBezTo>
                        <a:pt x="417" y="281"/>
                        <a:pt x="420" y="286"/>
                        <a:pt x="414" y="286"/>
                      </a:cubicBezTo>
                      <a:cubicBezTo>
                        <a:pt x="412" y="286"/>
                        <a:pt x="407" y="282"/>
                        <a:pt x="407" y="280"/>
                      </a:cubicBezTo>
                      <a:cubicBezTo>
                        <a:pt x="407" y="274"/>
                        <a:pt x="410" y="273"/>
                        <a:pt x="412" y="270"/>
                      </a:cubicBezTo>
                      <a:cubicBezTo>
                        <a:pt x="409" y="268"/>
                        <a:pt x="405" y="264"/>
                        <a:pt x="404" y="267"/>
                      </a:cubicBezTo>
                      <a:cubicBezTo>
                        <a:pt x="397" y="267"/>
                        <a:pt x="394" y="264"/>
                        <a:pt x="390" y="261"/>
                      </a:cubicBezTo>
                      <a:cubicBezTo>
                        <a:pt x="389" y="264"/>
                        <a:pt x="387" y="269"/>
                        <a:pt x="384" y="269"/>
                      </a:cubicBezTo>
                      <a:cubicBezTo>
                        <a:pt x="375" y="269"/>
                        <a:pt x="368" y="256"/>
                        <a:pt x="363" y="252"/>
                      </a:cubicBezTo>
                      <a:cubicBezTo>
                        <a:pt x="352" y="243"/>
                        <a:pt x="337" y="244"/>
                        <a:pt x="323" y="236"/>
                      </a:cubicBezTo>
                      <a:cubicBezTo>
                        <a:pt x="299" y="236"/>
                        <a:pt x="299" y="236"/>
                        <a:pt x="299" y="236"/>
                      </a:cubicBezTo>
                      <a:cubicBezTo>
                        <a:pt x="285" y="232"/>
                        <a:pt x="265" y="230"/>
                        <a:pt x="258" y="214"/>
                      </a:cubicBezTo>
                      <a:cubicBezTo>
                        <a:pt x="252" y="217"/>
                        <a:pt x="244" y="219"/>
                        <a:pt x="240" y="221"/>
                      </a:cubicBezTo>
                      <a:cubicBezTo>
                        <a:pt x="241" y="224"/>
                        <a:pt x="242" y="225"/>
                        <a:pt x="244" y="227"/>
                      </a:cubicBezTo>
                      <a:cubicBezTo>
                        <a:pt x="238" y="236"/>
                        <a:pt x="210" y="252"/>
                        <a:pt x="200" y="252"/>
                      </a:cubicBezTo>
                      <a:cubicBezTo>
                        <a:pt x="198" y="252"/>
                        <a:pt x="195" y="251"/>
                        <a:pt x="195" y="249"/>
                      </a:cubicBezTo>
                      <a:cubicBezTo>
                        <a:pt x="195" y="246"/>
                        <a:pt x="198" y="246"/>
                        <a:pt x="199" y="245"/>
                      </a:cubicBezTo>
                      <a:cubicBezTo>
                        <a:pt x="197" y="242"/>
                        <a:pt x="199" y="242"/>
                        <a:pt x="199" y="240"/>
                      </a:cubicBezTo>
                      <a:cubicBezTo>
                        <a:pt x="199" y="230"/>
                        <a:pt x="205" y="223"/>
                        <a:pt x="218" y="219"/>
                      </a:cubicBezTo>
                      <a:cubicBezTo>
                        <a:pt x="218" y="217"/>
                        <a:pt x="218" y="216"/>
                        <a:pt x="218" y="214"/>
                      </a:cubicBezTo>
                      <a:cubicBezTo>
                        <a:pt x="214" y="214"/>
                        <a:pt x="215" y="214"/>
                        <a:pt x="213" y="214"/>
                      </a:cubicBezTo>
                      <a:cubicBezTo>
                        <a:pt x="203" y="214"/>
                        <a:pt x="173" y="239"/>
                        <a:pt x="173" y="253"/>
                      </a:cubicBezTo>
                      <a:cubicBezTo>
                        <a:pt x="173" y="255"/>
                        <a:pt x="173" y="258"/>
                        <a:pt x="173" y="260"/>
                      </a:cubicBezTo>
                      <a:cubicBezTo>
                        <a:pt x="173" y="270"/>
                        <a:pt x="164" y="273"/>
                        <a:pt x="154" y="277"/>
                      </a:cubicBezTo>
                      <a:cubicBezTo>
                        <a:pt x="148" y="280"/>
                        <a:pt x="146" y="284"/>
                        <a:pt x="143" y="288"/>
                      </a:cubicBezTo>
                      <a:cubicBezTo>
                        <a:pt x="136" y="297"/>
                        <a:pt x="121" y="301"/>
                        <a:pt x="114" y="308"/>
                      </a:cubicBezTo>
                      <a:cubicBezTo>
                        <a:pt x="107" y="315"/>
                        <a:pt x="91" y="320"/>
                        <a:pt x="79" y="322"/>
                      </a:cubicBezTo>
                      <a:cubicBezTo>
                        <a:pt x="63" y="324"/>
                        <a:pt x="54" y="343"/>
                        <a:pt x="35" y="337"/>
                      </a:cubicBezTo>
                      <a:cubicBezTo>
                        <a:pt x="41" y="329"/>
                        <a:pt x="49" y="333"/>
                        <a:pt x="57" y="328"/>
                      </a:cubicBezTo>
                      <a:cubicBezTo>
                        <a:pt x="62" y="325"/>
                        <a:pt x="66" y="316"/>
                        <a:pt x="71" y="314"/>
                      </a:cubicBezTo>
                      <a:cubicBezTo>
                        <a:pt x="78" y="309"/>
                        <a:pt x="87" y="314"/>
                        <a:pt x="92" y="307"/>
                      </a:cubicBezTo>
                      <a:cubicBezTo>
                        <a:pt x="99" y="297"/>
                        <a:pt x="117" y="290"/>
                        <a:pt x="127" y="283"/>
                      </a:cubicBezTo>
                      <a:cubicBezTo>
                        <a:pt x="137" y="276"/>
                        <a:pt x="137" y="263"/>
                        <a:pt x="148" y="256"/>
                      </a:cubicBezTo>
                      <a:cubicBezTo>
                        <a:pt x="141" y="256"/>
                        <a:pt x="141" y="256"/>
                        <a:pt x="141" y="256"/>
                      </a:cubicBezTo>
                      <a:cubicBezTo>
                        <a:pt x="135" y="259"/>
                        <a:pt x="132" y="262"/>
                        <a:pt x="125" y="262"/>
                      </a:cubicBezTo>
                      <a:cubicBezTo>
                        <a:pt x="120" y="262"/>
                        <a:pt x="117" y="260"/>
                        <a:pt x="113" y="258"/>
                      </a:cubicBezTo>
                      <a:cubicBezTo>
                        <a:pt x="112" y="262"/>
                        <a:pt x="110" y="263"/>
                        <a:pt x="110" y="266"/>
                      </a:cubicBezTo>
                      <a:cubicBezTo>
                        <a:pt x="99" y="262"/>
                        <a:pt x="96" y="260"/>
                        <a:pt x="89" y="254"/>
                      </a:cubicBezTo>
                      <a:cubicBezTo>
                        <a:pt x="88" y="257"/>
                        <a:pt x="88" y="259"/>
                        <a:pt x="88" y="261"/>
                      </a:cubicBezTo>
                      <a:cubicBezTo>
                        <a:pt x="84" y="261"/>
                        <a:pt x="85" y="261"/>
                        <a:pt x="83" y="261"/>
                      </a:cubicBezTo>
                      <a:cubicBezTo>
                        <a:pt x="80" y="261"/>
                        <a:pt x="78" y="264"/>
                        <a:pt x="76" y="264"/>
                      </a:cubicBezTo>
                      <a:cubicBezTo>
                        <a:pt x="74" y="264"/>
                        <a:pt x="72" y="257"/>
                        <a:pt x="72" y="253"/>
                      </a:cubicBezTo>
                      <a:cubicBezTo>
                        <a:pt x="72" y="248"/>
                        <a:pt x="72" y="248"/>
                        <a:pt x="72" y="244"/>
                      </a:cubicBezTo>
                      <a:cubicBezTo>
                        <a:pt x="72" y="243"/>
                        <a:pt x="72" y="238"/>
                        <a:pt x="68" y="238"/>
                      </a:cubicBezTo>
                      <a:cubicBezTo>
                        <a:pt x="65" y="238"/>
                        <a:pt x="61" y="245"/>
                        <a:pt x="60" y="245"/>
                      </a:cubicBezTo>
                      <a:cubicBezTo>
                        <a:pt x="54" y="245"/>
                        <a:pt x="33" y="229"/>
                        <a:pt x="30" y="225"/>
                      </a:cubicBezTo>
                      <a:cubicBezTo>
                        <a:pt x="32" y="225"/>
                        <a:pt x="35" y="224"/>
                        <a:pt x="37" y="224"/>
                      </a:cubicBezTo>
                      <a:cubicBezTo>
                        <a:pt x="33" y="214"/>
                        <a:pt x="19" y="212"/>
                        <a:pt x="19" y="205"/>
                      </a:cubicBezTo>
                      <a:cubicBezTo>
                        <a:pt x="19" y="191"/>
                        <a:pt x="43" y="180"/>
                        <a:pt x="52" y="180"/>
                      </a:cubicBezTo>
                      <a:cubicBezTo>
                        <a:pt x="56" y="180"/>
                        <a:pt x="86" y="169"/>
                        <a:pt x="86" y="163"/>
                      </a:cubicBezTo>
                      <a:cubicBezTo>
                        <a:pt x="86" y="160"/>
                        <a:pt x="79" y="153"/>
                        <a:pt x="79" y="152"/>
                      </a:cubicBezTo>
                      <a:cubicBezTo>
                        <a:pt x="83" y="150"/>
                        <a:pt x="82" y="150"/>
                        <a:pt x="85" y="152"/>
                      </a:cubicBez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1" y="145"/>
                        <a:pt x="81" y="145"/>
                        <a:pt x="79" y="145"/>
                      </a:cubicBezTo>
                      <a:cubicBezTo>
                        <a:pt x="72" y="145"/>
                        <a:pt x="69" y="153"/>
                        <a:pt x="60" y="153"/>
                      </a:cubicBezTo>
                      <a:cubicBezTo>
                        <a:pt x="51" y="153"/>
                        <a:pt x="48" y="148"/>
                        <a:pt x="41" y="150"/>
                      </a:cubicBezTo>
                      <a:cubicBezTo>
                        <a:pt x="32" y="150"/>
                        <a:pt x="21" y="150"/>
                        <a:pt x="18" y="150"/>
                      </a:cubicBezTo>
                      <a:cubicBezTo>
                        <a:pt x="17" y="143"/>
                        <a:pt x="12" y="141"/>
                        <a:pt x="12" y="137"/>
                      </a:cubicBezTo>
                      <a:cubicBezTo>
                        <a:pt x="12" y="136"/>
                        <a:pt x="13" y="134"/>
                        <a:pt x="13" y="133"/>
                      </a:cubicBezTo>
                      <a:cubicBezTo>
                        <a:pt x="6" y="133"/>
                        <a:pt x="2" y="130"/>
                        <a:pt x="0" y="126"/>
                      </a:cubicBezTo>
                      <a:cubicBezTo>
                        <a:pt x="11" y="119"/>
                        <a:pt x="29" y="113"/>
                        <a:pt x="40" y="106"/>
                      </a:cubicBezTo>
                      <a:cubicBezTo>
                        <a:pt x="48" y="106"/>
                        <a:pt x="48" y="106"/>
                        <a:pt x="48" y="106"/>
                      </a:cubicBezTo>
                      <a:cubicBezTo>
                        <a:pt x="48" y="120"/>
                        <a:pt x="55" y="116"/>
                        <a:pt x="64" y="116"/>
                      </a:cubicBezTo>
                      <a:cubicBezTo>
                        <a:pt x="70" y="116"/>
                        <a:pt x="71" y="118"/>
                        <a:pt x="76" y="116"/>
                      </a:cubicBezTo>
                      <a:cubicBezTo>
                        <a:pt x="72" y="102"/>
                        <a:pt x="63" y="101"/>
                        <a:pt x="50" y="95"/>
                      </a:cubicBezTo>
                      <a:cubicBezTo>
                        <a:pt x="46" y="94"/>
                        <a:pt x="41" y="80"/>
                        <a:pt x="37" y="78"/>
                      </a:cubicBezTo>
                      <a:cubicBezTo>
                        <a:pt x="31" y="75"/>
                        <a:pt x="13" y="71"/>
                        <a:pt x="13" y="68"/>
                      </a:cubicBezTo>
                      <a:cubicBezTo>
                        <a:pt x="13" y="68"/>
                        <a:pt x="20" y="57"/>
                        <a:pt x="20" y="56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57" y="38"/>
                        <a:pt x="77" y="21"/>
                        <a:pt x="101" y="14"/>
                      </a:cubicBezTo>
                      <a:cubicBezTo>
                        <a:pt x="107" y="12"/>
                        <a:pt x="111" y="15"/>
                        <a:pt x="117" y="13"/>
                      </a:cubicBezTo>
                      <a:cubicBezTo>
                        <a:pt x="124" y="10"/>
                        <a:pt x="128" y="0"/>
                        <a:pt x="136" y="0"/>
                      </a:cubicBezTo>
                      <a:cubicBezTo>
                        <a:pt x="142" y="0"/>
                        <a:pt x="144" y="5"/>
                        <a:pt x="150" y="7"/>
                      </a:cubicBezTo>
                      <a:cubicBezTo>
                        <a:pt x="147" y="10"/>
                        <a:pt x="147" y="11"/>
                        <a:pt x="146" y="13"/>
                      </a:cubicBezTo>
                      <a:cubicBezTo>
                        <a:pt x="150" y="14"/>
                        <a:pt x="154" y="11"/>
                        <a:pt x="157" y="7"/>
                      </a:cubicBezTo>
                      <a:cubicBezTo>
                        <a:pt x="162" y="9"/>
                        <a:pt x="163" y="10"/>
                        <a:pt x="167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94" y="15"/>
                        <a:pt x="196" y="17"/>
                        <a:pt x="202" y="20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45" y="29"/>
                        <a:pt x="272" y="31"/>
                        <a:pt x="286" y="31"/>
                      </a:cubicBezTo>
                      <a:cubicBezTo>
                        <a:pt x="294" y="31"/>
                        <a:pt x="299" y="28"/>
                        <a:pt x="307" y="28"/>
                      </a:cubicBezTo>
                      <a:cubicBezTo>
                        <a:pt x="319" y="28"/>
                        <a:pt x="323" y="34"/>
                        <a:pt x="334" y="37"/>
                      </a:cubicBezTo>
                      <a:cubicBezTo>
                        <a:pt x="334" y="36"/>
                        <a:pt x="334" y="36"/>
                        <a:pt x="334" y="36"/>
                      </a:cubicBezTo>
                      <a:lnTo>
                        <a:pt x="334" y="3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: Shape 347"/>
                <p:cNvSpPr>
                  <a:spLocks/>
                </p:cNvSpPr>
                <p:nvPr/>
              </p:nvSpPr>
              <p:spPr bwMode="auto">
                <a:xfrm>
                  <a:off x="2149475" y="1820863"/>
                  <a:ext cx="28575" cy="38100"/>
                </a:xfrm>
                <a:custGeom>
                  <a:avLst/>
                  <a:gdLst/>
                  <a:ahLst/>
                  <a:cxnLst>
                    <a:cxn ang="0">
                      <a:pos x="9" y="11"/>
                    </a:cxn>
                    <a:cxn ang="0">
                      <a:pos x="0" y="11"/>
                    </a:cxn>
                    <a:cxn ang="0">
                      <a:pos x="11" y="2"/>
                    </a:cxn>
                    <a:cxn ang="0">
                      <a:pos x="22" y="25"/>
                    </a:cxn>
                    <a:cxn ang="0">
                      <a:pos x="18" y="29"/>
                    </a:cxn>
                    <a:cxn ang="0">
                      <a:pos x="9" y="20"/>
                    </a:cxn>
                    <a:cxn ang="0">
                      <a:pos x="9" y="11"/>
                    </a:cxn>
                  </a:cxnLst>
                  <a:rect l="0" t="0" r="r" b="b"/>
                  <a:pathLst>
                    <a:path w="22" h="29">
                      <a:moveTo>
                        <a:pt x="9" y="11"/>
                      </a:moveTo>
                      <a:cubicBezTo>
                        <a:pt x="2" y="9"/>
                        <a:pt x="5" y="7"/>
                        <a:pt x="0" y="11"/>
                      </a:cubicBezTo>
                      <a:cubicBezTo>
                        <a:pt x="0" y="0"/>
                        <a:pt x="2" y="0"/>
                        <a:pt x="11" y="2"/>
                      </a:cubicBezTo>
                      <a:cubicBezTo>
                        <a:pt x="10" y="14"/>
                        <a:pt x="22" y="15"/>
                        <a:pt x="22" y="25"/>
                      </a:cubicBezTo>
                      <a:cubicBezTo>
                        <a:pt x="22" y="28"/>
                        <a:pt x="20" y="29"/>
                        <a:pt x="18" y="29"/>
                      </a:cubicBezTo>
                      <a:cubicBezTo>
                        <a:pt x="14" y="29"/>
                        <a:pt x="9" y="20"/>
                        <a:pt x="9" y="20"/>
                      </a:cubicBezTo>
                      <a:cubicBezTo>
                        <a:pt x="9" y="16"/>
                        <a:pt x="8" y="13"/>
                        <a:pt x="9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: Shape 348"/>
                <p:cNvSpPr>
                  <a:spLocks/>
                </p:cNvSpPr>
                <p:nvPr/>
              </p:nvSpPr>
              <p:spPr bwMode="auto">
                <a:xfrm>
                  <a:off x="2105025" y="1776413"/>
                  <a:ext cx="30163" cy="46038"/>
                </a:xfrm>
                <a:custGeom>
                  <a:avLst/>
                  <a:gdLst/>
                  <a:ahLst/>
                  <a:cxnLst>
                    <a:cxn ang="0">
                      <a:pos x="15" y="18"/>
                    </a:cxn>
                    <a:cxn ang="0">
                      <a:pos x="19" y="18"/>
                    </a:cxn>
                    <a:cxn ang="0">
                      <a:pos x="19" y="35"/>
                    </a:cxn>
                    <a:cxn ang="0">
                      <a:pos x="11" y="17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5" y="0"/>
                    </a:cxn>
                    <a:cxn ang="0">
                      <a:pos x="15" y="18"/>
                    </a:cxn>
                  </a:cxnLst>
                  <a:rect l="0" t="0" r="r" b="b"/>
                  <a:pathLst>
                    <a:path w="23" h="35">
                      <a:moveTo>
                        <a:pt x="15" y="18"/>
                      </a:moveTo>
                      <a:cubicBezTo>
                        <a:pt x="15" y="19"/>
                        <a:pt x="19" y="19"/>
                        <a:pt x="19" y="18"/>
                      </a:cubicBezTo>
                      <a:cubicBezTo>
                        <a:pt x="19" y="24"/>
                        <a:pt x="23" y="30"/>
                        <a:pt x="19" y="35"/>
                      </a:cubicBezTo>
                      <a:cubicBezTo>
                        <a:pt x="13" y="30"/>
                        <a:pt x="11" y="24"/>
                        <a:pt x="11" y="17"/>
                      </a:cubicBezTo>
                      <a:cubicBezTo>
                        <a:pt x="5" y="16"/>
                        <a:pt x="0" y="11"/>
                        <a:pt x="0" y="4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3" y="0"/>
                        <a:pt x="9" y="3"/>
                        <a:pt x="15" y="0"/>
                      </a:cubicBezTo>
                      <a:cubicBezTo>
                        <a:pt x="15" y="11"/>
                        <a:pt x="13" y="11"/>
                        <a:pt x="15" y="1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: Shape 349"/>
                <p:cNvSpPr>
                  <a:spLocks/>
                </p:cNvSpPr>
                <p:nvPr/>
              </p:nvSpPr>
              <p:spPr bwMode="auto">
                <a:xfrm>
                  <a:off x="2389188" y="1335088"/>
                  <a:ext cx="307975" cy="161925"/>
                </a:xfrm>
                <a:custGeom>
                  <a:avLst/>
                  <a:gdLst/>
                  <a:ahLst/>
                  <a:cxnLst>
                    <a:cxn ang="0">
                      <a:pos x="214" y="96"/>
                    </a:cxn>
                    <a:cxn ang="0">
                      <a:pos x="209" y="100"/>
                    </a:cxn>
                    <a:cxn ang="0">
                      <a:pos x="215" y="103"/>
                    </a:cxn>
                    <a:cxn ang="0">
                      <a:pos x="220" y="110"/>
                    </a:cxn>
                    <a:cxn ang="0">
                      <a:pos x="195" y="118"/>
                    </a:cxn>
                    <a:cxn ang="0">
                      <a:pos x="158" y="104"/>
                    </a:cxn>
                    <a:cxn ang="0">
                      <a:pos x="147" y="112"/>
                    </a:cxn>
                    <a:cxn ang="0">
                      <a:pos x="115" y="121"/>
                    </a:cxn>
                    <a:cxn ang="0">
                      <a:pos x="75" y="121"/>
                    </a:cxn>
                    <a:cxn ang="0">
                      <a:pos x="68" y="110"/>
                    </a:cxn>
                    <a:cxn ang="0">
                      <a:pos x="43" y="108"/>
                    </a:cxn>
                    <a:cxn ang="0">
                      <a:pos x="23" y="92"/>
                    </a:cxn>
                    <a:cxn ang="0">
                      <a:pos x="65" y="82"/>
                    </a:cxn>
                    <a:cxn ang="0">
                      <a:pos x="80" y="81"/>
                    </a:cxn>
                    <a:cxn ang="0">
                      <a:pos x="69" y="77"/>
                    </a:cxn>
                    <a:cxn ang="0">
                      <a:pos x="45" y="77"/>
                    </a:cxn>
                    <a:cxn ang="0">
                      <a:pos x="12" y="69"/>
                    </a:cxn>
                    <a:cxn ang="0">
                      <a:pos x="29" y="60"/>
                    </a:cxn>
                    <a:cxn ang="0">
                      <a:pos x="14" y="59"/>
                    </a:cxn>
                    <a:cxn ang="0">
                      <a:pos x="0" y="51"/>
                    </a:cxn>
                    <a:cxn ang="0">
                      <a:pos x="56" y="13"/>
                    </a:cxn>
                    <a:cxn ang="0">
                      <a:pos x="64" y="29"/>
                    </a:cxn>
                    <a:cxn ang="0">
                      <a:pos x="78" y="21"/>
                    </a:cxn>
                    <a:cxn ang="0">
                      <a:pos x="98" y="34"/>
                    </a:cxn>
                    <a:cxn ang="0">
                      <a:pos x="111" y="31"/>
                    </a:cxn>
                    <a:cxn ang="0">
                      <a:pos x="109" y="23"/>
                    </a:cxn>
                    <a:cxn ang="0">
                      <a:pos x="118" y="23"/>
                    </a:cxn>
                    <a:cxn ang="0">
                      <a:pos x="133" y="35"/>
                    </a:cxn>
                    <a:cxn ang="0">
                      <a:pos x="140" y="51"/>
                    </a:cxn>
                    <a:cxn ang="0">
                      <a:pos x="146" y="48"/>
                    </a:cxn>
                    <a:cxn ang="0">
                      <a:pos x="136" y="17"/>
                    </a:cxn>
                    <a:cxn ang="0">
                      <a:pos x="144" y="12"/>
                    </a:cxn>
                    <a:cxn ang="0">
                      <a:pos x="156" y="12"/>
                    </a:cxn>
                    <a:cxn ang="0">
                      <a:pos x="156" y="7"/>
                    </a:cxn>
                    <a:cxn ang="0">
                      <a:pos x="169" y="0"/>
                    </a:cxn>
                    <a:cxn ang="0">
                      <a:pos x="184" y="10"/>
                    </a:cxn>
                    <a:cxn ang="0">
                      <a:pos x="175" y="24"/>
                    </a:cxn>
                    <a:cxn ang="0">
                      <a:pos x="187" y="62"/>
                    </a:cxn>
                    <a:cxn ang="0">
                      <a:pos x="232" y="92"/>
                    </a:cxn>
                    <a:cxn ang="0">
                      <a:pos x="214" y="96"/>
                    </a:cxn>
                  </a:cxnLst>
                  <a:rect l="0" t="0" r="r" b="b"/>
                  <a:pathLst>
                    <a:path w="232" h="121">
                      <a:moveTo>
                        <a:pt x="214" y="96"/>
                      </a:moveTo>
                      <a:cubicBezTo>
                        <a:pt x="211" y="96"/>
                        <a:pt x="209" y="97"/>
                        <a:pt x="209" y="100"/>
                      </a:cubicBezTo>
                      <a:cubicBezTo>
                        <a:pt x="209" y="103"/>
                        <a:pt x="214" y="103"/>
                        <a:pt x="215" y="103"/>
                      </a:cubicBezTo>
                      <a:cubicBezTo>
                        <a:pt x="216" y="107"/>
                        <a:pt x="218" y="108"/>
                        <a:pt x="220" y="110"/>
                      </a:cubicBezTo>
                      <a:cubicBezTo>
                        <a:pt x="216" y="118"/>
                        <a:pt x="206" y="118"/>
                        <a:pt x="195" y="118"/>
                      </a:cubicBezTo>
                      <a:cubicBezTo>
                        <a:pt x="177" y="118"/>
                        <a:pt x="171" y="104"/>
                        <a:pt x="158" y="104"/>
                      </a:cubicBezTo>
                      <a:cubicBezTo>
                        <a:pt x="150" y="104"/>
                        <a:pt x="154" y="109"/>
                        <a:pt x="147" y="112"/>
                      </a:cubicBezTo>
                      <a:cubicBezTo>
                        <a:pt x="135" y="118"/>
                        <a:pt x="124" y="115"/>
                        <a:pt x="115" y="121"/>
                      </a:cubicBezTo>
                      <a:cubicBezTo>
                        <a:pt x="95" y="121"/>
                        <a:pt x="87" y="121"/>
                        <a:pt x="75" y="121"/>
                      </a:cubicBezTo>
                      <a:cubicBezTo>
                        <a:pt x="68" y="121"/>
                        <a:pt x="73" y="114"/>
                        <a:pt x="68" y="110"/>
                      </a:cubicBezTo>
                      <a:cubicBezTo>
                        <a:pt x="63" y="107"/>
                        <a:pt x="49" y="108"/>
                        <a:pt x="43" y="108"/>
                      </a:cubicBezTo>
                      <a:cubicBezTo>
                        <a:pt x="34" y="108"/>
                        <a:pt x="26" y="98"/>
                        <a:pt x="23" y="92"/>
                      </a:cubicBezTo>
                      <a:cubicBezTo>
                        <a:pt x="33" y="85"/>
                        <a:pt x="47" y="82"/>
                        <a:pt x="65" y="82"/>
                      </a:cubicBezTo>
                      <a:cubicBezTo>
                        <a:pt x="72" y="82"/>
                        <a:pt x="75" y="82"/>
                        <a:pt x="80" y="81"/>
                      </a:cubicBezTo>
                      <a:cubicBezTo>
                        <a:pt x="77" y="80"/>
                        <a:pt x="73" y="77"/>
                        <a:pt x="69" y="77"/>
                      </a:cubicBezTo>
                      <a:cubicBezTo>
                        <a:pt x="60" y="77"/>
                        <a:pt x="50" y="77"/>
                        <a:pt x="45" y="77"/>
                      </a:cubicBezTo>
                      <a:cubicBezTo>
                        <a:pt x="36" y="77"/>
                        <a:pt x="12" y="81"/>
                        <a:pt x="12" y="69"/>
                      </a:cubicBezTo>
                      <a:cubicBezTo>
                        <a:pt x="12" y="59"/>
                        <a:pt x="24" y="63"/>
                        <a:pt x="29" y="60"/>
                      </a:cubicBezTo>
                      <a:cubicBezTo>
                        <a:pt x="22" y="58"/>
                        <a:pt x="19" y="59"/>
                        <a:pt x="14" y="59"/>
                      </a:cubicBezTo>
                      <a:cubicBezTo>
                        <a:pt x="9" y="59"/>
                        <a:pt x="0" y="53"/>
                        <a:pt x="0" y="51"/>
                      </a:cubicBezTo>
                      <a:cubicBezTo>
                        <a:pt x="0" y="29"/>
                        <a:pt x="41" y="13"/>
                        <a:pt x="56" y="13"/>
                      </a:cubicBezTo>
                      <a:cubicBezTo>
                        <a:pt x="63" y="13"/>
                        <a:pt x="62" y="26"/>
                        <a:pt x="64" y="29"/>
                      </a:cubicBezTo>
                      <a:cubicBezTo>
                        <a:pt x="68" y="26"/>
                        <a:pt x="71" y="21"/>
                        <a:pt x="78" y="21"/>
                      </a:cubicBezTo>
                      <a:cubicBezTo>
                        <a:pt x="90" y="21"/>
                        <a:pt x="94" y="26"/>
                        <a:pt x="98" y="34"/>
                      </a:cubicBezTo>
                      <a:cubicBezTo>
                        <a:pt x="102" y="33"/>
                        <a:pt x="106" y="32"/>
                        <a:pt x="111" y="31"/>
                      </a:cubicBezTo>
                      <a:cubicBezTo>
                        <a:pt x="110" y="27"/>
                        <a:pt x="109" y="25"/>
                        <a:pt x="109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24" y="25"/>
                        <a:pt x="131" y="30"/>
                        <a:pt x="133" y="35"/>
                      </a:cubicBezTo>
                      <a:cubicBezTo>
                        <a:pt x="135" y="40"/>
                        <a:pt x="132" y="51"/>
                        <a:pt x="140" y="51"/>
                      </a:cubicBezTo>
                      <a:cubicBezTo>
                        <a:pt x="144" y="51"/>
                        <a:pt x="144" y="50"/>
                        <a:pt x="146" y="48"/>
                      </a:cubicBezTo>
                      <a:cubicBezTo>
                        <a:pt x="142" y="42"/>
                        <a:pt x="136" y="21"/>
                        <a:pt x="136" y="17"/>
                      </a:cubicBezTo>
                      <a:cubicBezTo>
                        <a:pt x="136" y="14"/>
                        <a:pt x="140" y="12"/>
                        <a:pt x="144" y="12"/>
                      </a:cubicBezTo>
                      <a:cubicBezTo>
                        <a:pt x="152" y="12"/>
                        <a:pt x="149" y="15"/>
                        <a:pt x="156" y="12"/>
                      </a:cubicBezTo>
                      <a:cubicBezTo>
                        <a:pt x="156" y="10"/>
                        <a:pt x="156" y="9"/>
                        <a:pt x="156" y="7"/>
                      </a:cubicBezTo>
                      <a:cubicBezTo>
                        <a:pt x="156" y="3"/>
                        <a:pt x="162" y="0"/>
                        <a:pt x="169" y="0"/>
                      </a:cubicBezTo>
                      <a:cubicBezTo>
                        <a:pt x="177" y="0"/>
                        <a:pt x="184" y="3"/>
                        <a:pt x="184" y="10"/>
                      </a:cubicBezTo>
                      <a:cubicBezTo>
                        <a:pt x="184" y="16"/>
                        <a:pt x="175" y="20"/>
                        <a:pt x="175" y="24"/>
                      </a:cubicBezTo>
                      <a:cubicBezTo>
                        <a:pt x="175" y="40"/>
                        <a:pt x="187" y="50"/>
                        <a:pt x="187" y="62"/>
                      </a:cubicBezTo>
                      <a:cubicBezTo>
                        <a:pt x="187" y="76"/>
                        <a:pt x="224" y="85"/>
                        <a:pt x="232" y="92"/>
                      </a:cubicBezTo>
                      <a:cubicBezTo>
                        <a:pt x="224" y="97"/>
                        <a:pt x="222" y="96"/>
                        <a:pt x="214" y="9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: Shape 350"/>
                <p:cNvSpPr>
                  <a:spLocks/>
                </p:cNvSpPr>
                <p:nvPr/>
              </p:nvSpPr>
              <p:spPr bwMode="auto">
                <a:xfrm>
                  <a:off x="2274888" y="1309688"/>
                  <a:ext cx="173038" cy="114300"/>
                </a:xfrm>
                <a:custGeom>
                  <a:avLst/>
                  <a:gdLst/>
                  <a:ahLst/>
                  <a:cxnLst>
                    <a:cxn ang="0">
                      <a:pos x="28" y="82"/>
                    </a:cxn>
                    <a:cxn ang="0">
                      <a:pos x="22" y="73"/>
                    </a:cxn>
                    <a:cxn ang="0">
                      <a:pos x="0" y="64"/>
                    </a:cxn>
                    <a:cxn ang="0">
                      <a:pos x="22" y="21"/>
                    </a:cxn>
                    <a:cxn ang="0">
                      <a:pos x="16" y="5"/>
                    </a:cxn>
                    <a:cxn ang="0">
                      <a:pos x="42" y="5"/>
                    </a:cxn>
                    <a:cxn ang="0">
                      <a:pos x="60" y="2"/>
                    </a:cxn>
                    <a:cxn ang="0">
                      <a:pos x="84" y="11"/>
                    </a:cxn>
                    <a:cxn ang="0">
                      <a:pos x="99" y="10"/>
                    </a:cxn>
                    <a:cxn ang="0">
                      <a:pos x="130" y="29"/>
                    </a:cxn>
                    <a:cxn ang="0">
                      <a:pos x="102" y="38"/>
                    </a:cxn>
                    <a:cxn ang="0">
                      <a:pos x="69" y="71"/>
                    </a:cxn>
                    <a:cxn ang="0">
                      <a:pos x="35" y="86"/>
                    </a:cxn>
                    <a:cxn ang="0">
                      <a:pos x="28" y="82"/>
                    </a:cxn>
                  </a:cxnLst>
                  <a:rect l="0" t="0" r="r" b="b"/>
                  <a:pathLst>
                    <a:path w="130" h="86">
                      <a:moveTo>
                        <a:pt x="28" y="82"/>
                      </a:moveTo>
                      <a:cubicBezTo>
                        <a:pt x="26" y="82"/>
                        <a:pt x="23" y="75"/>
                        <a:pt x="22" y="73"/>
                      </a:cubicBezTo>
                      <a:cubicBezTo>
                        <a:pt x="18" y="68"/>
                        <a:pt x="0" y="69"/>
                        <a:pt x="0" y="64"/>
                      </a:cubicBezTo>
                      <a:cubicBezTo>
                        <a:pt x="0" y="49"/>
                        <a:pt x="22" y="37"/>
                        <a:pt x="22" y="21"/>
                      </a:cubicBezTo>
                      <a:cubicBezTo>
                        <a:pt x="22" y="17"/>
                        <a:pt x="16" y="10"/>
                        <a:pt x="16" y="5"/>
                      </a:cubicBezTo>
                      <a:cubicBezTo>
                        <a:pt x="27" y="1"/>
                        <a:pt x="32" y="5"/>
                        <a:pt x="42" y="5"/>
                      </a:cubicBezTo>
                      <a:cubicBezTo>
                        <a:pt x="48" y="5"/>
                        <a:pt x="52" y="0"/>
                        <a:pt x="60" y="2"/>
                      </a:cubicBezTo>
                      <a:cubicBezTo>
                        <a:pt x="70" y="5"/>
                        <a:pt x="74" y="10"/>
                        <a:pt x="84" y="11"/>
                      </a:cubicBezTo>
                      <a:cubicBezTo>
                        <a:pt x="88" y="15"/>
                        <a:pt x="93" y="10"/>
                        <a:pt x="99" y="10"/>
                      </a:cubicBezTo>
                      <a:cubicBezTo>
                        <a:pt x="108" y="10"/>
                        <a:pt x="130" y="19"/>
                        <a:pt x="130" y="29"/>
                      </a:cubicBezTo>
                      <a:cubicBezTo>
                        <a:pt x="130" y="34"/>
                        <a:pt x="106" y="37"/>
                        <a:pt x="102" y="38"/>
                      </a:cubicBezTo>
                      <a:cubicBezTo>
                        <a:pt x="88" y="43"/>
                        <a:pt x="69" y="61"/>
                        <a:pt x="69" y="71"/>
                      </a:cubicBezTo>
                      <a:cubicBezTo>
                        <a:pt x="69" y="75"/>
                        <a:pt x="38" y="86"/>
                        <a:pt x="35" y="86"/>
                      </a:cubicBezTo>
                      <a:cubicBezTo>
                        <a:pt x="32" y="86"/>
                        <a:pt x="30" y="82"/>
                        <a:pt x="28" y="8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: Shape 351"/>
                <p:cNvSpPr>
                  <a:spLocks/>
                </p:cNvSpPr>
                <p:nvPr/>
              </p:nvSpPr>
              <p:spPr bwMode="auto">
                <a:xfrm>
                  <a:off x="2413000" y="1228725"/>
                  <a:ext cx="204788" cy="87313"/>
                </a:xfrm>
                <a:custGeom>
                  <a:avLst/>
                  <a:gdLst/>
                  <a:ahLst/>
                  <a:cxnLst>
                    <a:cxn ang="0">
                      <a:pos x="53" y="65"/>
                    </a:cxn>
                    <a:cxn ang="0">
                      <a:pos x="41" y="59"/>
                    </a:cxn>
                    <a:cxn ang="0">
                      <a:pos x="53" y="53"/>
                    </a:cxn>
                    <a:cxn ang="0">
                      <a:pos x="46" y="43"/>
                    </a:cxn>
                    <a:cxn ang="0">
                      <a:pos x="41" y="49"/>
                    </a:cxn>
                    <a:cxn ang="0">
                      <a:pos x="22" y="52"/>
                    </a:cxn>
                    <a:cxn ang="0">
                      <a:pos x="7" y="49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1" y="31"/>
                    </a:cxn>
                    <a:cxn ang="0">
                      <a:pos x="31" y="36"/>
                    </a:cxn>
                    <a:cxn ang="0">
                      <a:pos x="11" y="30"/>
                    </a:cxn>
                    <a:cxn ang="0">
                      <a:pos x="11" y="23"/>
                    </a:cxn>
                    <a:cxn ang="0">
                      <a:pos x="19" y="23"/>
                    </a:cxn>
                    <a:cxn ang="0">
                      <a:pos x="38" y="26"/>
                    </a:cxn>
                    <a:cxn ang="0">
                      <a:pos x="16" y="22"/>
                    </a:cxn>
                    <a:cxn ang="0">
                      <a:pos x="25" y="17"/>
                    </a:cxn>
                    <a:cxn ang="0">
                      <a:pos x="36" y="18"/>
                    </a:cxn>
                    <a:cxn ang="0">
                      <a:pos x="23" y="12"/>
                    </a:cxn>
                    <a:cxn ang="0">
                      <a:pos x="38" y="12"/>
                    </a:cxn>
                    <a:cxn ang="0">
                      <a:pos x="45" y="19"/>
                    </a:cxn>
                    <a:cxn ang="0">
                      <a:pos x="55" y="19"/>
                    </a:cxn>
                    <a:cxn ang="0">
                      <a:pos x="97" y="36"/>
                    </a:cxn>
                    <a:cxn ang="0">
                      <a:pos x="107" y="30"/>
                    </a:cxn>
                    <a:cxn ang="0">
                      <a:pos x="98" y="29"/>
                    </a:cxn>
                    <a:cxn ang="0">
                      <a:pos x="102" y="27"/>
                    </a:cxn>
                    <a:cxn ang="0">
                      <a:pos x="102" y="21"/>
                    </a:cxn>
                    <a:cxn ang="0">
                      <a:pos x="91" y="15"/>
                    </a:cxn>
                    <a:cxn ang="0">
                      <a:pos x="107" y="0"/>
                    </a:cxn>
                    <a:cxn ang="0">
                      <a:pos x="116" y="4"/>
                    </a:cxn>
                    <a:cxn ang="0">
                      <a:pos x="116" y="9"/>
                    </a:cxn>
                    <a:cxn ang="0">
                      <a:pos x="132" y="26"/>
                    </a:cxn>
                    <a:cxn ang="0">
                      <a:pos x="144" y="20"/>
                    </a:cxn>
                    <a:cxn ang="0">
                      <a:pos x="154" y="31"/>
                    </a:cxn>
                    <a:cxn ang="0">
                      <a:pos x="140" y="52"/>
                    </a:cxn>
                    <a:cxn ang="0">
                      <a:pos x="111" y="51"/>
                    </a:cxn>
                    <a:cxn ang="0">
                      <a:pos x="82" y="59"/>
                    </a:cxn>
                    <a:cxn ang="0">
                      <a:pos x="53" y="65"/>
                    </a:cxn>
                  </a:cxnLst>
                  <a:rect l="0" t="0" r="r" b="b"/>
                  <a:pathLst>
                    <a:path w="154" h="65">
                      <a:moveTo>
                        <a:pt x="53" y="65"/>
                      </a:moveTo>
                      <a:cubicBezTo>
                        <a:pt x="48" y="65"/>
                        <a:pt x="41" y="61"/>
                        <a:pt x="41" y="59"/>
                      </a:cubicBezTo>
                      <a:cubicBezTo>
                        <a:pt x="41" y="52"/>
                        <a:pt x="47" y="53"/>
                        <a:pt x="53" y="53"/>
                      </a:cubicBezTo>
                      <a:cubicBezTo>
                        <a:pt x="50" y="50"/>
                        <a:pt x="46" y="48"/>
                        <a:pt x="46" y="43"/>
                      </a:cubicBezTo>
                      <a:cubicBezTo>
                        <a:pt x="43" y="44"/>
                        <a:pt x="41" y="46"/>
                        <a:pt x="41" y="49"/>
                      </a:cubicBezTo>
                      <a:cubicBezTo>
                        <a:pt x="33" y="50"/>
                        <a:pt x="27" y="52"/>
                        <a:pt x="22" y="52"/>
                      </a:cubicBezTo>
                      <a:cubicBezTo>
                        <a:pt x="16" y="52"/>
                        <a:pt x="10" y="49"/>
                        <a:pt x="7" y="49"/>
                      </a:cubicBezTo>
                      <a:cubicBezTo>
                        <a:pt x="3" y="49"/>
                        <a:pt x="0" y="46"/>
                        <a:pt x="0" y="42"/>
                      </a:cubicBezTo>
                      <a:cubicBezTo>
                        <a:pt x="0" y="38"/>
                        <a:pt x="2" y="39"/>
                        <a:pt x="0" y="36"/>
                      </a:cubicBezTo>
                      <a:cubicBezTo>
                        <a:pt x="5" y="35"/>
                        <a:pt x="7" y="31"/>
                        <a:pt x="11" y="31"/>
                      </a:cubicBezTo>
                      <a:cubicBezTo>
                        <a:pt x="20" y="31"/>
                        <a:pt x="24" y="35"/>
                        <a:pt x="31" y="36"/>
                      </a:cubicBezTo>
                      <a:cubicBezTo>
                        <a:pt x="24" y="35"/>
                        <a:pt x="17" y="32"/>
                        <a:pt x="11" y="3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5" y="23"/>
                        <a:pt x="19" y="23"/>
                        <a:pt x="19" y="23"/>
                      </a:cubicBezTo>
                      <a:cubicBezTo>
                        <a:pt x="20" y="23"/>
                        <a:pt x="34" y="26"/>
                        <a:pt x="38" y="26"/>
                      </a:cubicBezTo>
                      <a:cubicBezTo>
                        <a:pt x="30" y="25"/>
                        <a:pt x="23" y="26"/>
                        <a:pt x="16" y="22"/>
                      </a:cubicBezTo>
                      <a:cubicBezTo>
                        <a:pt x="18" y="19"/>
                        <a:pt x="22" y="17"/>
                        <a:pt x="25" y="17"/>
                      </a:cubicBezTo>
                      <a:cubicBezTo>
                        <a:pt x="31" y="17"/>
                        <a:pt x="32" y="19"/>
                        <a:pt x="36" y="18"/>
                      </a:cubicBezTo>
                      <a:cubicBezTo>
                        <a:pt x="31" y="19"/>
                        <a:pt x="23" y="18"/>
                        <a:pt x="23" y="12"/>
                      </a:cubicBezTo>
                      <a:cubicBezTo>
                        <a:pt x="31" y="11"/>
                        <a:pt x="34" y="12"/>
                        <a:pt x="38" y="12"/>
                      </a:cubicBezTo>
                      <a:cubicBezTo>
                        <a:pt x="39" y="12"/>
                        <a:pt x="45" y="14"/>
                        <a:pt x="45" y="19"/>
                      </a:cubicBezTo>
                      <a:cubicBezTo>
                        <a:pt x="50" y="19"/>
                        <a:pt x="54" y="19"/>
                        <a:pt x="55" y="19"/>
                      </a:cubicBezTo>
                      <a:cubicBezTo>
                        <a:pt x="68" y="19"/>
                        <a:pt x="78" y="36"/>
                        <a:pt x="97" y="36"/>
                      </a:cubicBezTo>
                      <a:cubicBezTo>
                        <a:pt x="103" y="36"/>
                        <a:pt x="105" y="34"/>
                        <a:pt x="107" y="30"/>
                      </a:cubicBezTo>
                      <a:cubicBezTo>
                        <a:pt x="102" y="30"/>
                        <a:pt x="100" y="30"/>
                        <a:pt x="98" y="29"/>
                      </a:cubicBezTo>
                      <a:cubicBezTo>
                        <a:pt x="98" y="28"/>
                        <a:pt x="101" y="27"/>
                        <a:pt x="102" y="27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99" y="21"/>
                        <a:pt x="91" y="19"/>
                        <a:pt x="91" y="15"/>
                      </a:cubicBezTo>
                      <a:cubicBezTo>
                        <a:pt x="91" y="7"/>
                        <a:pt x="103" y="4"/>
                        <a:pt x="107" y="0"/>
                      </a:cubicBezTo>
                      <a:cubicBezTo>
                        <a:pt x="110" y="2"/>
                        <a:pt x="113" y="4"/>
                        <a:pt x="116" y="4"/>
                      </a:cubicBezTo>
                      <a:cubicBezTo>
                        <a:pt x="115" y="7"/>
                        <a:pt x="116" y="8"/>
                        <a:pt x="116" y="9"/>
                      </a:cubicBezTo>
                      <a:cubicBezTo>
                        <a:pt x="116" y="16"/>
                        <a:pt x="124" y="26"/>
                        <a:pt x="132" y="26"/>
                      </a:cubicBezTo>
                      <a:cubicBezTo>
                        <a:pt x="136" y="26"/>
                        <a:pt x="139" y="20"/>
                        <a:pt x="144" y="20"/>
                      </a:cubicBezTo>
                      <a:cubicBezTo>
                        <a:pt x="150" y="20"/>
                        <a:pt x="154" y="26"/>
                        <a:pt x="154" y="31"/>
                      </a:cubicBezTo>
                      <a:cubicBezTo>
                        <a:pt x="154" y="37"/>
                        <a:pt x="144" y="51"/>
                        <a:pt x="140" y="52"/>
                      </a:cubicBezTo>
                      <a:cubicBezTo>
                        <a:pt x="137" y="53"/>
                        <a:pt x="111" y="50"/>
                        <a:pt x="111" y="51"/>
                      </a:cubicBezTo>
                      <a:cubicBezTo>
                        <a:pt x="111" y="52"/>
                        <a:pt x="83" y="58"/>
                        <a:pt x="82" y="59"/>
                      </a:cubicBezTo>
                      <a:cubicBezTo>
                        <a:pt x="73" y="62"/>
                        <a:pt x="64" y="65"/>
                        <a:pt x="53" y="6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: Shape 352"/>
                <p:cNvSpPr>
                  <a:spLocks/>
                </p:cNvSpPr>
                <p:nvPr/>
              </p:nvSpPr>
              <p:spPr bwMode="auto">
                <a:xfrm>
                  <a:off x="2382838" y="1260475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0" y="11"/>
                    </a:cxn>
                    <a:cxn ang="0">
                      <a:pos x="21" y="0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21" h="16">
                      <a:moveTo>
                        <a:pt x="8" y="16"/>
                      </a:moveTo>
                      <a:cubicBezTo>
                        <a:pt x="4" y="16"/>
                        <a:pt x="0" y="14"/>
                        <a:pt x="0" y="11"/>
                      </a:cubicBezTo>
                      <a:cubicBezTo>
                        <a:pt x="0" y="3"/>
                        <a:pt x="16" y="0"/>
                        <a:pt x="21" y="0"/>
                      </a:cubicBezTo>
                      <a:cubicBezTo>
                        <a:pt x="20" y="7"/>
                        <a:pt x="13" y="16"/>
                        <a:pt x="8" y="1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: Shape 353"/>
                <p:cNvSpPr>
                  <a:spLocks/>
                </p:cNvSpPr>
                <p:nvPr/>
              </p:nvSpPr>
              <p:spPr bwMode="auto">
                <a:xfrm>
                  <a:off x="2457450" y="1230313"/>
                  <a:ext cx="22225" cy="7938"/>
                </a:xfrm>
                <a:custGeom>
                  <a:avLst/>
                  <a:gdLst/>
                  <a:ahLst/>
                  <a:cxnLst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6"/>
                    </a:cxn>
                    <a:cxn ang="0">
                      <a:pos x="6" y="6"/>
                    </a:cxn>
                  </a:cxnLst>
                  <a:rect l="0" t="0" r="r" b="b"/>
                  <a:pathLst>
                    <a:path w="16" h="6">
                      <a:moveTo>
                        <a:pt x="6" y="6"/>
                      </a:moveTo>
                      <a:cubicBezTo>
                        <a:pt x="4" y="6"/>
                        <a:pt x="0" y="4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4" y="6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: Shape 354"/>
                <p:cNvSpPr>
                  <a:spLocks/>
                </p:cNvSpPr>
                <p:nvPr/>
              </p:nvSpPr>
              <p:spPr bwMode="auto">
                <a:xfrm>
                  <a:off x="2324100" y="1203325"/>
                  <a:ext cx="117475" cy="65088"/>
                </a:xfrm>
                <a:custGeom>
                  <a:avLst/>
                  <a:gdLst/>
                  <a:ahLst/>
                  <a:cxnLst>
                    <a:cxn ang="0">
                      <a:pos x="88" y="8"/>
                    </a:cxn>
                    <a:cxn ang="0">
                      <a:pos x="82" y="15"/>
                    </a:cxn>
                    <a:cxn ang="0">
                      <a:pos x="86" y="24"/>
                    </a:cxn>
                    <a:cxn ang="0">
                      <a:pos x="67" y="38"/>
                    </a:cxn>
                    <a:cxn ang="0">
                      <a:pos x="56" y="26"/>
                    </a:cxn>
                    <a:cxn ang="0">
                      <a:pos x="41" y="39"/>
                    </a:cxn>
                    <a:cxn ang="0">
                      <a:pos x="32" y="49"/>
                    </a:cxn>
                    <a:cxn ang="0">
                      <a:pos x="24" y="42"/>
                    </a:cxn>
                    <a:cxn ang="0">
                      <a:pos x="12" y="42"/>
                    </a:cxn>
                    <a:cxn ang="0">
                      <a:pos x="4" y="46"/>
                    </a:cxn>
                    <a:cxn ang="0">
                      <a:pos x="0" y="39"/>
                    </a:cxn>
                    <a:cxn ang="0">
                      <a:pos x="10" y="31"/>
                    </a:cxn>
                    <a:cxn ang="0">
                      <a:pos x="31" y="23"/>
                    </a:cxn>
                    <a:cxn ang="0">
                      <a:pos x="54" y="6"/>
                    </a:cxn>
                    <a:cxn ang="0">
                      <a:pos x="62" y="7"/>
                    </a:cxn>
                    <a:cxn ang="0">
                      <a:pos x="88" y="8"/>
                    </a:cxn>
                  </a:cxnLst>
                  <a:rect l="0" t="0" r="r" b="b"/>
                  <a:pathLst>
                    <a:path w="88" h="49">
                      <a:moveTo>
                        <a:pt x="88" y="8"/>
                      </a:moveTo>
                      <a:cubicBezTo>
                        <a:pt x="88" y="11"/>
                        <a:pt x="86" y="14"/>
                        <a:pt x="82" y="15"/>
                      </a:cubicBezTo>
                      <a:cubicBezTo>
                        <a:pt x="83" y="19"/>
                        <a:pt x="86" y="20"/>
                        <a:pt x="86" y="24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0" y="38"/>
                        <a:pt x="60" y="28"/>
                        <a:pt x="56" y="26"/>
                      </a:cubicBezTo>
                      <a:cubicBezTo>
                        <a:pt x="55" y="33"/>
                        <a:pt x="48" y="40"/>
                        <a:pt x="41" y="39"/>
                      </a:cubicBezTo>
                      <a:cubicBezTo>
                        <a:pt x="40" y="44"/>
                        <a:pt x="37" y="49"/>
                        <a:pt x="32" y="49"/>
                      </a:cubicBezTo>
                      <a:cubicBezTo>
                        <a:pt x="28" y="49"/>
                        <a:pt x="25" y="44"/>
                        <a:pt x="24" y="42"/>
                      </a:cubicBezTo>
                      <a:cubicBezTo>
                        <a:pt x="19" y="45"/>
                        <a:pt x="16" y="42"/>
                        <a:pt x="12" y="42"/>
                      </a:cubicBezTo>
                      <a:cubicBezTo>
                        <a:pt x="9" y="42"/>
                        <a:pt x="8" y="45"/>
                        <a:pt x="4" y="46"/>
                      </a:cubicBezTo>
                      <a:cubicBezTo>
                        <a:pt x="4" y="43"/>
                        <a:pt x="0" y="41"/>
                        <a:pt x="0" y="39"/>
                      </a:cubicBezTo>
                      <a:cubicBezTo>
                        <a:pt x="0" y="38"/>
                        <a:pt x="8" y="32"/>
                        <a:pt x="10" y="31"/>
                      </a:cubicBezTo>
                      <a:cubicBezTo>
                        <a:pt x="17" y="28"/>
                        <a:pt x="23" y="27"/>
                        <a:pt x="31" y="23"/>
                      </a:cubicBezTo>
                      <a:cubicBezTo>
                        <a:pt x="39" y="18"/>
                        <a:pt x="41" y="6"/>
                        <a:pt x="54" y="6"/>
                      </a:cubicBezTo>
                      <a:cubicBezTo>
                        <a:pt x="57" y="6"/>
                        <a:pt x="58" y="7"/>
                        <a:pt x="62" y="7"/>
                      </a:cubicBezTo>
                      <a:cubicBezTo>
                        <a:pt x="62" y="7"/>
                        <a:pt x="88" y="0"/>
                        <a:pt x="88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: Shape 355"/>
                <p:cNvSpPr>
                  <a:spLocks/>
                </p:cNvSpPr>
                <p:nvPr/>
              </p:nvSpPr>
              <p:spPr bwMode="auto">
                <a:xfrm>
                  <a:off x="2481263" y="1162050"/>
                  <a:ext cx="66675" cy="20638"/>
                </a:xfrm>
                <a:custGeom>
                  <a:avLst/>
                  <a:gdLst/>
                  <a:ahLst/>
                  <a:cxnLst>
                    <a:cxn ang="0">
                      <a:pos x="20" y="15"/>
                    </a:cxn>
                    <a:cxn ang="0">
                      <a:pos x="9" y="12"/>
                    </a:cxn>
                    <a:cxn ang="0">
                      <a:pos x="0" y="15"/>
                    </a:cxn>
                    <a:cxn ang="0">
                      <a:pos x="32" y="0"/>
                    </a:cxn>
                    <a:cxn ang="0">
                      <a:pos x="50" y="11"/>
                    </a:cxn>
                    <a:cxn ang="0">
                      <a:pos x="39" y="15"/>
                    </a:cxn>
                    <a:cxn ang="0">
                      <a:pos x="20" y="15"/>
                    </a:cxn>
                  </a:cxnLst>
                  <a:rect l="0" t="0" r="r" b="b"/>
                  <a:pathLst>
                    <a:path w="50" h="15">
                      <a:moveTo>
                        <a:pt x="20" y="15"/>
                      </a:moveTo>
                      <a:cubicBezTo>
                        <a:pt x="14" y="15"/>
                        <a:pt x="13" y="12"/>
                        <a:pt x="9" y="12"/>
                      </a:cubicBezTo>
                      <a:cubicBezTo>
                        <a:pt x="5" y="12"/>
                        <a:pt x="3" y="15"/>
                        <a:pt x="0" y="15"/>
                      </a:cubicBezTo>
                      <a:cubicBezTo>
                        <a:pt x="0" y="9"/>
                        <a:pt x="26" y="0"/>
                        <a:pt x="32" y="0"/>
                      </a:cubicBezTo>
                      <a:cubicBezTo>
                        <a:pt x="41" y="0"/>
                        <a:pt x="49" y="5"/>
                        <a:pt x="50" y="11"/>
                      </a:cubicBezTo>
                      <a:cubicBezTo>
                        <a:pt x="47" y="12"/>
                        <a:pt x="44" y="15"/>
                        <a:pt x="39" y="15"/>
                      </a:cubicBezTo>
                      <a:cubicBezTo>
                        <a:pt x="27" y="15"/>
                        <a:pt x="29" y="15"/>
                        <a:pt x="20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: Shape 356"/>
                <p:cNvSpPr>
                  <a:spLocks/>
                </p:cNvSpPr>
                <p:nvPr/>
              </p:nvSpPr>
              <p:spPr bwMode="auto">
                <a:xfrm>
                  <a:off x="2482850" y="1185863"/>
                  <a:ext cx="58738" cy="30163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14" y="23"/>
                    </a:cxn>
                    <a:cxn ang="0">
                      <a:pos x="0" y="11"/>
                    </a:cxn>
                    <a:cxn ang="0">
                      <a:pos x="36" y="0"/>
                    </a:cxn>
                    <a:cxn ang="0">
                      <a:pos x="44" y="5"/>
                    </a:cxn>
                    <a:cxn ang="0">
                      <a:pos x="25" y="10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4" h="23">
                      <a:moveTo>
                        <a:pt x="38" y="10"/>
                      </a:moveTo>
                      <a:cubicBezTo>
                        <a:pt x="38" y="19"/>
                        <a:pt x="24" y="23"/>
                        <a:pt x="14" y="23"/>
                      </a:cubicBezTo>
                      <a:cubicBezTo>
                        <a:pt x="8" y="23"/>
                        <a:pt x="0" y="15"/>
                        <a:pt x="0" y="11"/>
                      </a:cubicBezTo>
                      <a:cubicBezTo>
                        <a:pt x="0" y="1"/>
                        <a:pt x="27" y="0"/>
                        <a:pt x="36" y="0"/>
                      </a:cubicBezTo>
                      <a:cubicBezTo>
                        <a:pt x="41" y="0"/>
                        <a:pt x="43" y="3"/>
                        <a:pt x="44" y="5"/>
                      </a:cubicBezTo>
                      <a:cubicBezTo>
                        <a:pt x="39" y="9"/>
                        <a:pt x="32" y="10"/>
                        <a:pt x="25" y="10"/>
                      </a:cubicBezTo>
                      <a:lnTo>
                        <a:pt x="3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: Shape 357"/>
                <p:cNvSpPr>
                  <a:spLocks/>
                </p:cNvSpPr>
                <p:nvPr/>
              </p:nvSpPr>
              <p:spPr bwMode="auto">
                <a:xfrm>
                  <a:off x="2454275" y="1181100"/>
                  <a:ext cx="20638" cy="22225"/>
                </a:xfrm>
                <a:custGeom>
                  <a:avLst/>
                  <a:gdLst/>
                  <a:ahLst/>
                  <a:cxnLst>
                    <a:cxn ang="0">
                      <a:pos x="15" y="12"/>
                    </a:cxn>
                    <a:cxn ang="0">
                      <a:pos x="9" y="17"/>
                    </a:cxn>
                    <a:cxn ang="0">
                      <a:pos x="0" y="11"/>
                    </a:cxn>
                    <a:cxn ang="0">
                      <a:pos x="15" y="12"/>
                    </a:cxn>
                  </a:cxnLst>
                  <a:rect l="0" t="0" r="r" b="b"/>
                  <a:pathLst>
                    <a:path w="15" h="17">
                      <a:moveTo>
                        <a:pt x="15" y="12"/>
                      </a:moveTo>
                      <a:cubicBezTo>
                        <a:pt x="13" y="15"/>
                        <a:pt x="12" y="17"/>
                        <a:pt x="9" y="17"/>
                      </a:cubicBezTo>
                      <a:cubicBezTo>
                        <a:pt x="5" y="17"/>
                        <a:pt x="0" y="13"/>
                        <a:pt x="0" y="11"/>
                      </a:cubicBezTo>
                      <a:cubicBezTo>
                        <a:pt x="0" y="0"/>
                        <a:pt x="12" y="11"/>
                        <a:pt x="15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: Shape 358"/>
                <p:cNvSpPr>
                  <a:spLocks/>
                </p:cNvSpPr>
                <p:nvPr/>
              </p:nvSpPr>
              <p:spPr bwMode="auto">
                <a:xfrm>
                  <a:off x="2671763" y="1335088"/>
                  <a:ext cx="100013" cy="80963"/>
                </a:xfrm>
                <a:custGeom>
                  <a:avLst/>
                  <a:gdLst/>
                  <a:ahLst/>
                  <a:cxnLst>
                    <a:cxn ang="0">
                      <a:pos x="66" y="23"/>
                    </a:cxn>
                    <a:cxn ang="0">
                      <a:pos x="65" y="30"/>
                    </a:cxn>
                    <a:cxn ang="0">
                      <a:pos x="75" y="32"/>
                    </a:cxn>
                    <a:cxn ang="0">
                      <a:pos x="57" y="55"/>
                    </a:cxn>
                    <a:cxn ang="0">
                      <a:pos x="49" y="61"/>
                    </a:cxn>
                    <a:cxn ang="0">
                      <a:pos x="39" y="54"/>
                    </a:cxn>
                    <a:cxn ang="0">
                      <a:pos x="0" y="30"/>
                    </a:cxn>
                    <a:cxn ang="0">
                      <a:pos x="0" y="23"/>
                    </a:cxn>
                    <a:cxn ang="0">
                      <a:pos x="20" y="28"/>
                    </a:cxn>
                    <a:cxn ang="0">
                      <a:pos x="27" y="28"/>
                    </a:cxn>
                    <a:cxn ang="0">
                      <a:pos x="27" y="16"/>
                    </a:cxn>
                    <a:cxn ang="0">
                      <a:pos x="12" y="11"/>
                    </a:cxn>
                    <a:cxn ang="0">
                      <a:pos x="16" y="7"/>
                    </a:cxn>
                    <a:cxn ang="0">
                      <a:pos x="42" y="2"/>
                    </a:cxn>
                    <a:cxn ang="0">
                      <a:pos x="60" y="2"/>
                    </a:cxn>
                    <a:cxn ang="0">
                      <a:pos x="64" y="6"/>
                    </a:cxn>
                    <a:cxn ang="0">
                      <a:pos x="50" y="22"/>
                    </a:cxn>
                    <a:cxn ang="0">
                      <a:pos x="66" y="23"/>
                    </a:cxn>
                  </a:cxnLst>
                  <a:rect l="0" t="0" r="r" b="b"/>
                  <a:pathLst>
                    <a:path w="75" h="61">
                      <a:moveTo>
                        <a:pt x="66" y="23"/>
                      </a:moveTo>
                      <a:cubicBezTo>
                        <a:pt x="66" y="29"/>
                        <a:pt x="65" y="25"/>
                        <a:pt x="65" y="30"/>
                      </a:cubicBezTo>
                      <a:cubicBezTo>
                        <a:pt x="67" y="30"/>
                        <a:pt x="72" y="31"/>
                        <a:pt x="75" y="32"/>
                      </a:cubicBezTo>
                      <a:cubicBezTo>
                        <a:pt x="73" y="56"/>
                        <a:pt x="72" y="49"/>
                        <a:pt x="57" y="55"/>
                      </a:cubicBezTo>
                      <a:cubicBezTo>
                        <a:pt x="53" y="56"/>
                        <a:pt x="53" y="61"/>
                        <a:pt x="49" y="61"/>
                      </a:cubicBezTo>
                      <a:cubicBezTo>
                        <a:pt x="42" y="61"/>
                        <a:pt x="42" y="56"/>
                        <a:pt x="39" y="54"/>
                      </a:cubicBezTo>
                      <a:cubicBezTo>
                        <a:pt x="27" y="41"/>
                        <a:pt x="13" y="43"/>
                        <a:pt x="0" y="3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6" y="23"/>
                        <a:pt x="12" y="28"/>
                        <a:pt x="20" y="28"/>
                      </a:cubicBezTo>
                      <a:cubicBezTo>
                        <a:pt x="24" y="28"/>
                        <a:pt x="23" y="28"/>
                        <a:pt x="27" y="28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1" y="15"/>
                        <a:pt x="12" y="16"/>
                        <a:pt x="12" y="11"/>
                      </a:cubicBezTo>
                      <a:cubicBezTo>
                        <a:pt x="12" y="9"/>
                        <a:pt x="15" y="8"/>
                        <a:pt x="16" y="7"/>
                      </a:cubicBezTo>
                      <a:cubicBezTo>
                        <a:pt x="23" y="0"/>
                        <a:pt x="32" y="2"/>
                        <a:pt x="42" y="2"/>
                      </a:cubicBezTo>
                      <a:cubicBezTo>
                        <a:pt x="50" y="2"/>
                        <a:pt x="60" y="2"/>
                        <a:pt x="60" y="2"/>
                      </a:cubicBezTo>
                      <a:cubicBezTo>
                        <a:pt x="61" y="2"/>
                        <a:pt x="64" y="4"/>
                        <a:pt x="64" y="6"/>
                      </a:cubicBezTo>
                      <a:cubicBezTo>
                        <a:pt x="64" y="15"/>
                        <a:pt x="53" y="18"/>
                        <a:pt x="50" y="22"/>
                      </a:cubicBezTo>
                      <a:cubicBezTo>
                        <a:pt x="53" y="22"/>
                        <a:pt x="66" y="18"/>
                        <a:pt x="66" y="2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: Shape 359"/>
                <p:cNvSpPr>
                  <a:spLocks/>
                </p:cNvSpPr>
                <p:nvPr/>
              </p:nvSpPr>
              <p:spPr bwMode="auto">
                <a:xfrm>
                  <a:off x="2636838" y="1236663"/>
                  <a:ext cx="111125" cy="60325"/>
                </a:xfrm>
                <a:custGeom>
                  <a:avLst/>
                  <a:gdLst/>
                  <a:ahLst/>
                  <a:cxnLst>
                    <a:cxn ang="0">
                      <a:pos x="4" y="11"/>
                    </a:cxn>
                    <a:cxn ang="0">
                      <a:pos x="0" y="2"/>
                    </a:cxn>
                    <a:cxn ang="0">
                      <a:pos x="5" y="2"/>
                    </a:cxn>
                    <a:cxn ang="0">
                      <a:pos x="38" y="20"/>
                    </a:cxn>
                    <a:cxn ang="0">
                      <a:pos x="29" y="13"/>
                    </a:cxn>
                    <a:cxn ang="0">
                      <a:pos x="29" y="8"/>
                    </a:cxn>
                    <a:cxn ang="0">
                      <a:pos x="54" y="17"/>
                    </a:cxn>
                    <a:cxn ang="0">
                      <a:pos x="54" y="8"/>
                    </a:cxn>
                    <a:cxn ang="0">
                      <a:pos x="38" y="1"/>
                    </a:cxn>
                    <a:cxn ang="0">
                      <a:pos x="46" y="1"/>
                    </a:cxn>
                    <a:cxn ang="0">
                      <a:pos x="66" y="5"/>
                    </a:cxn>
                    <a:cxn ang="0">
                      <a:pos x="75" y="2"/>
                    </a:cxn>
                    <a:cxn ang="0">
                      <a:pos x="84" y="13"/>
                    </a:cxn>
                    <a:cxn ang="0">
                      <a:pos x="80" y="41"/>
                    </a:cxn>
                    <a:cxn ang="0">
                      <a:pos x="62" y="43"/>
                    </a:cxn>
                    <a:cxn ang="0">
                      <a:pos x="48" y="41"/>
                    </a:cxn>
                    <a:cxn ang="0">
                      <a:pos x="51" y="36"/>
                    </a:cxn>
                    <a:cxn ang="0">
                      <a:pos x="51" y="32"/>
                    </a:cxn>
                    <a:cxn ang="0">
                      <a:pos x="62" y="25"/>
                    </a:cxn>
                    <a:cxn ang="0">
                      <a:pos x="57" y="24"/>
                    </a:cxn>
                    <a:cxn ang="0">
                      <a:pos x="25" y="28"/>
                    </a:cxn>
                    <a:cxn ang="0">
                      <a:pos x="20" y="23"/>
                    </a:cxn>
                    <a:cxn ang="0">
                      <a:pos x="13" y="23"/>
                    </a:cxn>
                    <a:cxn ang="0">
                      <a:pos x="12" y="19"/>
                    </a:cxn>
                    <a:cxn ang="0">
                      <a:pos x="1" y="14"/>
                    </a:cxn>
                    <a:cxn ang="0">
                      <a:pos x="1" y="6"/>
                    </a:cxn>
                    <a:cxn ang="0">
                      <a:pos x="4" y="11"/>
                    </a:cxn>
                  </a:cxnLst>
                  <a:rect l="0" t="0" r="r" b="b"/>
                  <a:pathLst>
                    <a:path w="84" h="45">
                      <a:moveTo>
                        <a:pt x="4" y="11"/>
                      </a:moveTo>
                      <a:cubicBezTo>
                        <a:pt x="2" y="9"/>
                        <a:pt x="0" y="6"/>
                        <a:pt x="0" y="2"/>
                      </a:cubicBezTo>
                      <a:cubicBezTo>
                        <a:pt x="1" y="2"/>
                        <a:pt x="3" y="2"/>
                        <a:pt x="5" y="2"/>
                      </a:cubicBezTo>
                      <a:cubicBezTo>
                        <a:pt x="18" y="2"/>
                        <a:pt x="24" y="24"/>
                        <a:pt x="38" y="20"/>
                      </a:cubicBezTo>
                      <a:cubicBezTo>
                        <a:pt x="35" y="18"/>
                        <a:pt x="31" y="15"/>
                        <a:pt x="29" y="13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9" y="8"/>
                        <a:pt x="43" y="17"/>
                        <a:pt x="54" y="1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46" y="8"/>
                        <a:pt x="40" y="8"/>
                        <a:pt x="38" y="1"/>
                      </a:cubicBezTo>
                      <a:cubicBezTo>
                        <a:pt x="41" y="0"/>
                        <a:pt x="43" y="1"/>
                        <a:pt x="46" y="1"/>
                      </a:cubicBezTo>
                      <a:cubicBezTo>
                        <a:pt x="53" y="1"/>
                        <a:pt x="58" y="5"/>
                        <a:pt x="66" y="5"/>
                      </a:cubicBezTo>
                      <a:cubicBezTo>
                        <a:pt x="69" y="5"/>
                        <a:pt x="71" y="2"/>
                        <a:pt x="75" y="2"/>
                      </a:cubicBezTo>
                      <a:cubicBezTo>
                        <a:pt x="83" y="2"/>
                        <a:pt x="84" y="6"/>
                        <a:pt x="84" y="13"/>
                      </a:cubicBezTo>
                      <a:cubicBezTo>
                        <a:pt x="84" y="23"/>
                        <a:pt x="78" y="28"/>
                        <a:pt x="80" y="41"/>
                      </a:cubicBezTo>
                      <a:cubicBezTo>
                        <a:pt x="73" y="43"/>
                        <a:pt x="64" y="43"/>
                        <a:pt x="62" y="43"/>
                      </a:cubicBezTo>
                      <a:cubicBezTo>
                        <a:pt x="60" y="43"/>
                        <a:pt x="48" y="45"/>
                        <a:pt x="48" y="41"/>
                      </a:cubicBezTo>
                      <a:cubicBezTo>
                        <a:pt x="48" y="39"/>
                        <a:pt x="50" y="37"/>
                        <a:pt x="51" y="36"/>
                      </a:cubicBezTo>
                      <a:cubicBezTo>
                        <a:pt x="51" y="35"/>
                        <a:pt x="51" y="33"/>
                        <a:pt x="51" y="32"/>
                      </a:cubicBezTo>
                      <a:cubicBezTo>
                        <a:pt x="51" y="28"/>
                        <a:pt x="60" y="28"/>
                        <a:pt x="62" y="25"/>
                      </a:cubicBezTo>
                      <a:cubicBezTo>
                        <a:pt x="61" y="24"/>
                        <a:pt x="59" y="24"/>
                        <a:pt x="57" y="24"/>
                      </a:cubicBezTo>
                      <a:cubicBezTo>
                        <a:pt x="49" y="24"/>
                        <a:pt x="34" y="28"/>
                        <a:pt x="25" y="28"/>
                      </a:cubicBezTo>
                      <a:cubicBezTo>
                        <a:pt x="22" y="28"/>
                        <a:pt x="20" y="26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7" y="20"/>
                        <a:pt x="4" y="17"/>
                        <a:pt x="1" y="14"/>
                      </a:cubicBezTo>
                      <a:cubicBezTo>
                        <a:pt x="1" y="6"/>
                        <a:pt x="1" y="6"/>
                        <a:pt x="1" y="6"/>
                      </a:cubicBez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: Shape 360"/>
                <p:cNvSpPr>
                  <a:spLocks/>
                </p:cNvSpPr>
                <p:nvPr/>
              </p:nvSpPr>
              <p:spPr bwMode="auto">
                <a:xfrm>
                  <a:off x="2720975" y="1462088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38" y="29"/>
                    </a:cxn>
                    <a:cxn ang="0">
                      <a:pos x="0" y="16"/>
                    </a:cxn>
                    <a:cxn ang="0">
                      <a:pos x="9" y="14"/>
                    </a:cxn>
                    <a:cxn ang="0">
                      <a:pos x="22" y="0"/>
                    </a:cxn>
                    <a:cxn ang="0">
                      <a:pos x="49" y="22"/>
                    </a:cxn>
                    <a:cxn ang="0">
                      <a:pos x="38" y="29"/>
                    </a:cxn>
                  </a:cxnLst>
                  <a:rect l="0" t="0" r="r" b="b"/>
                  <a:pathLst>
                    <a:path w="49" h="29">
                      <a:moveTo>
                        <a:pt x="38" y="29"/>
                      </a:moveTo>
                      <a:cubicBezTo>
                        <a:pt x="32" y="29"/>
                        <a:pt x="0" y="17"/>
                        <a:pt x="0" y="16"/>
                      </a:cubicBezTo>
                      <a:cubicBezTo>
                        <a:pt x="0" y="12"/>
                        <a:pt x="8" y="14"/>
                        <a:pt x="9" y="14"/>
                      </a:cubicBezTo>
                      <a:cubicBezTo>
                        <a:pt x="15" y="12"/>
                        <a:pt x="13" y="0"/>
                        <a:pt x="22" y="0"/>
                      </a:cubicBezTo>
                      <a:cubicBezTo>
                        <a:pt x="28" y="0"/>
                        <a:pt x="46" y="16"/>
                        <a:pt x="49" y="22"/>
                      </a:cubicBezTo>
                      <a:cubicBezTo>
                        <a:pt x="45" y="25"/>
                        <a:pt x="43" y="29"/>
                        <a:pt x="38" y="2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: Shape 361"/>
                <p:cNvSpPr>
                  <a:spLocks/>
                </p:cNvSpPr>
                <p:nvPr/>
              </p:nvSpPr>
              <p:spPr bwMode="auto">
                <a:xfrm>
                  <a:off x="2784475" y="1323975"/>
                  <a:ext cx="85725" cy="69850"/>
                </a:xfrm>
                <a:custGeom>
                  <a:avLst/>
                  <a:gdLst/>
                  <a:ahLst/>
                  <a:cxnLst>
                    <a:cxn ang="0">
                      <a:pos x="65" y="11"/>
                    </a:cxn>
                    <a:cxn ang="0">
                      <a:pos x="57" y="18"/>
                    </a:cxn>
                    <a:cxn ang="0">
                      <a:pos x="32" y="35"/>
                    </a:cxn>
                    <a:cxn ang="0">
                      <a:pos x="20" y="38"/>
                    </a:cxn>
                    <a:cxn ang="0">
                      <a:pos x="25" y="38"/>
                    </a:cxn>
                    <a:cxn ang="0">
                      <a:pos x="15" y="53"/>
                    </a:cxn>
                    <a:cxn ang="0">
                      <a:pos x="6" y="53"/>
                    </a:cxn>
                    <a:cxn ang="0">
                      <a:pos x="7" y="40"/>
                    </a:cxn>
                    <a:cxn ang="0">
                      <a:pos x="0" y="19"/>
                    </a:cxn>
                    <a:cxn ang="0">
                      <a:pos x="0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22" y="0"/>
                    </a:cxn>
                    <a:cxn ang="0">
                      <a:pos x="65" y="5"/>
                    </a:cxn>
                    <a:cxn ang="0">
                      <a:pos x="65" y="11"/>
                    </a:cxn>
                  </a:cxnLst>
                  <a:rect l="0" t="0" r="r" b="b"/>
                  <a:pathLst>
                    <a:path w="65" h="53">
                      <a:moveTo>
                        <a:pt x="65" y="11"/>
                      </a:moveTo>
                      <a:cubicBezTo>
                        <a:pt x="65" y="12"/>
                        <a:pt x="57" y="18"/>
                        <a:pt x="57" y="18"/>
                      </a:cubicBezTo>
                      <a:cubicBezTo>
                        <a:pt x="51" y="26"/>
                        <a:pt x="45" y="35"/>
                        <a:pt x="32" y="35"/>
                      </a:cubicBezTo>
                      <a:cubicBezTo>
                        <a:pt x="22" y="35"/>
                        <a:pt x="22" y="30"/>
                        <a:pt x="20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4" y="46"/>
                        <a:pt x="21" y="48"/>
                        <a:pt x="15" y="53"/>
                      </a:cubicBez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47"/>
                        <a:pt x="6" y="42"/>
                        <a:pt x="7" y="40"/>
                      </a:cubicBezTo>
                      <a:cubicBezTo>
                        <a:pt x="0" y="33"/>
                        <a:pt x="3" y="27"/>
                        <a:pt x="0" y="19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3" y="11"/>
                        <a:pt x="8" y="11"/>
                        <a:pt x="10" y="11"/>
                      </a:cubicBezTo>
                      <a:cubicBezTo>
                        <a:pt x="9" y="11"/>
                        <a:pt x="10" y="8"/>
                        <a:pt x="10" y="7"/>
                      </a:cubicBezTo>
                      <a:cubicBezTo>
                        <a:pt x="10" y="6"/>
                        <a:pt x="13" y="0"/>
                        <a:pt x="22" y="0"/>
                      </a:cubicBezTo>
                      <a:cubicBezTo>
                        <a:pt x="37" y="0"/>
                        <a:pt x="49" y="5"/>
                        <a:pt x="65" y="5"/>
                      </a:cubicBezTo>
                      <a:cubicBezTo>
                        <a:pt x="65" y="8"/>
                        <a:pt x="65" y="9"/>
                        <a:pt x="65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: Shape 362"/>
                <p:cNvSpPr>
                  <a:spLocks/>
                </p:cNvSpPr>
                <p:nvPr/>
              </p:nvSpPr>
              <p:spPr bwMode="auto">
                <a:xfrm>
                  <a:off x="2608263" y="1198563"/>
                  <a:ext cx="28575" cy="23813"/>
                </a:xfrm>
                <a:custGeom>
                  <a:avLst/>
                  <a:gdLst/>
                  <a:ahLst/>
                  <a:cxnLst>
                    <a:cxn ang="0">
                      <a:pos x="21" y="12"/>
                    </a:cxn>
                    <a:cxn ang="0">
                      <a:pos x="15" y="18"/>
                    </a:cxn>
                    <a:cxn ang="0">
                      <a:pos x="0" y="0"/>
                    </a:cxn>
                    <a:cxn ang="0">
                      <a:pos x="21" y="12"/>
                    </a:cxn>
                  </a:cxnLst>
                  <a:rect l="0" t="0" r="r" b="b"/>
                  <a:pathLst>
                    <a:path w="21" h="18">
                      <a:moveTo>
                        <a:pt x="21" y="12"/>
                      </a:moveTo>
                      <a:cubicBezTo>
                        <a:pt x="21" y="16"/>
                        <a:pt x="18" y="18"/>
                        <a:pt x="15" y="18"/>
                      </a:cubicBezTo>
                      <a:cubicBezTo>
                        <a:pt x="10" y="18"/>
                        <a:pt x="0" y="6"/>
                        <a:pt x="0" y="0"/>
                      </a:cubicBezTo>
                      <a:cubicBezTo>
                        <a:pt x="11" y="0"/>
                        <a:pt x="12" y="9"/>
                        <a:pt x="21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: Shape 363"/>
                <p:cNvSpPr>
                  <a:spLocks/>
                </p:cNvSpPr>
                <p:nvPr/>
              </p:nvSpPr>
              <p:spPr bwMode="auto">
                <a:xfrm>
                  <a:off x="2625725" y="1277938"/>
                  <a:ext cx="19050" cy="158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5" y="6"/>
                    </a:cxn>
                    <a:cxn ang="0">
                      <a:pos x="9" y="12"/>
                    </a:cxn>
                    <a:cxn ang="0">
                      <a:pos x="0" y="12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5" h="12">
                      <a:moveTo>
                        <a:pt x="12" y="0"/>
                      </a:moveTo>
                      <a:cubicBezTo>
                        <a:pt x="13" y="2"/>
                        <a:pt x="15" y="3"/>
                        <a:pt x="15" y="6"/>
                      </a:cubicBezTo>
                      <a:cubicBezTo>
                        <a:pt x="15" y="12"/>
                        <a:pt x="11" y="12"/>
                        <a:pt x="9" y="12"/>
                      </a:cubicBezTo>
                      <a:cubicBezTo>
                        <a:pt x="4" y="12"/>
                        <a:pt x="3" y="11"/>
                        <a:pt x="0" y="12"/>
                      </a:cubicBezTo>
                      <a:cubicBezTo>
                        <a:pt x="2" y="4"/>
                        <a:pt x="6" y="2"/>
                        <a:pt x="1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: Shape 364"/>
                <p:cNvSpPr>
                  <a:spLocks/>
                </p:cNvSpPr>
                <p:nvPr/>
              </p:nvSpPr>
              <p:spPr bwMode="auto">
                <a:xfrm>
                  <a:off x="2614613" y="1139825"/>
                  <a:ext cx="109538" cy="57150"/>
                </a:xfrm>
                <a:custGeom>
                  <a:avLst/>
                  <a:gdLst/>
                  <a:ahLst/>
                  <a:cxnLst>
                    <a:cxn ang="0">
                      <a:pos x="54" y="32"/>
                    </a:cxn>
                    <a:cxn ang="0">
                      <a:pos x="33" y="30"/>
                    </a:cxn>
                    <a:cxn ang="0">
                      <a:pos x="19" y="29"/>
                    </a:cxn>
                    <a:cxn ang="0">
                      <a:pos x="7" y="25"/>
                    </a:cxn>
                    <a:cxn ang="0">
                      <a:pos x="20" y="20"/>
                    </a:cxn>
                    <a:cxn ang="0">
                      <a:pos x="20" y="15"/>
                    </a:cxn>
                    <a:cxn ang="0">
                      <a:pos x="5" y="15"/>
                    </a:cxn>
                    <a:cxn ang="0">
                      <a:pos x="8" y="10"/>
                    </a:cxn>
                    <a:cxn ang="0">
                      <a:pos x="0" y="3"/>
                    </a:cxn>
                    <a:cxn ang="0">
                      <a:pos x="14" y="0"/>
                    </a:cxn>
                    <a:cxn ang="0">
                      <a:pos x="31" y="8"/>
                    </a:cxn>
                    <a:cxn ang="0">
                      <a:pos x="40" y="4"/>
                    </a:cxn>
                    <a:cxn ang="0">
                      <a:pos x="53" y="15"/>
                    </a:cxn>
                    <a:cxn ang="0">
                      <a:pos x="60" y="11"/>
                    </a:cxn>
                    <a:cxn ang="0">
                      <a:pos x="73" y="21"/>
                    </a:cxn>
                    <a:cxn ang="0">
                      <a:pos x="70" y="26"/>
                    </a:cxn>
                    <a:cxn ang="0">
                      <a:pos x="82" y="37"/>
                    </a:cxn>
                    <a:cxn ang="0">
                      <a:pos x="74" y="43"/>
                    </a:cxn>
                    <a:cxn ang="0">
                      <a:pos x="54" y="32"/>
                    </a:cxn>
                  </a:cxnLst>
                  <a:rect l="0" t="0" r="r" b="b"/>
                  <a:pathLst>
                    <a:path w="82" h="43">
                      <a:moveTo>
                        <a:pt x="54" y="32"/>
                      </a:moveTo>
                      <a:cubicBezTo>
                        <a:pt x="46" y="32"/>
                        <a:pt x="41" y="29"/>
                        <a:pt x="33" y="30"/>
                      </a:cubicBezTo>
                      <a:cubicBezTo>
                        <a:pt x="31" y="26"/>
                        <a:pt x="25" y="29"/>
                        <a:pt x="19" y="29"/>
                      </a:cubicBezTo>
                      <a:cubicBezTo>
                        <a:pt x="13" y="29"/>
                        <a:pt x="11" y="29"/>
                        <a:pt x="7" y="25"/>
                      </a:cubicBezTo>
                      <a:cubicBezTo>
                        <a:pt x="11" y="21"/>
                        <a:pt x="15" y="22"/>
                        <a:pt x="20" y="20"/>
                      </a:cubicBezTo>
                      <a:cubicBezTo>
                        <a:pt x="19" y="18"/>
                        <a:pt x="19" y="16"/>
                        <a:pt x="20" y="15"/>
                      </a:cubicBezTo>
                      <a:cubicBezTo>
                        <a:pt x="10" y="15"/>
                        <a:pt x="8" y="17"/>
                        <a:pt x="5" y="15"/>
                      </a:cubicBezTo>
                      <a:cubicBezTo>
                        <a:pt x="6" y="14"/>
                        <a:pt x="7" y="12"/>
                        <a:pt x="8" y="10"/>
                      </a:cubicBezTo>
                      <a:cubicBezTo>
                        <a:pt x="2" y="10"/>
                        <a:pt x="0" y="9"/>
                        <a:pt x="0" y="3"/>
                      </a:cubicBezTo>
                      <a:cubicBezTo>
                        <a:pt x="6" y="3"/>
                        <a:pt x="9" y="0"/>
                        <a:pt x="14" y="0"/>
                      </a:cubicBezTo>
                      <a:cubicBezTo>
                        <a:pt x="24" y="0"/>
                        <a:pt x="26" y="8"/>
                        <a:pt x="31" y="8"/>
                      </a:cubicBezTo>
                      <a:cubicBezTo>
                        <a:pt x="35" y="8"/>
                        <a:pt x="36" y="4"/>
                        <a:pt x="40" y="4"/>
                      </a:cubicBezTo>
                      <a:cubicBezTo>
                        <a:pt x="49" y="4"/>
                        <a:pt x="48" y="15"/>
                        <a:pt x="53" y="15"/>
                      </a:cubicBezTo>
                      <a:cubicBezTo>
                        <a:pt x="56" y="15"/>
                        <a:pt x="57" y="11"/>
                        <a:pt x="60" y="11"/>
                      </a:cubicBezTo>
                      <a:cubicBezTo>
                        <a:pt x="66" y="11"/>
                        <a:pt x="71" y="19"/>
                        <a:pt x="73" y="21"/>
                      </a:cubicBezTo>
                      <a:cubicBezTo>
                        <a:pt x="72" y="22"/>
                        <a:pt x="70" y="24"/>
                        <a:pt x="70" y="26"/>
                      </a:cubicBezTo>
                      <a:cubicBezTo>
                        <a:pt x="73" y="29"/>
                        <a:pt x="82" y="33"/>
                        <a:pt x="82" y="37"/>
                      </a:cubicBezTo>
                      <a:cubicBezTo>
                        <a:pt x="82" y="42"/>
                        <a:pt x="77" y="43"/>
                        <a:pt x="74" y="43"/>
                      </a:cubicBezTo>
                      <a:cubicBezTo>
                        <a:pt x="63" y="43"/>
                        <a:pt x="64" y="32"/>
                        <a:pt x="54" y="3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: Shape 365"/>
                <p:cNvSpPr>
                  <a:spLocks/>
                </p:cNvSpPr>
                <p:nvPr/>
              </p:nvSpPr>
              <p:spPr bwMode="auto">
                <a:xfrm>
                  <a:off x="2657475" y="1189038"/>
                  <a:ext cx="30163" cy="9525"/>
                </a:xfrm>
                <a:custGeom>
                  <a:avLst/>
                  <a:gdLst/>
                  <a:ahLst/>
                  <a:cxnLst>
                    <a:cxn ang="0">
                      <a:pos x="8" y="7"/>
                    </a:cxn>
                    <a:cxn ang="0">
                      <a:pos x="12" y="0"/>
                    </a:cxn>
                    <a:cxn ang="0">
                      <a:pos x="23" y="4"/>
                    </a:cxn>
                    <a:cxn ang="0">
                      <a:pos x="8" y="7"/>
                    </a:cxn>
                  </a:cxnLst>
                  <a:rect l="0" t="0" r="r" b="b"/>
                  <a:pathLst>
                    <a:path w="23" h="7">
                      <a:moveTo>
                        <a:pt x="8" y="7"/>
                      </a:moveTo>
                      <a:cubicBezTo>
                        <a:pt x="0" y="7"/>
                        <a:pt x="11" y="0"/>
                        <a:pt x="12" y="0"/>
                      </a:cubicBezTo>
                      <a:cubicBezTo>
                        <a:pt x="17" y="0"/>
                        <a:pt x="19" y="3"/>
                        <a:pt x="23" y="4"/>
                      </a:cubicBezTo>
                      <a:cubicBezTo>
                        <a:pt x="20" y="7"/>
                        <a:pt x="15" y="7"/>
                        <a:pt x="8" y="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: Shape 366"/>
                <p:cNvSpPr>
                  <a:spLocks/>
                </p:cNvSpPr>
                <p:nvPr/>
              </p:nvSpPr>
              <p:spPr bwMode="auto">
                <a:xfrm>
                  <a:off x="2765425" y="1223963"/>
                  <a:ext cx="287338" cy="90488"/>
                </a:xfrm>
                <a:custGeom>
                  <a:avLst/>
                  <a:gdLst/>
                  <a:ahLst/>
                  <a:cxnLst>
                    <a:cxn ang="0">
                      <a:pos x="215" y="45"/>
                    </a:cxn>
                    <a:cxn ang="0">
                      <a:pos x="210" y="51"/>
                    </a:cxn>
                    <a:cxn ang="0">
                      <a:pos x="216" y="52"/>
                    </a:cxn>
                    <a:cxn ang="0">
                      <a:pos x="179" y="67"/>
                    </a:cxn>
                    <a:cxn ang="0">
                      <a:pos x="170" y="60"/>
                    </a:cxn>
                    <a:cxn ang="0">
                      <a:pos x="159" y="66"/>
                    </a:cxn>
                    <a:cxn ang="0">
                      <a:pos x="124" y="66"/>
                    </a:cxn>
                    <a:cxn ang="0">
                      <a:pos x="102" y="60"/>
                    </a:cxn>
                    <a:cxn ang="0">
                      <a:pos x="97" y="60"/>
                    </a:cxn>
                    <a:cxn ang="0">
                      <a:pos x="84" y="67"/>
                    </a:cxn>
                    <a:cxn ang="0">
                      <a:pos x="53" y="47"/>
                    </a:cxn>
                    <a:cxn ang="0">
                      <a:pos x="58" y="40"/>
                    </a:cxn>
                    <a:cxn ang="0">
                      <a:pos x="40" y="18"/>
                    </a:cxn>
                    <a:cxn ang="0">
                      <a:pos x="32" y="22"/>
                    </a:cxn>
                    <a:cxn ang="0">
                      <a:pos x="0" y="7"/>
                    </a:cxn>
                    <a:cxn ang="0">
                      <a:pos x="13" y="0"/>
                    </a:cxn>
                    <a:cxn ang="0">
                      <a:pos x="51" y="15"/>
                    </a:cxn>
                    <a:cxn ang="0">
                      <a:pos x="60" y="12"/>
                    </a:cxn>
                    <a:cxn ang="0">
                      <a:pos x="68" y="12"/>
                    </a:cxn>
                    <a:cxn ang="0">
                      <a:pos x="89" y="25"/>
                    </a:cxn>
                    <a:cxn ang="0">
                      <a:pos x="71" y="25"/>
                    </a:cxn>
                    <a:cxn ang="0">
                      <a:pos x="91" y="35"/>
                    </a:cxn>
                    <a:cxn ang="0">
                      <a:pos x="88" y="38"/>
                    </a:cxn>
                    <a:cxn ang="0">
                      <a:pos x="95" y="40"/>
                    </a:cxn>
                    <a:cxn ang="0">
                      <a:pos x="125" y="45"/>
                    </a:cxn>
                    <a:cxn ang="0">
                      <a:pos x="181" y="34"/>
                    </a:cxn>
                    <a:cxn ang="0">
                      <a:pos x="216" y="46"/>
                    </a:cxn>
                    <a:cxn ang="0">
                      <a:pos x="211" y="47"/>
                    </a:cxn>
                    <a:cxn ang="0">
                      <a:pos x="215" y="45"/>
                    </a:cxn>
                  </a:cxnLst>
                  <a:rect l="0" t="0" r="r" b="b"/>
                  <a:pathLst>
                    <a:path w="216" h="68">
                      <a:moveTo>
                        <a:pt x="215" y="45"/>
                      </a:moveTo>
                      <a:cubicBezTo>
                        <a:pt x="213" y="46"/>
                        <a:pt x="211" y="48"/>
                        <a:pt x="210" y="51"/>
                      </a:cubicBezTo>
                      <a:cubicBezTo>
                        <a:pt x="213" y="52"/>
                        <a:pt x="216" y="52"/>
                        <a:pt x="216" y="52"/>
                      </a:cubicBezTo>
                      <a:cubicBezTo>
                        <a:pt x="215" y="67"/>
                        <a:pt x="195" y="67"/>
                        <a:pt x="179" y="67"/>
                      </a:cubicBezTo>
                      <a:cubicBezTo>
                        <a:pt x="174" y="67"/>
                        <a:pt x="171" y="64"/>
                        <a:pt x="170" y="60"/>
                      </a:cubicBezTo>
                      <a:cubicBezTo>
                        <a:pt x="164" y="61"/>
                        <a:pt x="163" y="64"/>
                        <a:pt x="159" y="66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15" y="68"/>
                        <a:pt x="101" y="67"/>
                        <a:pt x="102" y="60"/>
                      </a:cubicBezTo>
                      <a:cubicBezTo>
                        <a:pt x="97" y="60"/>
                        <a:pt x="97" y="60"/>
                        <a:pt x="97" y="60"/>
                      </a:cubicBezTo>
                      <a:cubicBezTo>
                        <a:pt x="95" y="62"/>
                        <a:pt x="88" y="67"/>
                        <a:pt x="84" y="67"/>
                      </a:cubicBezTo>
                      <a:cubicBezTo>
                        <a:pt x="75" y="67"/>
                        <a:pt x="53" y="56"/>
                        <a:pt x="53" y="47"/>
                      </a:cubicBezTo>
                      <a:cubicBezTo>
                        <a:pt x="53" y="44"/>
                        <a:pt x="56" y="41"/>
                        <a:pt x="58" y="40"/>
                      </a:cubicBezTo>
                      <a:cubicBezTo>
                        <a:pt x="50" y="32"/>
                        <a:pt x="48" y="25"/>
                        <a:pt x="40" y="18"/>
                      </a:cubicBezTo>
                      <a:cubicBezTo>
                        <a:pt x="38" y="20"/>
                        <a:pt x="35" y="22"/>
                        <a:pt x="32" y="22"/>
                      </a:cubicBezTo>
                      <a:cubicBezTo>
                        <a:pt x="27" y="22"/>
                        <a:pt x="0" y="11"/>
                        <a:pt x="0" y="7"/>
                      </a:cubicBezTo>
                      <a:cubicBezTo>
                        <a:pt x="0" y="0"/>
                        <a:pt x="8" y="0"/>
                        <a:pt x="13" y="0"/>
                      </a:cubicBezTo>
                      <a:cubicBezTo>
                        <a:pt x="33" y="0"/>
                        <a:pt x="36" y="15"/>
                        <a:pt x="51" y="15"/>
                      </a:cubicBezTo>
                      <a:cubicBezTo>
                        <a:pt x="56" y="15"/>
                        <a:pt x="58" y="15"/>
                        <a:pt x="60" y="12"/>
                      </a:cubicBezTo>
                      <a:cubicBezTo>
                        <a:pt x="63" y="12"/>
                        <a:pt x="68" y="12"/>
                        <a:pt x="68" y="12"/>
                      </a:cubicBezTo>
                      <a:cubicBezTo>
                        <a:pt x="65" y="22"/>
                        <a:pt x="85" y="19"/>
                        <a:pt x="89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4" y="37"/>
                        <a:pt x="85" y="30"/>
                        <a:pt x="91" y="35"/>
                      </a:cubicBezTo>
                      <a:cubicBezTo>
                        <a:pt x="90" y="36"/>
                        <a:pt x="88" y="36"/>
                        <a:pt x="88" y="38"/>
                      </a:cubicBezTo>
                      <a:cubicBezTo>
                        <a:pt x="88" y="44"/>
                        <a:pt x="93" y="41"/>
                        <a:pt x="95" y="40"/>
                      </a:cubicBezTo>
                      <a:cubicBezTo>
                        <a:pt x="106" y="42"/>
                        <a:pt x="114" y="45"/>
                        <a:pt x="125" y="45"/>
                      </a:cubicBezTo>
                      <a:cubicBezTo>
                        <a:pt x="150" y="45"/>
                        <a:pt x="158" y="34"/>
                        <a:pt x="181" y="34"/>
                      </a:cubicBezTo>
                      <a:cubicBezTo>
                        <a:pt x="198" y="34"/>
                        <a:pt x="210" y="35"/>
                        <a:pt x="216" y="46"/>
                      </a:cubicBezTo>
                      <a:cubicBezTo>
                        <a:pt x="215" y="47"/>
                        <a:pt x="213" y="47"/>
                        <a:pt x="211" y="47"/>
                      </a:cubicBezTo>
                      <a:lnTo>
                        <a:pt x="215" y="4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: Shape 367"/>
                <p:cNvSpPr>
                  <a:spLocks/>
                </p:cNvSpPr>
                <p:nvPr/>
              </p:nvSpPr>
              <p:spPr bwMode="auto">
                <a:xfrm>
                  <a:off x="2768600" y="1271588"/>
                  <a:ext cx="49213" cy="38100"/>
                </a:xfrm>
                <a:custGeom>
                  <a:avLst/>
                  <a:gdLst/>
                  <a:ahLst/>
                  <a:cxnLst>
                    <a:cxn ang="0">
                      <a:pos x="6" y="10"/>
                    </a:cxn>
                    <a:cxn ang="0">
                      <a:pos x="19" y="0"/>
                    </a:cxn>
                    <a:cxn ang="0">
                      <a:pos x="37" y="15"/>
                    </a:cxn>
                    <a:cxn ang="0">
                      <a:pos x="29" y="29"/>
                    </a:cxn>
                    <a:cxn ang="0">
                      <a:pos x="0" y="17"/>
                    </a:cxn>
                    <a:cxn ang="0">
                      <a:pos x="6" y="10"/>
                    </a:cxn>
                  </a:cxnLst>
                  <a:rect l="0" t="0" r="r" b="b"/>
                  <a:pathLst>
                    <a:path w="37" h="29">
                      <a:moveTo>
                        <a:pt x="6" y="10"/>
                      </a:moveTo>
                      <a:cubicBezTo>
                        <a:pt x="10" y="10"/>
                        <a:pt x="9" y="0"/>
                        <a:pt x="19" y="0"/>
                      </a:cubicBezTo>
                      <a:cubicBezTo>
                        <a:pt x="27" y="0"/>
                        <a:pt x="37" y="9"/>
                        <a:pt x="37" y="15"/>
                      </a:cubicBezTo>
                      <a:cubicBezTo>
                        <a:pt x="37" y="22"/>
                        <a:pt x="35" y="29"/>
                        <a:pt x="29" y="29"/>
                      </a:cubicBezTo>
                      <a:cubicBezTo>
                        <a:pt x="25" y="29"/>
                        <a:pt x="0" y="17"/>
                        <a:pt x="0" y="17"/>
                      </a:cubicBezTo>
                      <a:cubicBezTo>
                        <a:pt x="0" y="13"/>
                        <a:pt x="5" y="10"/>
                        <a:pt x="6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: Shape 368"/>
                <p:cNvSpPr>
                  <a:spLocks/>
                </p:cNvSpPr>
                <p:nvPr/>
              </p:nvSpPr>
              <p:spPr bwMode="auto">
                <a:xfrm>
                  <a:off x="2774950" y="1198563"/>
                  <a:ext cx="46038" cy="12700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5" y="0"/>
                    </a:cxn>
                    <a:cxn ang="0">
                      <a:pos x="35" y="6"/>
                    </a:cxn>
                    <a:cxn ang="0">
                      <a:pos x="28" y="10"/>
                    </a:cxn>
                    <a:cxn ang="0">
                      <a:pos x="0" y="5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5" h="10">
                      <a:moveTo>
                        <a:pt x="29" y="0"/>
                      </a:moveTo>
                      <a:cubicBezTo>
                        <a:pt x="34" y="0"/>
                        <a:pt x="30" y="1"/>
                        <a:pt x="35" y="0"/>
                      </a:cubicBezTo>
                      <a:cubicBezTo>
                        <a:pt x="35" y="3"/>
                        <a:pt x="35" y="5"/>
                        <a:pt x="35" y="6"/>
                      </a:cubicBezTo>
                      <a:cubicBezTo>
                        <a:pt x="35" y="8"/>
                        <a:pt x="32" y="10"/>
                        <a:pt x="28" y="10"/>
                      </a:cubicBezTo>
                      <a:cubicBezTo>
                        <a:pt x="26" y="10"/>
                        <a:pt x="0" y="5"/>
                        <a:pt x="0" y="5"/>
                      </a:cubicBezTo>
                      <a:cubicBezTo>
                        <a:pt x="5" y="1"/>
                        <a:pt x="21" y="0"/>
                        <a:pt x="29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: Shape 369"/>
                <p:cNvSpPr>
                  <a:spLocks/>
                </p:cNvSpPr>
                <p:nvPr/>
              </p:nvSpPr>
              <p:spPr bwMode="auto">
                <a:xfrm>
                  <a:off x="2740025" y="1154113"/>
                  <a:ext cx="53975" cy="44450"/>
                </a:xfrm>
                <a:custGeom>
                  <a:avLst/>
                  <a:gdLst/>
                  <a:ahLst/>
                  <a:cxnLst>
                    <a:cxn ang="0">
                      <a:pos x="10" y="28"/>
                    </a:cxn>
                    <a:cxn ang="0">
                      <a:pos x="14" y="23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5" y="7"/>
                    </a:cxn>
                    <a:cxn ang="0">
                      <a:pos x="41" y="17"/>
                    </a:cxn>
                    <a:cxn ang="0">
                      <a:pos x="41" y="28"/>
                    </a:cxn>
                    <a:cxn ang="0">
                      <a:pos x="10" y="28"/>
                    </a:cxn>
                  </a:cxnLst>
                  <a:rect l="0" t="0" r="r" b="b"/>
                  <a:pathLst>
                    <a:path w="41" h="33">
                      <a:moveTo>
                        <a:pt x="10" y="28"/>
                      </a:moveTo>
                      <a:cubicBezTo>
                        <a:pt x="10" y="26"/>
                        <a:pt x="13" y="24"/>
                        <a:pt x="14" y="23"/>
                      </a:cubicBezTo>
                      <a:cubicBezTo>
                        <a:pt x="9" y="18"/>
                        <a:pt x="0" y="15"/>
                        <a:pt x="0" y="7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11" y="4"/>
                        <a:pt x="21" y="7"/>
                        <a:pt x="25" y="7"/>
                      </a:cubicBezTo>
                      <a:cubicBezTo>
                        <a:pt x="25" y="17"/>
                        <a:pt x="41" y="7"/>
                        <a:pt x="41" y="17"/>
                      </a:cubicBezTo>
                      <a:cubicBezTo>
                        <a:pt x="41" y="20"/>
                        <a:pt x="39" y="23"/>
                        <a:pt x="41" y="28"/>
                      </a:cubicBezTo>
                      <a:cubicBezTo>
                        <a:pt x="25" y="31"/>
                        <a:pt x="10" y="33"/>
                        <a:pt x="10" y="2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: Shape 370"/>
                <p:cNvSpPr>
                  <a:spLocks/>
                </p:cNvSpPr>
                <p:nvPr/>
              </p:nvSpPr>
              <p:spPr bwMode="auto">
                <a:xfrm>
                  <a:off x="2719388" y="111442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9"/>
                    </a:cxn>
                    <a:cxn ang="0">
                      <a:pos x="8" y="9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9">
                      <a:moveTo>
                        <a:pt x="16" y="0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7"/>
                        <a:pt x="0" y="6"/>
                        <a:pt x="0" y="0"/>
                      </a:cubicBezTo>
                      <a:cubicBezTo>
                        <a:pt x="6" y="0"/>
                        <a:pt x="13" y="0"/>
                        <a:pt x="16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: Shape 371"/>
                <p:cNvSpPr>
                  <a:spLocks/>
                </p:cNvSpPr>
                <p:nvPr/>
              </p:nvSpPr>
              <p:spPr bwMode="auto">
                <a:xfrm>
                  <a:off x="2776538" y="1062038"/>
                  <a:ext cx="184150" cy="123825"/>
                </a:xfrm>
                <a:custGeom>
                  <a:avLst/>
                  <a:gdLst/>
                  <a:ahLst/>
                  <a:cxnLst>
                    <a:cxn ang="0">
                      <a:pos x="92" y="37"/>
                    </a:cxn>
                    <a:cxn ang="0">
                      <a:pos x="97" y="37"/>
                    </a:cxn>
                    <a:cxn ang="0">
                      <a:pos x="97" y="32"/>
                    </a:cxn>
                    <a:cxn ang="0">
                      <a:pos x="95" y="28"/>
                    </a:cxn>
                    <a:cxn ang="0">
                      <a:pos x="100" y="28"/>
                    </a:cxn>
                    <a:cxn ang="0">
                      <a:pos x="105" y="36"/>
                    </a:cxn>
                    <a:cxn ang="0">
                      <a:pos x="111" y="43"/>
                    </a:cxn>
                    <a:cxn ang="0">
                      <a:pos x="108" y="49"/>
                    </a:cxn>
                    <a:cxn ang="0">
                      <a:pos x="115" y="49"/>
                    </a:cxn>
                    <a:cxn ang="0">
                      <a:pos x="137" y="55"/>
                    </a:cxn>
                    <a:cxn ang="0">
                      <a:pos x="136" y="61"/>
                    </a:cxn>
                    <a:cxn ang="0">
                      <a:pos x="126" y="64"/>
                    </a:cxn>
                    <a:cxn ang="0">
                      <a:pos x="105" y="78"/>
                    </a:cxn>
                    <a:cxn ang="0">
                      <a:pos x="98" y="69"/>
                    </a:cxn>
                    <a:cxn ang="0">
                      <a:pos x="93" y="76"/>
                    </a:cxn>
                    <a:cxn ang="0">
                      <a:pos x="99" y="84"/>
                    </a:cxn>
                    <a:cxn ang="0">
                      <a:pos x="91" y="84"/>
                    </a:cxn>
                    <a:cxn ang="0">
                      <a:pos x="91" y="90"/>
                    </a:cxn>
                    <a:cxn ang="0">
                      <a:pos x="75" y="82"/>
                    </a:cxn>
                    <a:cxn ang="0">
                      <a:pos x="64" y="92"/>
                    </a:cxn>
                    <a:cxn ang="0">
                      <a:pos x="47" y="84"/>
                    </a:cxn>
                    <a:cxn ang="0">
                      <a:pos x="53" y="81"/>
                    </a:cxn>
                    <a:cxn ang="0">
                      <a:pos x="33" y="70"/>
                    </a:cxn>
                    <a:cxn ang="0">
                      <a:pos x="66" y="61"/>
                    </a:cxn>
                    <a:cxn ang="0">
                      <a:pos x="48" y="58"/>
                    </a:cxn>
                    <a:cxn ang="0">
                      <a:pos x="35" y="61"/>
                    </a:cxn>
                    <a:cxn ang="0">
                      <a:pos x="29" y="56"/>
                    </a:cxn>
                    <a:cxn ang="0">
                      <a:pos x="19" y="59"/>
                    </a:cxn>
                    <a:cxn ang="0">
                      <a:pos x="16" y="55"/>
                    </a:cxn>
                    <a:cxn ang="0">
                      <a:pos x="26" y="49"/>
                    </a:cxn>
                    <a:cxn ang="0">
                      <a:pos x="0" y="35"/>
                    </a:cxn>
                    <a:cxn ang="0">
                      <a:pos x="7" y="35"/>
                    </a:cxn>
                    <a:cxn ang="0">
                      <a:pos x="20" y="39"/>
                    </a:cxn>
                    <a:cxn ang="0">
                      <a:pos x="24" y="36"/>
                    </a:cxn>
                    <a:cxn ang="0">
                      <a:pos x="5" y="26"/>
                    </a:cxn>
                    <a:cxn ang="0">
                      <a:pos x="15" y="22"/>
                    </a:cxn>
                    <a:cxn ang="0">
                      <a:pos x="27" y="25"/>
                    </a:cxn>
                    <a:cxn ang="0">
                      <a:pos x="32" y="20"/>
                    </a:cxn>
                    <a:cxn ang="0">
                      <a:pos x="19" y="20"/>
                    </a:cxn>
                    <a:cxn ang="0">
                      <a:pos x="14" y="13"/>
                    </a:cxn>
                    <a:cxn ang="0">
                      <a:pos x="30" y="9"/>
                    </a:cxn>
                    <a:cxn ang="0">
                      <a:pos x="38" y="9"/>
                    </a:cxn>
                    <a:cxn ang="0">
                      <a:pos x="25" y="0"/>
                    </a:cxn>
                    <a:cxn ang="0">
                      <a:pos x="53" y="5"/>
                    </a:cxn>
                    <a:cxn ang="0">
                      <a:pos x="67" y="24"/>
                    </a:cxn>
                    <a:cxn ang="0">
                      <a:pos x="84" y="25"/>
                    </a:cxn>
                    <a:cxn ang="0">
                      <a:pos x="92" y="37"/>
                    </a:cxn>
                  </a:cxnLst>
                  <a:rect l="0" t="0" r="r" b="b"/>
                  <a:pathLst>
                    <a:path w="138" h="92">
                      <a:moveTo>
                        <a:pt x="92" y="37"/>
                      </a:move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97" y="32"/>
                        <a:pt x="97" y="32"/>
                        <a:pt x="97" y="32"/>
                      </a:cubicBezTo>
                      <a:cubicBezTo>
                        <a:pt x="95" y="28"/>
                        <a:pt x="95" y="28"/>
                        <a:pt x="95" y="28"/>
                      </a:cubicBezTo>
                      <a:cubicBezTo>
                        <a:pt x="97" y="28"/>
                        <a:pt x="98" y="28"/>
                        <a:pt x="100" y="28"/>
                      </a:cubicBezTo>
                      <a:cubicBezTo>
                        <a:pt x="106" y="28"/>
                        <a:pt x="105" y="31"/>
                        <a:pt x="105" y="36"/>
                      </a:cubicBezTo>
                      <a:cubicBezTo>
                        <a:pt x="105" y="39"/>
                        <a:pt x="111" y="39"/>
                        <a:pt x="111" y="43"/>
                      </a:cubicBezTo>
                      <a:cubicBezTo>
                        <a:pt x="111" y="46"/>
                        <a:pt x="108" y="46"/>
                        <a:pt x="108" y="49"/>
                      </a:cubicBezTo>
                      <a:cubicBezTo>
                        <a:pt x="108" y="53"/>
                        <a:pt x="114" y="49"/>
                        <a:pt x="115" y="49"/>
                      </a:cubicBezTo>
                      <a:cubicBezTo>
                        <a:pt x="120" y="49"/>
                        <a:pt x="131" y="54"/>
                        <a:pt x="137" y="55"/>
                      </a:cubicBezTo>
                      <a:cubicBezTo>
                        <a:pt x="137" y="58"/>
                        <a:pt x="138" y="60"/>
                        <a:pt x="136" y="61"/>
                      </a:cubicBezTo>
                      <a:cubicBezTo>
                        <a:pt x="135" y="64"/>
                        <a:pt x="130" y="63"/>
                        <a:pt x="126" y="64"/>
                      </a:cubicBezTo>
                      <a:cubicBezTo>
                        <a:pt x="117" y="65"/>
                        <a:pt x="111" y="78"/>
                        <a:pt x="105" y="78"/>
                      </a:cubicBezTo>
                      <a:cubicBezTo>
                        <a:pt x="100" y="78"/>
                        <a:pt x="100" y="74"/>
                        <a:pt x="98" y="69"/>
                      </a:cubicBezTo>
                      <a:cubicBezTo>
                        <a:pt x="96" y="71"/>
                        <a:pt x="95" y="73"/>
                        <a:pt x="93" y="76"/>
                      </a:cubicBezTo>
                      <a:cubicBezTo>
                        <a:pt x="96" y="80"/>
                        <a:pt x="97" y="81"/>
                        <a:pt x="99" y="84"/>
                      </a:cubicBezTo>
                      <a:cubicBezTo>
                        <a:pt x="91" y="84"/>
                        <a:pt x="91" y="84"/>
                        <a:pt x="91" y="84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87" y="91"/>
                        <a:pt x="79" y="85"/>
                        <a:pt x="75" y="82"/>
                      </a:cubicBezTo>
                      <a:cubicBezTo>
                        <a:pt x="75" y="90"/>
                        <a:pt x="71" y="92"/>
                        <a:pt x="64" y="92"/>
                      </a:cubicBezTo>
                      <a:cubicBezTo>
                        <a:pt x="57" y="92"/>
                        <a:pt x="48" y="91"/>
                        <a:pt x="47" y="84"/>
                      </a:cubicBezTo>
                      <a:cubicBezTo>
                        <a:pt x="50" y="84"/>
                        <a:pt x="51" y="83"/>
                        <a:pt x="53" y="81"/>
                      </a:cubicBezTo>
                      <a:cubicBezTo>
                        <a:pt x="45" y="81"/>
                        <a:pt x="33" y="77"/>
                        <a:pt x="33" y="70"/>
                      </a:cubicBezTo>
                      <a:cubicBezTo>
                        <a:pt x="33" y="62"/>
                        <a:pt x="60" y="63"/>
                        <a:pt x="66" y="61"/>
                      </a:cubicBezTo>
                      <a:cubicBezTo>
                        <a:pt x="60" y="60"/>
                        <a:pt x="55" y="58"/>
                        <a:pt x="48" y="58"/>
                      </a:cubicBezTo>
                      <a:cubicBezTo>
                        <a:pt x="41" y="58"/>
                        <a:pt x="40" y="61"/>
                        <a:pt x="35" y="61"/>
                      </a:cubicBezTo>
                      <a:cubicBezTo>
                        <a:pt x="30" y="61"/>
                        <a:pt x="30" y="58"/>
                        <a:pt x="29" y="56"/>
                      </a:cubicBezTo>
                      <a:cubicBezTo>
                        <a:pt x="24" y="58"/>
                        <a:pt x="23" y="59"/>
                        <a:pt x="19" y="59"/>
                      </a:cubicBezTo>
                      <a:cubicBezTo>
                        <a:pt x="16" y="59"/>
                        <a:pt x="16" y="58"/>
                        <a:pt x="16" y="55"/>
                      </a:cubicBezTo>
                      <a:cubicBezTo>
                        <a:pt x="20" y="53"/>
                        <a:pt x="23" y="53"/>
                        <a:pt x="26" y="49"/>
                      </a:cubicBezTo>
                      <a:cubicBezTo>
                        <a:pt x="11" y="49"/>
                        <a:pt x="2" y="48"/>
                        <a:pt x="0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9" y="37"/>
                        <a:pt x="16" y="39"/>
                        <a:pt x="20" y="39"/>
                      </a:cubicBezTo>
                      <a:cubicBezTo>
                        <a:pt x="22" y="39"/>
                        <a:pt x="24" y="36"/>
                        <a:pt x="24" y="36"/>
                      </a:cubicBezTo>
                      <a:cubicBezTo>
                        <a:pt x="19" y="34"/>
                        <a:pt x="5" y="31"/>
                        <a:pt x="5" y="26"/>
                      </a:cubicBezTo>
                      <a:cubicBezTo>
                        <a:pt x="5" y="21"/>
                        <a:pt x="11" y="22"/>
                        <a:pt x="15" y="22"/>
                      </a:cubicBezTo>
                      <a:cubicBezTo>
                        <a:pt x="21" y="22"/>
                        <a:pt x="23" y="25"/>
                        <a:pt x="27" y="25"/>
                      </a:cubicBezTo>
                      <a:cubicBezTo>
                        <a:pt x="30" y="25"/>
                        <a:pt x="30" y="22"/>
                        <a:pt x="32" y="20"/>
                      </a:cubicBezTo>
                      <a:cubicBezTo>
                        <a:pt x="27" y="18"/>
                        <a:pt x="22" y="20"/>
                        <a:pt x="19" y="20"/>
                      </a:cubicBezTo>
                      <a:cubicBezTo>
                        <a:pt x="18" y="20"/>
                        <a:pt x="14" y="14"/>
                        <a:pt x="14" y="13"/>
                      </a:cubicBezTo>
                      <a:cubicBezTo>
                        <a:pt x="19" y="10"/>
                        <a:pt x="23" y="8"/>
                        <a:pt x="30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3" y="7"/>
                        <a:pt x="25" y="6"/>
                        <a:pt x="25" y="0"/>
                      </a:cubicBezTo>
                      <a:cubicBezTo>
                        <a:pt x="36" y="1"/>
                        <a:pt x="45" y="2"/>
                        <a:pt x="53" y="5"/>
                      </a:cubicBezTo>
                      <a:cubicBezTo>
                        <a:pt x="61" y="9"/>
                        <a:pt x="60" y="21"/>
                        <a:pt x="67" y="24"/>
                      </a:cubicBezTo>
                      <a:cubicBezTo>
                        <a:pt x="73" y="27"/>
                        <a:pt x="78" y="22"/>
                        <a:pt x="84" y="25"/>
                      </a:cubicBezTo>
                      <a:cubicBezTo>
                        <a:pt x="91" y="28"/>
                        <a:pt x="88" y="33"/>
                        <a:pt x="92" y="3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: Shape 372"/>
                <p:cNvSpPr>
                  <a:spLocks/>
                </p:cNvSpPr>
                <p:nvPr/>
              </p:nvSpPr>
              <p:spPr bwMode="auto">
                <a:xfrm>
                  <a:off x="2925763" y="1574800"/>
                  <a:ext cx="117475" cy="74613"/>
                </a:xfrm>
                <a:custGeom>
                  <a:avLst/>
                  <a:gdLst/>
                  <a:ahLst/>
                  <a:cxnLst>
                    <a:cxn ang="0">
                      <a:pos x="6" y="39"/>
                    </a:cxn>
                    <a:cxn ang="0">
                      <a:pos x="11" y="33"/>
                    </a:cxn>
                    <a:cxn ang="0">
                      <a:pos x="11" y="27"/>
                    </a:cxn>
                    <a:cxn ang="0">
                      <a:pos x="25" y="0"/>
                    </a:cxn>
                    <a:cxn ang="0">
                      <a:pos x="32" y="13"/>
                    </a:cxn>
                    <a:cxn ang="0">
                      <a:pos x="36" y="9"/>
                    </a:cxn>
                    <a:cxn ang="0">
                      <a:pos x="67" y="27"/>
                    </a:cxn>
                    <a:cxn ang="0">
                      <a:pos x="70" y="35"/>
                    </a:cxn>
                    <a:cxn ang="0">
                      <a:pos x="89" y="43"/>
                    </a:cxn>
                    <a:cxn ang="0">
                      <a:pos x="75" y="48"/>
                    </a:cxn>
                    <a:cxn ang="0">
                      <a:pos x="63" y="48"/>
                    </a:cxn>
                    <a:cxn ang="0">
                      <a:pos x="46" y="37"/>
                    </a:cxn>
                    <a:cxn ang="0">
                      <a:pos x="25" y="53"/>
                    </a:cxn>
                    <a:cxn ang="0">
                      <a:pos x="22" y="57"/>
                    </a:cxn>
                    <a:cxn ang="0">
                      <a:pos x="19" y="48"/>
                    </a:cxn>
                    <a:cxn ang="0">
                      <a:pos x="0" y="48"/>
                    </a:cxn>
                    <a:cxn ang="0">
                      <a:pos x="6" y="39"/>
                    </a:cxn>
                  </a:cxnLst>
                  <a:rect l="0" t="0" r="r" b="b"/>
                  <a:pathLst>
                    <a:path w="89" h="57">
                      <a:moveTo>
                        <a:pt x="6" y="39"/>
                      </a:moveTo>
                      <a:cubicBezTo>
                        <a:pt x="9" y="37"/>
                        <a:pt x="11" y="36"/>
                        <a:pt x="11" y="33"/>
                      </a:cubicBezTo>
                      <a:cubicBezTo>
                        <a:pt x="11" y="29"/>
                        <a:pt x="11" y="31"/>
                        <a:pt x="11" y="27"/>
                      </a:cubicBezTo>
                      <a:cubicBezTo>
                        <a:pt x="11" y="19"/>
                        <a:pt x="13" y="2"/>
                        <a:pt x="25" y="0"/>
                      </a:cubicBezTo>
                      <a:cubicBezTo>
                        <a:pt x="28" y="7"/>
                        <a:pt x="30" y="8"/>
                        <a:pt x="32" y="13"/>
                      </a:cubicBezTo>
                      <a:cubicBezTo>
                        <a:pt x="33" y="11"/>
                        <a:pt x="35" y="10"/>
                        <a:pt x="36" y="9"/>
                      </a:cubicBezTo>
                      <a:cubicBezTo>
                        <a:pt x="45" y="21"/>
                        <a:pt x="59" y="16"/>
                        <a:pt x="67" y="27"/>
                      </a:cubicBezTo>
                      <a:cubicBezTo>
                        <a:pt x="69" y="30"/>
                        <a:pt x="68" y="33"/>
                        <a:pt x="70" y="35"/>
                      </a:cubicBezTo>
                      <a:cubicBezTo>
                        <a:pt x="77" y="40"/>
                        <a:pt x="85" y="38"/>
                        <a:pt x="89" y="43"/>
                      </a:cubicBezTo>
                      <a:cubicBezTo>
                        <a:pt x="84" y="46"/>
                        <a:pt x="80" y="48"/>
                        <a:pt x="75" y="48"/>
                      </a:cubicBezTo>
                      <a:cubicBezTo>
                        <a:pt x="69" y="48"/>
                        <a:pt x="67" y="48"/>
                        <a:pt x="63" y="48"/>
                      </a:cubicBezTo>
                      <a:cubicBezTo>
                        <a:pt x="63" y="48"/>
                        <a:pt x="49" y="38"/>
                        <a:pt x="46" y="37"/>
                      </a:cubicBezTo>
                      <a:cubicBezTo>
                        <a:pt x="46" y="47"/>
                        <a:pt x="31" y="56"/>
                        <a:pt x="25" y="53"/>
                      </a:cubicBezTo>
                      <a:cubicBezTo>
                        <a:pt x="24" y="55"/>
                        <a:pt x="24" y="57"/>
                        <a:pt x="22" y="57"/>
                      </a:cubicBezTo>
                      <a:cubicBezTo>
                        <a:pt x="16" y="57"/>
                        <a:pt x="18" y="52"/>
                        <a:pt x="19" y="48"/>
                      </a:cubicBezTo>
                      <a:cubicBezTo>
                        <a:pt x="12" y="46"/>
                        <a:pt x="3" y="48"/>
                        <a:pt x="0" y="48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: Shape 373"/>
                <p:cNvSpPr>
                  <a:spLocks/>
                </p:cNvSpPr>
                <p:nvPr/>
              </p:nvSpPr>
              <p:spPr bwMode="auto">
                <a:xfrm>
                  <a:off x="3094038" y="1500188"/>
                  <a:ext cx="36513" cy="36513"/>
                </a:xfrm>
                <a:custGeom>
                  <a:avLst/>
                  <a:gdLst/>
                  <a:ahLst/>
                  <a:cxnLst>
                    <a:cxn ang="0">
                      <a:pos x="27" y="18"/>
                    </a:cxn>
                    <a:cxn ang="0">
                      <a:pos x="11" y="28"/>
                    </a:cxn>
                    <a:cxn ang="0">
                      <a:pos x="0" y="18"/>
                    </a:cxn>
                    <a:cxn ang="0">
                      <a:pos x="27" y="18"/>
                    </a:cxn>
                  </a:cxnLst>
                  <a:rect l="0" t="0" r="r" b="b"/>
                  <a:pathLst>
                    <a:path w="27" h="28">
                      <a:moveTo>
                        <a:pt x="27" y="18"/>
                      </a:moveTo>
                      <a:cubicBezTo>
                        <a:pt x="27" y="24"/>
                        <a:pt x="16" y="28"/>
                        <a:pt x="11" y="28"/>
                      </a:cubicBezTo>
                      <a:cubicBezTo>
                        <a:pt x="4" y="28"/>
                        <a:pt x="0" y="23"/>
                        <a:pt x="0" y="18"/>
                      </a:cubicBezTo>
                      <a:cubicBezTo>
                        <a:pt x="0" y="0"/>
                        <a:pt x="27" y="3"/>
                        <a:pt x="27" y="1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: Shape 374"/>
                <p:cNvSpPr>
                  <a:spLocks/>
                </p:cNvSpPr>
                <p:nvPr/>
              </p:nvSpPr>
              <p:spPr bwMode="auto">
                <a:xfrm>
                  <a:off x="2984500" y="1652588"/>
                  <a:ext cx="30163" cy="23813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22" y="3"/>
                    </a:cxn>
                    <a:cxn ang="0">
                      <a:pos x="0" y="18"/>
                    </a:cxn>
                    <a:cxn ang="0">
                      <a:pos x="0" y="12"/>
                    </a:cxn>
                    <a:cxn ang="0">
                      <a:pos x="10" y="1"/>
                    </a:cxn>
                  </a:cxnLst>
                  <a:rect l="0" t="0" r="r" b="b"/>
                  <a:pathLst>
                    <a:path w="22" h="18">
                      <a:moveTo>
                        <a:pt x="10" y="1"/>
                      </a:moveTo>
                      <a:cubicBezTo>
                        <a:pt x="19" y="0"/>
                        <a:pt x="17" y="0"/>
                        <a:pt x="22" y="3"/>
                      </a:cubicBezTo>
                      <a:cubicBezTo>
                        <a:pt x="18" y="8"/>
                        <a:pt x="7" y="17"/>
                        <a:pt x="0" y="1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7"/>
                        <a:pt x="9" y="4"/>
                        <a:pt x="10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: Shape 375"/>
                <p:cNvSpPr>
                  <a:spLocks/>
                </p:cNvSpPr>
                <p:nvPr/>
              </p:nvSpPr>
              <p:spPr bwMode="auto">
                <a:xfrm>
                  <a:off x="3032125" y="1336675"/>
                  <a:ext cx="79375" cy="33338"/>
                </a:xfrm>
                <a:custGeom>
                  <a:avLst/>
                  <a:gdLst/>
                  <a:ahLst/>
                  <a:cxnLst>
                    <a:cxn ang="0">
                      <a:pos x="22" y="25"/>
                    </a:cxn>
                    <a:cxn ang="0">
                      <a:pos x="9" y="16"/>
                    </a:cxn>
                    <a:cxn ang="0">
                      <a:pos x="0" y="6"/>
                    </a:cxn>
                    <a:cxn ang="0">
                      <a:pos x="8" y="0"/>
                    </a:cxn>
                    <a:cxn ang="0">
                      <a:pos x="30" y="3"/>
                    </a:cxn>
                    <a:cxn ang="0">
                      <a:pos x="60" y="17"/>
                    </a:cxn>
                    <a:cxn ang="0">
                      <a:pos x="52" y="24"/>
                    </a:cxn>
                    <a:cxn ang="0">
                      <a:pos x="39" y="21"/>
                    </a:cxn>
                    <a:cxn ang="0">
                      <a:pos x="22" y="25"/>
                    </a:cxn>
                  </a:cxnLst>
                  <a:rect l="0" t="0" r="r" b="b"/>
                  <a:pathLst>
                    <a:path w="60" h="25">
                      <a:moveTo>
                        <a:pt x="22" y="25"/>
                      </a:moveTo>
                      <a:cubicBezTo>
                        <a:pt x="14" y="25"/>
                        <a:pt x="6" y="23"/>
                        <a:pt x="9" y="16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2"/>
                        <a:pt x="4" y="0"/>
                        <a:pt x="8" y="0"/>
                      </a:cubicBezTo>
                      <a:cubicBezTo>
                        <a:pt x="18" y="0"/>
                        <a:pt x="21" y="3"/>
                        <a:pt x="30" y="3"/>
                      </a:cubicBezTo>
                      <a:cubicBezTo>
                        <a:pt x="42" y="3"/>
                        <a:pt x="52" y="13"/>
                        <a:pt x="60" y="17"/>
                      </a:cubicBezTo>
                      <a:cubicBezTo>
                        <a:pt x="59" y="21"/>
                        <a:pt x="56" y="24"/>
                        <a:pt x="52" y="24"/>
                      </a:cubicBezTo>
                      <a:cubicBezTo>
                        <a:pt x="46" y="24"/>
                        <a:pt x="44" y="21"/>
                        <a:pt x="39" y="21"/>
                      </a:cubicBezTo>
                      <a:cubicBezTo>
                        <a:pt x="34" y="21"/>
                        <a:pt x="30" y="25"/>
                        <a:pt x="22" y="2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: Shape 376"/>
                <p:cNvSpPr>
                  <a:spLocks/>
                </p:cNvSpPr>
                <p:nvPr/>
              </p:nvSpPr>
              <p:spPr bwMode="auto">
                <a:xfrm>
                  <a:off x="3040063" y="1666875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14" y="6"/>
                    </a:cxn>
                    <a:cxn ang="0">
                      <a:pos x="6" y="15"/>
                    </a:cxn>
                    <a:cxn ang="0">
                      <a:pos x="0" y="9"/>
                    </a:cxn>
                    <a:cxn ang="0">
                      <a:pos x="14" y="6"/>
                    </a:cxn>
                  </a:cxnLst>
                  <a:rect l="0" t="0" r="r" b="b"/>
                  <a:pathLst>
                    <a:path w="14" h="15">
                      <a:moveTo>
                        <a:pt x="14" y="6"/>
                      </a:moveTo>
                      <a:cubicBezTo>
                        <a:pt x="12" y="9"/>
                        <a:pt x="11" y="15"/>
                        <a:pt x="6" y="15"/>
                      </a:cubicBezTo>
                      <a:cubicBezTo>
                        <a:pt x="5" y="15"/>
                        <a:pt x="0" y="9"/>
                        <a:pt x="0" y="9"/>
                      </a:cubicBezTo>
                      <a:cubicBezTo>
                        <a:pt x="0" y="1"/>
                        <a:pt x="10" y="0"/>
                        <a:pt x="14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: Shape 377"/>
                <p:cNvSpPr>
                  <a:spLocks/>
                </p:cNvSpPr>
                <p:nvPr/>
              </p:nvSpPr>
              <p:spPr bwMode="auto">
                <a:xfrm>
                  <a:off x="3136900" y="1509713"/>
                  <a:ext cx="19050" cy="11113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4" y="7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4" h="8">
                      <a:moveTo>
                        <a:pt x="5" y="8"/>
                      </a:moveTo>
                      <a:cubicBezTo>
                        <a:pt x="2" y="8"/>
                        <a:pt x="0" y="7"/>
                        <a:pt x="0" y="4"/>
                      </a:cubicBezTo>
                      <a:cubicBezTo>
                        <a:pt x="0" y="3"/>
                        <a:pt x="4" y="0"/>
                        <a:pt x="5" y="0"/>
                      </a:cubicBezTo>
                      <a:cubicBezTo>
                        <a:pt x="9" y="0"/>
                        <a:pt x="13" y="5"/>
                        <a:pt x="14" y="7"/>
                      </a:cubicBezTo>
                      <a:cubicBezTo>
                        <a:pt x="8" y="8"/>
                        <a:pt x="10" y="8"/>
                        <a:pt x="5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: Shape 378"/>
                <p:cNvSpPr>
                  <a:spLocks/>
                </p:cNvSpPr>
                <p:nvPr/>
              </p:nvSpPr>
              <p:spPr bwMode="auto">
                <a:xfrm>
                  <a:off x="3052763" y="147637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5" y="10"/>
                    </a:cxn>
                    <a:cxn ang="0">
                      <a:pos x="15" y="0"/>
                    </a:cxn>
                    <a:cxn ang="0">
                      <a:pos x="5" y="10"/>
                    </a:cxn>
                  </a:cxnLst>
                  <a:rect l="0" t="0" r="r" b="b"/>
                  <a:pathLst>
                    <a:path w="15" h="10">
                      <a:moveTo>
                        <a:pt x="5" y="10"/>
                      </a:moveTo>
                      <a:cubicBezTo>
                        <a:pt x="0" y="10"/>
                        <a:pt x="10" y="0"/>
                        <a:pt x="15" y="0"/>
                      </a:cubicBezTo>
                      <a:cubicBezTo>
                        <a:pt x="14" y="6"/>
                        <a:pt x="10" y="10"/>
                        <a:pt x="5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: Shape 379"/>
                <p:cNvSpPr>
                  <a:spLocks/>
                </p:cNvSpPr>
                <p:nvPr/>
              </p:nvSpPr>
              <p:spPr bwMode="auto">
                <a:xfrm>
                  <a:off x="2876550" y="1335088"/>
                  <a:ext cx="482600" cy="347663"/>
                </a:xfrm>
                <a:custGeom>
                  <a:avLst/>
                  <a:gdLst/>
                  <a:ahLst/>
                  <a:cxnLst>
                    <a:cxn ang="0">
                      <a:pos x="333" y="196"/>
                    </a:cxn>
                    <a:cxn ang="0">
                      <a:pos x="281" y="171"/>
                    </a:cxn>
                    <a:cxn ang="0">
                      <a:pos x="289" y="177"/>
                    </a:cxn>
                    <a:cxn ang="0">
                      <a:pos x="283" y="184"/>
                    </a:cxn>
                    <a:cxn ang="0">
                      <a:pos x="298" y="201"/>
                    </a:cxn>
                    <a:cxn ang="0">
                      <a:pos x="318" y="206"/>
                    </a:cxn>
                    <a:cxn ang="0">
                      <a:pos x="326" y="225"/>
                    </a:cxn>
                    <a:cxn ang="0">
                      <a:pos x="278" y="225"/>
                    </a:cxn>
                    <a:cxn ang="0">
                      <a:pos x="304" y="256"/>
                    </a:cxn>
                    <a:cxn ang="0">
                      <a:pos x="295" y="256"/>
                    </a:cxn>
                    <a:cxn ang="0">
                      <a:pos x="233" y="226"/>
                    </a:cxn>
                    <a:cxn ang="0">
                      <a:pos x="190" y="210"/>
                    </a:cxn>
                    <a:cxn ang="0">
                      <a:pos x="169" y="214"/>
                    </a:cxn>
                    <a:cxn ang="0">
                      <a:pos x="168" y="189"/>
                    </a:cxn>
                    <a:cxn ang="0">
                      <a:pos x="207" y="183"/>
                    </a:cxn>
                    <a:cxn ang="0">
                      <a:pos x="210" y="167"/>
                    </a:cxn>
                    <a:cxn ang="0">
                      <a:pos x="186" y="115"/>
                    </a:cxn>
                    <a:cxn ang="0">
                      <a:pos x="168" y="115"/>
                    </a:cxn>
                    <a:cxn ang="0">
                      <a:pos x="146" y="85"/>
                    </a:cxn>
                    <a:cxn ang="0">
                      <a:pos x="122" y="91"/>
                    </a:cxn>
                    <a:cxn ang="0">
                      <a:pos x="41" y="82"/>
                    </a:cxn>
                    <a:cxn ang="0">
                      <a:pos x="11" y="69"/>
                    </a:cxn>
                    <a:cxn ang="0">
                      <a:pos x="30" y="65"/>
                    </a:cxn>
                    <a:cxn ang="0">
                      <a:pos x="0" y="48"/>
                    </a:cxn>
                    <a:cxn ang="0">
                      <a:pos x="11" y="16"/>
                    </a:cxn>
                    <a:cxn ang="0">
                      <a:pos x="61" y="4"/>
                    </a:cxn>
                    <a:cxn ang="0">
                      <a:pos x="46" y="32"/>
                    </a:cxn>
                    <a:cxn ang="0">
                      <a:pos x="50" y="47"/>
                    </a:cxn>
                    <a:cxn ang="0">
                      <a:pos x="55" y="26"/>
                    </a:cxn>
                    <a:cxn ang="0">
                      <a:pos x="120" y="29"/>
                    </a:cxn>
                    <a:cxn ang="0">
                      <a:pos x="128" y="34"/>
                    </a:cxn>
                    <a:cxn ang="0">
                      <a:pos x="156" y="27"/>
                    </a:cxn>
                    <a:cxn ang="0">
                      <a:pos x="217" y="56"/>
                    </a:cxn>
                    <a:cxn ang="0">
                      <a:pos x="242" y="65"/>
                    </a:cxn>
                    <a:cxn ang="0">
                      <a:pos x="273" y="85"/>
                    </a:cxn>
                    <a:cxn ang="0">
                      <a:pos x="293" y="95"/>
                    </a:cxn>
                    <a:cxn ang="0">
                      <a:pos x="291" y="102"/>
                    </a:cxn>
                    <a:cxn ang="0">
                      <a:pos x="283" y="116"/>
                    </a:cxn>
                    <a:cxn ang="0">
                      <a:pos x="317" y="135"/>
                    </a:cxn>
                    <a:cxn ang="0">
                      <a:pos x="342" y="153"/>
                    </a:cxn>
                    <a:cxn ang="0">
                      <a:pos x="362" y="165"/>
                    </a:cxn>
                    <a:cxn ang="0">
                      <a:pos x="349" y="178"/>
                    </a:cxn>
                  </a:cxnLst>
                  <a:rect l="0" t="0" r="r" b="b"/>
                  <a:pathLst>
                    <a:path w="362" h="261">
                      <a:moveTo>
                        <a:pt x="339" y="184"/>
                      </a:moveTo>
                      <a:cubicBezTo>
                        <a:pt x="339" y="189"/>
                        <a:pt x="338" y="196"/>
                        <a:pt x="333" y="196"/>
                      </a:cubicBezTo>
                      <a:cubicBezTo>
                        <a:pt x="311" y="196"/>
                        <a:pt x="311" y="166"/>
                        <a:pt x="289" y="166"/>
                      </a:cubicBezTo>
                      <a:cubicBezTo>
                        <a:pt x="287" y="166"/>
                        <a:pt x="281" y="171"/>
                        <a:pt x="281" y="171"/>
                      </a:cubicBezTo>
                      <a:cubicBezTo>
                        <a:pt x="284" y="173"/>
                        <a:pt x="285" y="173"/>
                        <a:pt x="289" y="172"/>
                      </a:cubicBezTo>
                      <a:cubicBezTo>
                        <a:pt x="289" y="177"/>
                        <a:pt x="289" y="177"/>
                        <a:pt x="289" y="177"/>
                      </a:cubicBezTo>
                      <a:cubicBezTo>
                        <a:pt x="287" y="178"/>
                        <a:pt x="284" y="178"/>
                        <a:pt x="283" y="177"/>
                      </a:cubicBezTo>
                      <a:cubicBezTo>
                        <a:pt x="283" y="184"/>
                        <a:pt x="283" y="184"/>
                        <a:pt x="283" y="184"/>
                      </a:cubicBezTo>
                      <a:cubicBezTo>
                        <a:pt x="288" y="184"/>
                        <a:pt x="288" y="184"/>
                        <a:pt x="288" y="184"/>
                      </a:cubicBezTo>
                      <a:cubicBezTo>
                        <a:pt x="289" y="189"/>
                        <a:pt x="295" y="199"/>
                        <a:pt x="298" y="201"/>
                      </a:cubicBezTo>
                      <a:cubicBezTo>
                        <a:pt x="307" y="204"/>
                        <a:pt x="310" y="198"/>
                        <a:pt x="311" y="206"/>
                      </a:cubicBezTo>
                      <a:cubicBezTo>
                        <a:pt x="315" y="206"/>
                        <a:pt x="315" y="206"/>
                        <a:pt x="318" y="206"/>
                      </a:cubicBezTo>
                      <a:cubicBezTo>
                        <a:pt x="318" y="213"/>
                        <a:pt x="318" y="213"/>
                        <a:pt x="318" y="215"/>
                      </a:cubicBezTo>
                      <a:cubicBezTo>
                        <a:pt x="318" y="218"/>
                        <a:pt x="326" y="220"/>
                        <a:pt x="326" y="225"/>
                      </a:cubicBezTo>
                      <a:cubicBezTo>
                        <a:pt x="326" y="229"/>
                        <a:pt x="321" y="238"/>
                        <a:pt x="319" y="242"/>
                      </a:cubicBezTo>
                      <a:cubicBezTo>
                        <a:pt x="311" y="242"/>
                        <a:pt x="283" y="231"/>
                        <a:pt x="278" y="225"/>
                      </a:cubicBezTo>
                      <a:cubicBezTo>
                        <a:pt x="272" y="225"/>
                        <a:pt x="272" y="225"/>
                        <a:pt x="272" y="225"/>
                      </a:cubicBezTo>
                      <a:cubicBezTo>
                        <a:pt x="279" y="234"/>
                        <a:pt x="304" y="243"/>
                        <a:pt x="304" y="256"/>
                      </a:cubicBezTo>
                      <a:cubicBezTo>
                        <a:pt x="304" y="259"/>
                        <a:pt x="301" y="261"/>
                        <a:pt x="299" y="261"/>
                      </a:cubicBezTo>
                      <a:cubicBezTo>
                        <a:pt x="297" y="261"/>
                        <a:pt x="296" y="256"/>
                        <a:pt x="295" y="256"/>
                      </a:cubicBezTo>
                      <a:cubicBezTo>
                        <a:pt x="282" y="249"/>
                        <a:pt x="274" y="252"/>
                        <a:pt x="263" y="245"/>
                      </a:cubicBezTo>
                      <a:cubicBezTo>
                        <a:pt x="252" y="239"/>
                        <a:pt x="226" y="240"/>
                        <a:pt x="233" y="226"/>
                      </a:cubicBezTo>
                      <a:cubicBezTo>
                        <a:pt x="219" y="219"/>
                        <a:pt x="212" y="211"/>
                        <a:pt x="199" y="204"/>
                      </a:cubicBezTo>
                      <a:cubicBezTo>
                        <a:pt x="197" y="207"/>
                        <a:pt x="194" y="210"/>
                        <a:pt x="190" y="210"/>
                      </a:cubicBezTo>
                      <a:cubicBezTo>
                        <a:pt x="186" y="210"/>
                        <a:pt x="187" y="207"/>
                        <a:pt x="183" y="207"/>
                      </a:cubicBezTo>
                      <a:cubicBezTo>
                        <a:pt x="177" y="207"/>
                        <a:pt x="175" y="214"/>
                        <a:pt x="169" y="214"/>
                      </a:cubicBezTo>
                      <a:cubicBezTo>
                        <a:pt x="165" y="214"/>
                        <a:pt x="150" y="208"/>
                        <a:pt x="150" y="201"/>
                      </a:cubicBezTo>
                      <a:cubicBezTo>
                        <a:pt x="150" y="197"/>
                        <a:pt x="162" y="189"/>
                        <a:pt x="168" y="189"/>
                      </a:cubicBezTo>
                      <a:cubicBezTo>
                        <a:pt x="176" y="189"/>
                        <a:pt x="183" y="189"/>
                        <a:pt x="187" y="189"/>
                      </a:cubicBezTo>
                      <a:cubicBezTo>
                        <a:pt x="191" y="189"/>
                        <a:pt x="202" y="187"/>
                        <a:pt x="207" y="183"/>
                      </a:cubicBezTo>
                      <a:cubicBezTo>
                        <a:pt x="205" y="182"/>
                        <a:pt x="199" y="178"/>
                        <a:pt x="199" y="174"/>
                      </a:cubicBezTo>
                      <a:cubicBezTo>
                        <a:pt x="199" y="167"/>
                        <a:pt x="207" y="171"/>
                        <a:pt x="210" y="167"/>
                      </a:cubicBezTo>
                      <a:cubicBezTo>
                        <a:pt x="214" y="163"/>
                        <a:pt x="223" y="154"/>
                        <a:pt x="223" y="148"/>
                      </a:cubicBezTo>
                      <a:cubicBezTo>
                        <a:pt x="223" y="136"/>
                        <a:pt x="195" y="115"/>
                        <a:pt x="186" y="115"/>
                      </a:cubicBezTo>
                      <a:cubicBezTo>
                        <a:pt x="180" y="115"/>
                        <a:pt x="177" y="120"/>
                        <a:pt x="172" y="120"/>
                      </a:cubicBezTo>
                      <a:cubicBezTo>
                        <a:pt x="170" y="120"/>
                        <a:pt x="168" y="115"/>
                        <a:pt x="168" y="115"/>
                      </a:cubicBezTo>
                      <a:cubicBezTo>
                        <a:pt x="168" y="110"/>
                        <a:pt x="176" y="109"/>
                        <a:pt x="179" y="109"/>
                      </a:cubicBezTo>
                      <a:cubicBezTo>
                        <a:pt x="175" y="105"/>
                        <a:pt x="151" y="85"/>
                        <a:pt x="146" y="85"/>
                      </a:cubicBezTo>
                      <a:cubicBezTo>
                        <a:pt x="140" y="85"/>
                        <a:pt x="133" y="101"/>
                        <a:pt x="125" y="101"/>
                      </a:cubicBezTo>
                      <a:cubicBezTo>
                        <a:pt x="120" y="101"/>
                        <a:pt x="121" y="94"/>
                        <a:pt x="122" y="91"/>
                      </a:cubicBezTo>
                      <a:cubicBezTo>
                        <a:pt x="108" y="90"/>
                        <a:pt x="75" y="91"/>
                        <a:pt x="55" y="91"/>
                      </a:cubicBezTo>
                      <a:cubicBezTo>
                        <a:pt x="51" y="91"/>
                        <a:pt x="44" y="86"/>
                        <a:pt x="41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18" y="76"/>
                        <a:pt x="11" y="75"/>
                        <a:pt x="11" y="69"/>
                      </a:cubicBezTo>
                      <a:cubicBezTo>
                        <a:pt x="16" y="67"/>
                        <a:pt x="23" y="70"/>
                        <a:pt x="30" y="70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26" y="62"/>
                        <a:pt x="6" y="60"/>
                        <a:pt x="6" y="60"/>
                      </a:cubicBezTo>
                      <a:cubicBezTo>
                        <a:pt x="6" y="60"/>
                        <a:pt x="0" y="52"/>
                        <a:pt x="0" y="48"/>
                      </a:cubicBezTo>
                      <a:cubicBezTo>
                        <a:pt x="0" y="36"/>
                        <a:pt x="2" y="33"/>
                        <a:pt x="8" y="29"/>
                      </a:cubicBezTo>
                      <a:cubicBezTo>
                        <a:pt x="12" y="26"/>
                        <a:pt x="10" y="18"/>
                        <a:pt x="11" y="16"/>
                      </a:cubicBezTo>
                      <a:cubicBezTo>
                        <a:pt x="20" y="7"/>
                        <a:pt x="32" y="0"/>
                        <a:pt x="47" y="0"/>
                      </a:cubicBezTo>
                      <a:cubicBezTo>
                        <a:pt x="47" y="0"/>
                        <a:pt x="61" y="4"/>
                        <a:pt x="61" y="4"/>
                      </a:cubicBezTo>
                      <a:cubicBezTo>
                        <a:pt x="57" y="14"/>
                        <a:pt x="42" y="14"/>
                        <a:pt x="42" y="27"/>
                      </a:cubicBezTo>
                      <a:cubicBezTo>
                        <a:pt x="42" y="30"/>
                        <a:pt x="44" y="32"/>
                        <a:pt x="46" y="32"/>
                      </a:cubicBezTo>
                      <a:cubicBezTo>
                        <a:pt x="45" y="35"/>
                        <a:pt x="46" y="40"/>
                        <a:pt x="46" y="40"/>
                      </a:cubicBezTo>
                      <a:cubicBezTo>
                        <a:pt x="46" y="43"/>
                        <a:pt x="45" y="47"/>
                        <a:pt x="50" y="47"/>
                      </a:cubicBezTo>
                      <a:cubicBezTo>
                        <a:pt x="53" y="47"/>
                        <a:pt x="59" y="42"/>
                        <a:pt x="59" y="38"/>
                      </a:cubicBezTo>
                      <a:cubicBezTo>
                        <a:pt x="59" y="34"/>
                        <a:pt x="55" y="31"/>
                        <a:pt x="55" y="26"/>
                      </a:cubicBezTo>
                      <a:cubicBezTo>
                        <a:pt x="55" y="10"/>
                        <a:pt x="84" y="4"/>
                        <a:pt x="102" y="4"/>
                      </a:cubicBezTo>
                      <a:cubicBezTo>
                        <a:pt x="113" y="4"/>
                        <a:pt x="120" y="20"/>
                        <a:pt x="120" y="29"/>
                      </a:cubicBezTo>
                      <a:cubicBezTo>
                        <a:pt x="120" y="31"/>
                        <a:pt x="117" y="38"/>
                        <a:pt x="120" y="38"/>
                      </a:cubicBezTo>
                      <a:cubicBezTo>
                        <a:pt x="122" y="38"/>
                        <a:pt x="124" y="34"/>
                        <a:pt x="128" y="34"/>
                      </a:cubicBezTo>
                      <a:cubicBezTo>
                        <a:pt x="133" y="34"/>
                        <a:pt x="135" y="38"/>
                        <a:pt x="138" y="38"/>
                      </a:cubicBezTo>
                      <a:cubicBezTo>
                        <a:pt x="146" y="38"/>
                        <a:pt x="148" y="27"/>
                        <a:pt x="156" y="27"/>
                      </a:cubicBezTo>
                      <a:cubicBezTo>
                        <a:pt x="165" y="27"/>
                        <a:pt x="183" y="30"/>
                        <a:pt x="189" y="34"/>
                      </a:cubicBezTo>
                      <a:cubicBezTo>
                        <a:pt x="199" y="41"/>
                        <a:pt x="202" y="56"/>
                        <a:pt x="217" y="56"/>
                      </a:cubicBezTo>
                      <a:cubicBezTo>
                        <a:pt x="223" y="56"/>
                        <a:pt x="224" y="56"/>
                        <a:pt x="228" y="56"/>
                      </a:cubicBezTo>
                      <a:cubicBezTo>
                        <a:pt x="232" y="56"/>
                        <a:pt x="243" y="57"/>
                        <a:pt x="242" y="65"/>
                      </a:cubicBezTo>
                      <a:cubicBezTo>
                        <a:pt x="254" y="69"/>
                        <a:pt x="261" y="76"/>
                        <a:pt x="273" y="77"/>
                      </a:cubicBezTo>
                      <a:cubicBezTo>
                        <a:pt x="273" y="85"/>
                        <a:pt x="273" y="85"/>
                        <a:pt x="273" y="85"/>
                      </a:cubicBezTo>
                      <a:cubicBezTo>
                        <a:pt x="276" y="85"/>
                        <a:pt x="281" y="85"/>
                        <a:pt x="281" y="85"/>
                      </a:cubicBezTo>
                      <a:cubicBezTo>
                        <a:pt x="287" y="85"/>
                        <a:pt x="290" y="89"/>
                        <a:pt x="293" y="95"/>
                      </a:cubicBezTo>
                      <a:cubicBezTo>
                        <a:pt x="287" y="96"/>
                        <a:pt x="281" y="96"/>
                        <a:pt x="277" y="101"/>
                      </a:cubicBezTo>
                      <a:cubicBezTo>
                        <a:pt x="285" y="102"/>
                        <a:pt x="287" y="102"/>
                        <a:pt x="291" y="102"/>
                      </a:cubicBezTo>
                      <a:cubicBezTo>
                        <a:pt x="293" y="102"/>
                        <a:pt x="296" y="103"/>
                        <a:pt x="297" y="106"/>
                      </a:cubicBezTo>
                      <a:cubicBezTo>
                        <a:pt x="290" y="110"/>
                        <a:pt x="287" y="110"/>
                        <a:pt x="283" y="116"/>
                      </a:cubicBezTo>
                      <a:cubicBezTo>
                        <a:pt x="287" y="118"/>
                        <a:pt x="289" y="120"/>
                        <a:pt x="295" y="120"/>
                      </a:cubicBezTo>
                      <a:cubicBezTo>
                        <a:pt x="296" y="130"/>
                        <a:pt x="308" y="134"/>
                        <a:pt x="317" y="135"/>
                      </a:cubicBezTo>
                      <a:cubicBezTo>
                        <a:pt x="318" y="143"/>
                        <a:pt x="320" y="151"/>
                        <a:pt x="327" y="151"/>
                      </a:cubicBezTo>
                      <a:cubicBezTo>
                        <a:pt x="337" y="151"/>
                        <a:pt x="339" y="145"/>
                        <a:pt x="342" y="153"/>
                      </a:cubicBezTo>
                      <a:cubicBezTo>
                        <a:pt x="344" y="155"/>
                        <a:pt x="348" y="155"/>
                        <a:pt x="350" y="155"/>
                      </a:cubicBezTo>
                      <a:cubicBezTo>
                        <a:pt x="359" y="155"/>
                        <a:pt x="362" y="158"/>
                        <a:pt x="362" y="165"/>
                      </a:cubicBezTo>
                      <a:cubicBezTo>
                        <a:pt x="362" y="171"/>
                        <a:pt x="355" y="173"/>
                        <a:pt x="349" y="173"/>
                      </a:cubicBezTo>
                      <a:cubicBezTo>
                        <a:pt x="349" y="178"/>
                        <a:pt x="349" y="176"/>
                        <a:pt x="349" y="178"/>
                      </a:cubicBezTo>
                      <a:cubicBezTo>
                        <a:pt x="349" y="180"/>
                        <a:pt x="348" y="184"/>
                        <a:pt x="339" y="18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: Shape 380"/>
                <p:cNvSpPr>
                  <a:spLocks/>
                </p:cNvSpPr>
                <p:nvPr/>
              </p:nvSpPr>
              <p:spPr bwMode="auto">
                <a:xfrm>
                  <a:off x="3073400" y="1635125"/>
                  <a:ext cx="14288" cy="12700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6"/>
                    </a:cxn>
                    <a:cxn ang="0">
                      <a:pos x="10" y="6"/>
                    </a:cxn>
                  </a:cxnLst>
                  <a:rect l="0" t="0" r="r" b="b"/>
                  <a:pathLst>
                    <a:path w="10" h="9">
                      <a:moveTo>
                        <a:pt x="10" y="6"/>
                      </a:moveTo>
                      <a:cubicBezTo>
                        <a:pt x="6" y="9"/>
                        <a:pt x="5" y="9"/>
                        <a:pt x="0" y="6"/>
                      </a:cubicBezTo>
                      <a:cubicBezTo>
                        <a:pt x="5" y="0"/>
                        <a:pt x="5" y="3"/>
                        <a:pt x="10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: Shape 381"/>
                <p:cNvSpPr>
                  <a:spLocks/>
                </p:cNvSpPr>
                <p:nvPr/>
              </p:nvSpPr>
              <p:spPr bwMode="auto">
                <a:xfrm>
                  <a:off x="2974975" y="1568450"/>
                  <a:ext cx="12700" cy="12700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9" y="9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9" h="9">
                      <a:moveTo>
                        <a:pt x="1" y="2"/>
                      </a:moveTo>
                      <a:cubicBezTo>
                        <a:pt x="6" y="0"/>
                        <a:pt x="6" y="5"/>
                        <a:pt x="9" y="9"/>
                      </a:cubicBezTo>
                      <a:cubicBezTo>
                        <a:pt x="4" y="9"/>
                        <a:pt x="0" y="5"/>
                        <a:pt x="1" y="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: Shape 382"/>
                <p:cNvSpPr>
                  <a:spLocks/>
                </p:cNvSpPr>
                <p:nvPr/>
              </p:nvSpPr>
              <p:spPr bwMode="auto">
                <a:xfrm>
                  <a:off x="2847975" y="985838"/>
                  <a:ext cx="514350" cy="269875"/>
                </a:xfrm>
                <a:custGeom>
                  <a:avLst/>
                  <a:gdLst/>
                  <a:ahLst/>
                  <a:cxnLst>
                    <a:cxn ang="0">
                      <a:pos x="307" y="16"/>
                    </a:cxn>
                    <a:cxn ang="0">
                      <a:pos x="350" y="9"/>
                    </a:cxn>
                    <a:cxn ang="0">
                      <a:pos x="386" y="28"/>
                    </a:cxn>
                    <a:cxn ang="0">
                      <a:pos x="313" y="51"/>
                    </a:cxn>
                    <a:cxn ang="0">
                      <a:pos x="295" y="74"/>
                    </a:cxn>
                    <a:cxn ang="0">
                      <a:pos x="231" y="108"/>
                    </a:cxn>
                    <a:cxn ang="0">
                      <a:pos x="216" y="118"/>
                    </a:cxn>
                    <a:cxn ang="0">
                      <a:pos x="216" y="137"/>
                    </a:cxn>
                    <a:cxn ang="0">
                      <a:pos x="174" y="157"/>
                    </a:cxn>
                    <a:cxn ang="0">
                      <a:pos x="158" y="184"/>
                    </a:cxn>
                    <a:cxn ang="0">
                      <a:pos x="176" y="188"/>
                    </a:cxn>
                    <a:cxn ang="0">
                      <a:pos x="126" y="197"/>
                    </a:cxn>
                    <a:cxn ang="0">
                      <a:pos x="80" y="201"/>
                    </a:cxn>
                    <a:cxn ang="0">
                      <a:pos x="33" y="197"/>
                    </a:cxn>
                    <a:cxn ang="0">
                      <a:pos x="60" y="176"/>
                    </a:cxn>
                    <a:cxn ang="0">
                      <a:pos x="57" y="158"/>
                    </a:cxn>
                    <a:cxn ang="0">
                      <a:pos x="92" y="170"/>
                    </a:cxn>
                    <a:cxn ang="0">
                      <a:pos x="66" y="148"/>
                    </a:cxn>
                    <a:cxn ang="0">
                      <a:pos x="55" y="151"/>
                    </a:cxn>
                    <a:cxn ang="0">
                      <a:pos x="68" y="131"/>
                    </a:cxn>
                    <a:cxn ang="0">
                      <a:pos x="62" y="97"/>
                    </a:cxn>
                    <a:cxn ang="0">
                      <a:pos x="67" y="89"/>
                    </a:cxn>
                    <a:cxn ang="0">
                      <a:pos x="97" y="90"/>
                    </a:cxn>
                    <a:cxn ang="0">
                      <a:pos x="108" y="91"/>
                    </a:cxn>
                    <a:cxn ang="0">
                      <a:pos x="133" y="86"/>
                    </a:cxn>
                    <a:cxn ang="0">
                      <a:pos x="147" y="74"/>
                    </a:cxn>
                    <a:cxn ang="0">
                      <a:pos x="99" y="81"/>
                    </a:cxn>
                    <a:cxn ang="0">
                      <a:pos x="72" y="76"/>
                    </a:cxn>
                    <a:cxn ang="0">
                      <a:pos x="57" y="81"/>
                    </a:cxn>
                    <a:cxn ang="0">
                      <a:pos x="44" y="67"/>
                    </a:cxn>
                    <a:cxn ang="0">
                      <a:pos x="51" y="53"/>
                    </a:cxn>
                    <a:cxn ang="0">
                      <a:pos x="25" y="60"/>
                    </a:cxn>
                    <a:cxn ang="0">
                      <a:pos x="29" y="49"/>
                    </a:cxn>
                    <a:cxn ang="0">
                      <a:pos x="9" y="52"/>
                    </a:cxn>
                    <a:cxn ang="0">
                      <a:pos x="44" y="36"/>
                    </a:cxn>
                    <a:cxn ang="0">
                      <a:pos x="57" y="32"/>
                    </a:cxn>
                    <a:cxn ang="0">
                      <a:pos x="104" y="32"/>
                    </a:cxn>
                    <a:cxn ang="0">
                      <a:pos x="135" y="11"/>
                    </a:cxn>
                    <a:cxn ang="0">
                      <a:pos x="196" y="6"/>
                    </a:cxn>
                    <a:cxn ang="0">
                      <a:pos x="218" y="8"/>
                    </a:cxn>
                    <a:cxn ang="0">
                      <a:pos x="245" y="3"/>
                    </a:cxn>
                    <a:cxn ang="0">
                      <a:pos x="315" y="11"/>
                    </a:cxn>
                  </a:cxnLst>
                  <a:rect l="0" t="0" r="r" b="b"/>
                  <a:pathLst>
                    <a:path w="386" h="203">
                      <a:moveTo>
                        <a:pt x="315" y="11"/>
                      </a:moveTo>
                      <a:cubicBezTo>
                        <a:pt x="312" y="14"/>
                        <a:pt x="310" y="15"/>
                        <a:pt x="307" y="16"/>
                      </a:cubicBezTo>
                      <a:cubicBezTo>
                        <a:pt x="342" y="6"/>
                        <a:pt x="342" y="6"/>
                        <a:pt x="342" y="6"/>
                      </a:cubicBezTo>
                      <a:cubicBezTo>
                        <a:pt x="345" y="7"/>
                        <a:pt x="347" y="8"/>
                        <a:pt x="350" y="9"/>
                      </a:cubicBezTo>
                      <a:cubicBezTo>
                        <a:pt x="355" y="11"/>
                        <a:pt x="355" y="14"/>
                        <a:pt x="358" y="17"/>
                      </a:cubicBezTo>
                      <a:cubicBezTo>
                        <a:pt x="363" y="22"/>
                        <a:pt x="386" y="20"/>
                        <a:pt x="386" y="28"/>
                      </a:cubicBezTo>
                      <a:cubicBezTo>
                        <a:pt x="386" y="33"/>
                        <a:pt x="378" y="32"/>
                        <a:pt x="375" y="34"/>
                      </a:cubicBezTo>
                      <a:cubicBezTo>
                        <a:pt x="358" y="48"/>
                        <a:pt x="336" y="40"/>
                        <a:pt x="313" y="51"/>
                      </a:cubicBezTo>
                      <a:cubicBezTo>
                        <a:pt x="317" y="56"/>
                        <a:pt x="335" y="52"/>
                        <a:pt x="346" y="52"/>
                      </a:cubicBezTo>
                      <a:cubicBezTo>
                        <a:pt x="336" y="63"/>
                        <a:pt x="311" y="69"/>
                        <a:pt x="295" y="74"/>
                      </a:cubicBezTo>
                      <a:cubicBezTo>
                        <a:pt x="277" y="80"/>
                        <a:pt x="267" y="97"/>
                        <a:pt x="254" y="107"/>
                      </a:cubicBezTo>
                      <a:cubicBezTo>
                        <a:pt x="248" y="112"/>
                        <a:pt x="238" y="106"/>
                        <a:pt x="231" y="108"/>
                      </a:cubicBezTo>
                      <a:cubicBezTo>
                        <a:pt x="221" y="112"/>
                        <a:pt x="210" y="112"/>
                        <a:pt x="203" y="118"/>
                      </a:cubicBezTo>
                      <a:cubicBezTo>
                        <a:pt x="216" y="118"/>
                        <a:pt x="216" y="118"/>
                        <a:pt x="216" y="118"/>
                      </a:cubicBezTo>
                      <a:cubicBezTo>
                        <a:pt x="217" y="128"/>
                        <a:pt x="211" y="127"/>
                        <a:pt x="203" y="126"/>
                      </a:cubicBezTo>
                      <a:cubicBezTo>
                        <a:pt x="208" y="129"/>
                        <a:pt x="213" y="131"/>
                        <a:pt x="216" y="137"/>
                      </a:cubicBezTo>
                      <a:cubicBezTo>
                        <a:pt x="206" y="141"/>
                        <a:pt x="203" y="152"/>
                        <a:pt x="196" y="157"/>
                      </a:cubicBezTo>
                      <a:cubicBezTo>
                        <a:pt x="177" y="157"/>
                        <a:pt x="177" y="157"/>
                        <a:pt x="174" y="157"/>
                      </a:cubicBezTo>
                      <a:cubicBezTo>
                        <a:pt x="175" y="160"/>
                        <a:pt x="177" y="161"/>
                        <a:pt x="177" y="164"/>
                      </a:cubicBezTo>
                      <a:cubicBezTo>
                        <a:pt x="177" y="178"/>
                        <a:pt x="158" y="169"/>
                        <a:pt x="158" y="184"/>
                      </a:cubicBezTo>
                      <a:cubicBezTo>
                        <a:pt x="165" y="184"/>
                        <a:pt x="166" y="184"/>
                        <a:pt x="169" y="184"/>
                      </a:cubicBezTo>
                      <a:cubicBezTo>
                        <a:pt x="171" y="184"/>
                        <a:pt x="176" y="184"/>
                        <a:pt x="176" y="188"/>
                      </a:cubicBezTo>
                      <a:cubicBezTo>
                        <a:pt x="176" y="195"/>
                        <a:pt x="151" y="203"/>
                        <a:pt x="141" y="203"/>
                      </a:cubicBezTo>
                      <a:cubicBezTo>
                        <a:pt x="131" y="203"/>
                        <a:pt x="135" y="197"/>
                        <a:pt x="126" y="197"/>
                      </a:cubicBezTo>
                      <a:cubicBezTo>
                        <a:pt x="113" y="197"/>
                        <a:pt x="104" y="197"/>
                        <a:pt x="93" y="197"/>
                      </a:cubicBezTo>
                      <a:cubicBezTo>
                        <a:pt x="89" y="197"/>
                        <a:pt x="86" y="201"/>
                        <a:pt x="80" y="201"/>
                      </a:cubicBezTo>
                      <a:cubicBezTo>
                        <a:pt x="65" y="201"/>
                        <a:pt x="53" y="197"/>
                        <a:pt x="38" y="192"/>
                      </a:cubicBezTo>
                      <a:cubicBezTo>
                        <a:pt x="37" y="194"/>
                        <a:pt x="35" y="197"/>
                        <a:pt x="33" y="197"/>
                      </a:cubicBezTo>
                      <a:cubicBezTo>
                        <a:pt x="29" y="197"/>
                        <a:pt x="28" y="194"/>
                        <a:pt x="28" y="193"/>
                      </a:cubicBezTo>
                      <a:cubicBezTo>
                        <a:pt x="28" y="176"/>
                        <a:pt x="51" y="182"/>
                        <a:pt x="60" y="176"/>
                      </a:cubicBezTo>
                      <a:cubicBezTo>
                        <a:pt x="55" y="172"/>
                        <a:pt x="46" y="170"/>
                        <a:pt x="46" y="162"/>
                      </a:cubicBezTo>
                      <a:cubicBezTo>
                        <a:pt x="46" y="156"/>
                        <a:pt x="52" y="158"/>
                        <a:pt x="57" y="158"/>
                      </a:cubicBezTo>
                      <a:cubicBezTo>
                        <a:pt x="71" y="158"/>
                        <a:pt x="76" y="165"/>
                        <a:pt x="84" y="170"/>
                      </a:cubicBezTo>
                      <a:cubicBezTo>
                        <a:pt x="92" y="170"/>
                        <a:pt x="92" y="170"/>
                        <a:pt x="92" y="170"/>
                      </a:cubicBezTo>
                      <a:cubicBezTo>
                        <a:pt x="86" y="164"/>
                        <a:pt x="72" y="159"/>
                        <a:pt x="72" y="148"/>
                      </a:cubicBezTo>
                      <a:cubicBezTo>
                        <a:pt x="66" y="148"/>
                        <a:pt x="66" y="148"/>
                        <a:pt x="66" y="148"/>
                      </a:cubicBezTo>
                      <a:cubicBezTo>
                        <a:pt x="63" y="149"/>
                        <a:pt x="63" y="149"/>
                        <a:pt x="61" y="151"/>
                      </a:cubicBezTo>
                      <a:cubicBezTo>
                        <a:pt x="55" y="151"/>
                        <a:pt x="55" y="151"/>
                        <a:pt x="55" y="151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8" y="138"/>
                        <a:pt x="61" y="134"/>
                        <a:pt x="68" y="131"/>
                      </a:cubicBezTo>
                      <a:cubicBezTo>
                        <a:pt x="79" y="128"/>
                        <a:pt x="92" y="132"/>
                        <a:pt x="92" y="119"/>
                      </a:cubicBezTo>
                      <a:cubicBezTo>
                        <a:pt x="92" y="105"/>
                        <a:pt x="62" y="105"/>
                        <a:pt x="62" y="97"/>
                      </a:cubicBezTo>
                      <a:cubicBezTo>
                        <a:pt x="62" y="93"/>
                        <a:pt x="69" y="94"/>
                        <a:pt x="73" y="94"/>
                      </a:cubicBezTo>
                      <a:cubicBezTo>
                        <a:pt x="68" y="94"/>
                        <a:pt x="67" y="92"/>
                        <a:pt x="67" y="89"/>
                      </a:cubicBezTo>
                      <a:cubicBezTo>
                        <a:pt x="69" y="88"/>
                        <a:pt x="71" y="89"/>
                        <a:pt x="73" y="89"/>
                      </a:cubicBezTo>
                      <a:cubicBezTo>
                        <a:pt x="78" y="89"/>
                        <a:pt x="88" y="87"/>
                        <a:pt x="97" y="90"/>
                      </a:cubicBezTo>
                      <a:cubicBezTo>
                        <a:pt x="108" y="93"/>
                        <a:pt x="112" y="106"/>
                        <a:pt x="124" y="104"/>
                      </a:cubicBezTo>
                      <a:cubicBezTo>
                        <a:pt x="122" y="102"/>
                        <a:pt x="108" y="93"/>
                        <a:pt x="108" y="91"/>
                      </a:cubicBezTo>
                      <a:cubicBezTo>
                        <a:pt x="108" y="89"/>
                        <a:pt x="110" y="88"/>
                        <a:pt x="111" y="86"/>
                      </a:cubicBezTo>
                      <a:cubicBezTo>
                        <a:pt x="133" y="86"/>
                        <a:pt x="133" y="86"/>
                        <a:pt x="133" y="86"/>
                      </a:cubicBezTo>
                      <a:cubicBezTo>
                        <a:pt x="141" y="83"/>
                        <a:pt x="149" y="81"/>
                        <a:pt x="154" y="74"/>
                      </a:cubicBezTo>
                      <a:cubicBezTo>
                        <a:pt x="147" y="74"/>
                        <a:pt x="147" y="74"/>
                        <a:pt x="147" y="74"/>
                      </a:cubicBezTo>
                      <a:cubicBezTo>
                        <a:pt x="138" y="81"/>
                        <a:pt x="128" y="84"/>
                        <a:pt x="114" y="84"/>
                      </a:cubicBezTo>
                      <a:cubicBezTo>
                        <a:pt x="106" y="84"/>
                        <a:pt x="103" y="81"/>
                        <a:pt x="99" y="81"/>
                      </a:cubicBezTo>
                      <a:cubicBezTo>
                        <a:pt x="95" y="81"/>
                        <a:pt x="93" y="85"/>
                        <a:pt x="90" y="85"/>
                      </a:cubicBezTo>
                      <a:cubicBezTo>
                        <a:pt x="81" y="85"/>
                        <a:pt x="70" y="82"/>
                        <a:pt x="72" y="76"/>
                      </a:cubicBez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63" y="78"/>
                        <a:pt x="61" y="81"/>
                        <a:pt x="57" y="81"/>
                      </a:cubicBezTo>
                      <a:cubicBezTo>
                        <a:pt x="48" y="81"/>
                        <a:pt x="36" y="75"/>
                        <a:pt x="33" y="71"/>
                      </a:cubicBezTo>
                      <a:cubicBezTo>
                        <a:pt x="36" y="69"/>
                        <a:pt x="39" y="67"/>
                        <a:pt x="44" y="67"/>
                      </a:cubicBezTo>
                      <a:cubicBezTo>
                        <a:pt x="36" y="67"/>
                        <a:pt x="27" y="66"/>
                        <a:pt x="24" y="67"/>
                      </a:cubicBezTo>
                      <a:cubicBezTo>
                        <a:pt x="29" y="55"/>
                        <a:pt x="40" y="56"/>
                        <a:pt x="51" y="53"/>
                      </a:cubicBezTo>
                      <a:cubicBezTo>
                        <a:pt x="47" y="52"/>
                        <a:pt x="46" y="52"/>
                        <a:pt x="42" y="52"/>
                      </a:cubicBezTo>
                      <a:cubicBezTo>
                        <a:pt x="33" y="52"/>
                        <a:pt x="33" y="60"/>
                        <a:pt x="25" y="60"/>
                      </a:cubicBezTo>
                      <a:cubicBezTo>
                        <a:pt x="22" y="60"/>
                        <a:pt x="18" y="57"/>
                        <a:pt x="17" y="56"/>
                      </a:cubicBezTo>
                      <a:cubicBezTo>
                        <a:pt x="21" y="52"/>
                        <a:pt x="24" y="51"/>
                        <a:pt x="29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3" y="50"/>
                        <a:pt x="11" y="51"/>
                        <a:pt x="9" y="52"/>
                      </a:cubicBezTo>
                      <a:cubicBezTo>
                        <a:pt x="7" y="52"/>
                        <a:pt x="2" y="52"/>
                        <a:pt x="0" y="52"/>
                      </a:cubicBezTo>
                      <a:cubicBezTo>
                        <a:pt x="2" y="41"/>
                        <a:pt x="31" y="36"/>
                        <a:pt x="44" y="36"/>
                      </a:cubicBezTo>
                      <a:cubicBezTo>
                        <a:pt x="49" y="36"/>
                        <a:pt x="52" y="36"/>
                        <a:pt x="53" y="36"/>
                      </a:cubicBezTo>
                      <a:cubicBezTo>
                        <a:pt x="55" y="36"/>
                        <a:pt x="57" y="34"/>
                        <a:pt x="57" y="32"/>
                      </a:cubicBezTo>
                      <a:cubicBezTo>
                        <a:pt x="71" y="32"/>
                        <a:pt x="65" y="22"/>
                        <a:pt x="74" y="22"/>
                      </a:cubicBezTo>
                      <a:cubicBezTo>
                        <a:pt x="83" y="22"/>
                        <a:pt x="100" y="31"/>
                        <a:pt x="104" y="32"/>
                      </a:cubicBezTo>
                      <a:cubicBezTo>
                        <a:pt x="108" y="22"/>
                        <a:pt x="113" y="12"/>
                        <a:pt x="126" y="12"/>
                      </a:cubicBezTo>
                      <a:cubicBezTo>
                        <a:pt x="134" y="12"/>
                        <a:pt x="129" y="16"/>
                        <a:pt x="135" y="11"/>
                      </a:cubicBezTo>
                      <a:cubicBezTo>
                        <a:pt x="137" y="7"/>
                        <a:pt x="141" y="6"/>
                        <a:pt x="145" y="6"/>
                      </a:cubicBezTo>
                      <a:cubicBezTo>
                        <a:pt x="168" y="6"/>
                        <a:pt x="173" y="6"/>
                        <a:pt x="196" y="6"/>
                      </a:cubicBezTo>
                      <a:cubicBezTo>
                        <a:pt x="197" y="4"/>
                        <a:pt x="199" y="3"/>
                        <a:pt x="201" y="3"/>
                      </a:cubicBezTo>
                      <a:cubicBezTo>
                        <a:pt x="209" y="3"/>
                        <a:pt x="211" y="8"/>
                        <a:pt x="218" y="8"/>
                      </a:cubicBezTo>
                      <a:cubicBezTo>
                        <a:pt x="224" y="8"/>
                        <a:pt x="226" y="0"/>
                        <a:pt x="232" y="0"/>
                      </a:cubicBezTo>
                      <a:cubicBezTo>
                        <a:pt x="239" y="0"/>
                        <a:pt x="241" y="3"/>
                        <a:pt x="245" y="3"/>
                      </a:cubicBezTo>
                      <a:cubicBezTo>
                        <a:pt x="250" y="3"/>
                        <a:pt x="253" y="3"/>
                        <a:pt x="258" y="3"/>
                      </a:cubicBezTo>
                      <a:cubicBezTo>
                        <a:pt x="268" y="3"/>
                        <a:pt x="306" y="2"/>
                        <a:pt x="315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: Shape 383"/>
                <p:cNvSpPr>
                  <a:spLocks/>
                </p:cNvSpPr>
                <p:nvPr/>
              </p:nvSpPr>
              <p:spPr bwMode="auto">
                <a:xfrm>
                  <a:off x="3170238" y="960438"/>
                  <a:ext cx="1006475" cy="765175"/>
                </a:xfrm>
                <a:custGeom>
                  <a:avLst/>
                  <a:gdLst/>
                  <a:ahLst/>
                  <a:cxnLst>
                    <a:cxn ang="0">
                      <a:pos x="280" y="372"/>
                    </a:cxn>
                    <a:cxn ang="0">
                      <a:pos x="267" y="360"/>
                    </a:cxn>
                    <a:cxn ang="0">
                      <a:pos x="228" y="336"/>
                    </a:cxn>
                    <a:cxn ang="0">
                      <a:pos x="215" y="302"/>
                    </a:cxn>
                    <a:cxn ang="0">
                      <a:pos x="109" y="219"/>
                    </a:cxn>
                    <a:cxn ang="0">
                      <a:pos x="73" y="223"/>
                    </a:cxn>
                    <a:cxn ang="0">
                      <a:pos x="43" y="217"/>
                    </a:cxn>
                    <a:cxn ang="0">
                      <a:pos x="19" y="202"/>
                    </a:cxn>
                    <a:cxn ang="0">
                      <a:pos x="51" y="190"/>
                    </a:cxn>
                    <a:cxn ang="0">
                      <a:pos x="64" y="180"/>
                    </a:cxn>
                    <a:cxn ang="0">
                      <a:pos x="0" y="166"/>
                    </a:cxn>
                    <a:cxn ang="0">
                      <a:pos x="84" y="141"/>
                    </a:cxn>
                    <a:cxn ang="0">
                      <a:pos x="72" y="102"/>
                    </a:cxn>
                    <a:cxn ang="0">
                      <a:pos x="144" y="59"/>
                    </a:cxn>
                    <a:cxn ang="0">
                      <a:pos x="237" y="56"/>
                    </a:cxn>
                    <a:cxn ang="0">
                      <a:pos x="260" y="53"/>
                    </a:cxn>
                    <a:cxn ang="0">
                      <a:pos x="274" y="38"/>
                    </a:cxn>
                    <a:cxn ang="0">
                      <a:pos x="309" y="36"/>
                    </a:cxn>
                    <a:cxn ang="0">
                      <a:pos x="355" y="15"/>
                    </a:cxn>
                    <a:cxn ang="0">
                      <a:pos x="391" y="13"/>
                    </a:cxn>
                    <a:cxn ang="0">
                      <a:pos x="534" y="0"/>
                    </a:cxn>
                    <a:cxn ang="0">
                      <a:pos x="594" y="48"/>
                    </a:cxn>
                    <a:cxn ang="0">
                      <a:pos x="570" y="75"/>
                    </a:cxn>
                    <a:cxn ang="0">
                      <a:pos x="603" y="102"/>
                    </a:cxn>
                    <a:cxn ang="0">
                      <a:pos x="684" y="66"/>
                    </a:cxn>
                    <a:cxn ang="0">
                      <a:pos x="730" y="51"/>
                    </a:cxn>
                    <a:cxn ang="0">
                      <a:pos x="702" y="94"/>
                    </a:cxn>
                    <a:cxn ang="0">
                      <a:pos x="691" y="114"/>
                    </a:cxn>
                    <a:cxn ang="0">
                      <a:pos x="654" y="150"/>
                    </a:cxn>
                    <a:cxn ang="0">
                      <a:pos x="677" y="178"/>
                    </a:cxn>
                    <a:cxn ang="0">
                      <a:pos x="657" y="202"/>
                    </a:cxn>
                    <a:cxn ang="0">
                      <a:pos x="669" y="236"/>
                    </a:cxn>
                    <a:cxn ang="0">
                      <a:pos x="673" y="260"/>
                    </a:cxn>
                    <a:cxn ang="0">
                      <a:pos x="633" y="295"/>
                    </a:cxn>
                    <a:cxn ang="0">
                      <a:pos x="637" y="305"/>
                    </a:cxn>
                    <a:cxn ang="0">
                      <a:pos x="601" y="297"/>
                    </a:cxn>
                    <a:cxn ang="0">
                      <a:pos x="633" y="358"/>
                    </a:cxn>
                    <a:cxn ang="0">
                      <a:pos x="596" y="347"/>
                    </a:cxn>
                    <a:cxn ang="0">
                      <a:pos x="616" y="375"/>
                    </a:cxn>
                    <a:cxn ang="0">
                      <a:pos x="518" y="408"/>
                    </a:cxn>
                    <a:cxn ang="0">
                      <a:pos x="483" y="445"/>
                    </a:cxn>
                    <a:cxn ang="0">
                      <a:pos x="443" y="449"/>
                    </a:cxn>
                    <a:cxn ang="0">
                      <a:pos x="402" y="485"/>
                    </a:cxn>
                    <a:cxn ang="0">
                      <a:pos x="384" y="523"/>
                    </a:cxn>
                    <a:cxn ang="0">
                      <a:pos x="362" y="571"/>
                    </a:cxn>
                    <a:cxn ang="0">
                      <a:pos x="313" y="560"/>
                    </a:cxn>
                    <a:cxn ang="0">
                      <a:pos x="270" y="499"/>
                    </a:cxn>
                    <a:cxn ang="0">
                      <a:pos x="256" y="475"/>
                    </a:cxn>
                    <a:cxn ang="0">
                      <a:pos x="237" y="438"/>
                    </a:cxn>
                    <a:cxn ang="0">
                      <a:pos x="255" y="403"/>
                    </a:cxn>
                  </a:cxnLst>
                  <a:rect l="0" t="0" r="r" b="b"/>
                  <a:pathLst>
                    <a:path w="756" h="575">
                      <a:moveTo>
                        <a:pt x="255" y="403"/>
                      </a:moveTo>
                      <a:cubicBezTo>
                        <a:pt x="261" y="400"/>
                        <a:pt x="261" y="400"/>
                        <a:pt x="267" y="402"/>
                      </a:cubicBezTo>
                      <a:cubicBezTo>
                        <a:pt x="270" y="389"/>
                        <a:pt x="276" y="385"/>
                        <a:pt x="280" y="372"/>
                      </a:cubicBezTo>
                      <a:cubicBezTo>
                        <a:pt x="266" y="368"/>
                        <a:pt x="234" y="366"/>
                        <a:pt x="233" y="353"/>
                      </a:cubicBezTo>
                      <a:cubicBezTo>
                        <a:pt x="237" y="352"/>
                        <a:pt x="236" y="353"/>
                        <a:pt x="240" y="353"/>
                      </a:cubicBezTo>
                      <a:cubicBezTo>
                        <a:pt x="250" y="353"/>
                        <a:pt x="256" y="360"/>
                        <a:pt x="267" y="360"/>
                      </a:cubicBezTo>
                      <a:cubicBezTo>
                        <a:pt x="271" y="360"/>
                        <a:pt x="271" y="356"/>
                        <a:pt x="271" y="353"/>
                      </a:cubicBezTo>
                      <a:cubicBezTo>
                        <a:pt x="258" y="349"/>
                        <a:pt x="254" y="328"/>
                        <a:pt x="239" y="328"/>
                      </a:cubicBezTo>
                      <a:cubicBezTo>
                        <a:pt x="235" y="328"/>
                        <a:pt x="234" y="336"/>
                        <a:pt x="228" y="336"/>
                      </a:cubicBezTo>
                      <a:cubicBezTo>
                        <a:pt x="220" y="336"/>
                        <a:pt x="216" y="335"/>
                        <a:pt x="216" y="328"/>
                      </a:cubicBezTo>
                      <a:cubicBezTo>
                        <a:pt x="216" y="318"/>
                        <a:pt x="226" y="319"/>
                        <a:pt x="226" y="309"/>
                      </a:cubicBezTo>
                      <a:cubicBezTo>
                        <a:pt x="226" y="303"/>
                        <a:pt x="219" y="302"/>
                        <a:pt x="215" y="302"/>
                      </a:cubicBezTo>
                      <a:cubicBezTo>
                        <a:pt x="215" y="295"/>
                        <a:pt x="215" y="295"/>
                        <a:pt x="215" y="295"/>
                      </a:cubicBezTo>
                      <a:cubicBezTo>
                        <a:pt x="203" y="257"/>
                        <a:pt x="172" y="219"/>
                        <a:pt x="122" y="219"/>
                      </a:cubicBezTo>
                      <a:cubicBezTo>
                        <a:pt x="115" y="219"/>
                        <a:pt x="113" y="219"/>
                        <a:pt x="109" y="219"/>
                      </a:cubicBezTo>
                      <a:cubicBezTo>
                        <a:pt x="103" y="219"/>
                        <a:pt x="101" y="224"/>
                        <a:pt x="95" y="224"/>
                      </a:cubicBezTo>
                      <a:cubicBezTo>
                        <a:pt x="91" y="224"/>
                        <a:pt x="87" y="221"/>
                        <a:pt x="82" y="221"/>
                      </a:cubicBezTo>
                      <a:cubicBezTo>
                        <a:pt x="77" y="221"/>
                        <a:pt x="75" y="222"/>
                        <a:pt x="73" y="223"/>
                      </a:cubicBezTo>
                      <a:cubicBezTo>
                        <a:pt x="74" y="224"/>
                        <a:pt x="76" y="226"/>
                        <a:pt x="77" y="226"/>
                      </a:cubicBezTo>
                      <a:cubicBezTo>
                        <a:pt x="75" y="229"/>
                        <a:pt x="75" y="228"/>
                        <a:pt x="72" y="228"/>
                      </a:cubicBezTo>
                      <a:cubicBezTo>
                        <a:pt x="62" y="228"/>
                        <a:pt x="48" y="224"/>
                        <a:pt x="43" y="217"/>
                      </a:cubicBezTo>
                      <a:cubicBezTo>
                        <a:pt x="47" y="214"/>
                        <a:pt x="50" y="214"/>
                        <a:pt x="52" y="210"/>
                      </a:cubicBezTo>
                      <a:cubicBezTo>
                        <a:pt x="45" y="207"/>
                        <a:pt x="39" y="202"/>
                        <a:pt x="34" y="202"/>
                      </a:cubicBezTo>
                      <a:cubicBezTo>
                        <a:pt x="24" y="202"/>
                        <a:pt x="27" y="206"/>
                        <a:pt x="19" y="202"/>
                      </a:cubicBezTo>
                      <a:cubicBezTo>
                        <a:pt x="19" y="196"/>
                        <a:pt x="28" y="194"/>
                        <a:pt x="32" y="194"/>
                      </a:cubicBezTo>
                      <a:cubicBezTo>
                        <a:pt x="37" y="194"/>
                        <a:pt x="40" y="194"/>
                        <a:pt x="43" y="194"/>
                      </a:cubicBezTo>
                      <a:cubicBezTo>
                        <a:pt x="47" y="194"/>
                        <a:pt x="49" y="193"/>
                        <a:pt x="51" y="190"/>
                      </a:cubicBezTo>
                      <a:cubicBezTo>
                        <a:pt x="76" y="190"/>
                        <a:pt x="76" y="190"/>
                        <a:pt x="76" y="190"/>
                      </a:cubicBezTo>
                      <a:cubicBezTo>
                        <a:pt x="80" y="187"/>
                        <a:pt x="80" y="185"/>
                        <a:pt x="82" y="180"/>
                      </a:cubicBezTo>
                      <a:cubicBezTo>
                        <a:pt x="64" y="180"/>
                        <a:pt x="64" y="180"/>
                        <a:pt x="64" y="180"/>
                      </a:cubicBezTo>
                      <a:cubicBezTo>
                        <a:pt x="63" y="183"/>
                        <a:pt x="62" y="185"/>
                        <a:pt x="60" y="185"/>
                      </a:cubicBezTo>
                      <a:cubicBezTo>
                        <a:pt x="53" y="185"/>
                        <a:pt x="50" y="185"/>
                        <a:pt x="44" y="185"/>
                      </a:cubicBezTo>
                      <a:cubicBezTo>
                        <a:pt x="42" y="185"/>
                        <a:pt x="0" y="173"/>
                        <a:pt x="0" y="166"/>
                      </a:cubicBezTo>
                      <a:cubicBezTo>
                        <a:pt x="0" y="152"/>
                        <a:pt x="16" y="157"/>
                        <a:pt x="25" y="154"/>
                      </a:cubicBezTo>
                      <a:cubicBezTo>
                        <a:pt x="33" y="151"/>
                        <a:pt x="38" y="146"/>
                        <a:pt x="46" y="144"/>
                      </a:cubicBezTo>
                      <a:cubicBezTo>
                        <a:pt x="58" y="140"/>
                        <a:pt x="74" y="146"/>
                        <a:pt x="84" y="141"/>
                      </a:cubicBezTo>
                      <a:cubicBezTo>
                        <a:pt x="91" y="136"/>
                        <a:pt x="96" y="128"/>
                        <a:pt x="96" y="117"/>
                      </a:cubicBezTo>
                      <a:cubicBezTo>
                        <a:pt x="88" y="116"/>
                        <a:pt x="63" y="117"/>
                        <a:pt x="63" y="109"/>
                      </a:cubicBezTo>
                      <a:cubicBezTo>
                        <a:pt x="63" y="105"/>
                        <a:pt x="69" y="102"/>
                        <a:pt x="72" y="102"/>
                      </a:cubicBezTo>
                      <a:cubicBezTo>
                        <a:pt x="87" y="97"/>
                        <a:pt x="106" y="86"/>
                        <a:pt x="115" y="78"/>
                      </a:cubicBezTo>
                      <a:cubicBezTo>
                        <a:pt x="119" y="80"/>
                        <a:pt x="122" y="81"/>
                        <a:pt x="127" y="81"/>
                      </a:cubicBezTo>
                      <a:cubicBezTo>
                        <a:pt x="142" y="81"/>
                        <a:pt x="130" y="61"/>
                        <a:pt x="144" y="59"/>
                      </a:cubicBezTo>
                      <a:cubicBezTo>
                        <a:pt x="162" y="57"/>
                        <a:pt x="169" y="52"/>
                        <a:pt x="185" y="52"/>
                      </a:cubicBezTo>
                      <a:cubicBezTo>
                        <a:pt x="198" y="49"/>
                        <a:pt x="206" y="42"/>
                        <a:pt x="218" y="42"/>
                      </a:cubicBezTo>
                      <a:cubicBezTo>
                        <a:pt x="226" y="42"/>
                        <a:pt x="229" y="56"/>
                        <a:pt x="237" y="56"/>
                      </a:cubicBezTo>
                      <a:cubicBezTo>
                        <a:pt x="237" y="52"/>
                        <a:pt x="235" y="50"/>
                        <a:pt x="235" y="4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44" y="51"/>
                        <a:pt x="252" y="50"/>
                        <a:pt x="260" y="53"/>
                      </a:cubicBezTo>
                      <a:cubicBezTo>
                        <a:pt x="262" y="53"/>
                        <a:pt x="267" y="53"/>
                        <a:pt x="267" y="53"/>
                      </a:cubicBezTo>
                      <a:cubicBezTo>
                        <a:pt x="266" y="50"/>
                        <a:pt x="263" y="47"/>
                        <a:pt x="263" y="44"/>
                      </a:cubicBezTo>
                      <a:cubicBezTo>
                        <a:pt x="263" y="38"/>
                        <a:pt x="270" y="38"/>
                        <a:pt x="274" y="38"/>
                      </a:cubicBezTo>
                      <a:cubicBezTo>
                        <a:pt x="293" y="38"/>
                        <a:pt x="303" y="48"/>
                        <a:pt x="314" y="53"/>
                      </a:cubicBezTo>
                      <a:cubicBezTo>
                        <a:pt x="334" y="53"/>
                        <a:pt x="334" y="53"/>
                        <a:pt x="334" y="53"/>
                      </a:cubicBezTo>
                      <a:cubicBezTo>
                        <a:pt x="327" y="50"/>
                        <a:pt x="309" y="44"/>
                        <a:pt x="309" y="36"/>
                      </a:cubicBezTo>
                      <a:cubicBezTo>
                        <a:pt x="309" y="29"/>
                        <a:pt x="322" y="31"/>
                        <a:pt x="326" y="30"/>
                      </a:cubicBezTo>
                      <a:cubicBezTo>
                        <a:pt x="323" y="27"/>
                        <a:pt x="320" y="27"/>
                        <a:pt x="318" y="24"/>
                      </a:cubicBezTo>
                      <a:cubicBezTo>
                        <a:pt x="330" y="18"/>
                        <a:pt x="341" y="15"/>
                        <a:pt x="355" y="15"/>
                      </a:cubicBezTo>
                      <a:cubicBezTo>
                        <a:pt x="366" y="15"/>
                        <a:pt x="373" y="15"/>
                        <a:pt x="382" y="18"/>
                      </a:cubicBezTo>
                      <a:cubicBezTo>
                        <a:pt x="391" y="18"/>
                        <a:pt x="391" y="18"/>
                        <a:pt x="391" y="18"/>
                      </a:cubicBezTo>
                      <a:cubicBezTo>
                        <a:pt x="391" y="13"/>
                        <a:pt x="391" y="13"/>
                        <a:pt x="391" y="13"/>
                      </a:cubicBezTo>
                      <a:cubicBezTo>
                        <a:pt x="398" y="12"/>
                        <a:pt x="402" y="13"/>
                        <a:pt x="409" y="13"/>
                      </a:cubicBezTo>
                      <a:cubicBezTo>
                        <a:pt x="430" y="13"/>
                        <a:pt x="447" y="0"/>
                        <a:pt x="470" y="0"/>
                      </a:cubicBezTo>
                      <a:cubicBezTo>
                        <a:pt x="495" y="0"/>
                        <a:pt x="512" y="0"/>
                        <a:pt x="534" y="0"/>
                      </a:cubicBezTo>
                      <a:cubicBezTo>
                        <a:pt x="560" y="0"/>
                        <a:pt x="579" y="17"/>
                        <a:pt x="600" y="26"/>
                      </a:cubicBezTo>
                      <a:cubicBezTo>
                        <a:pt x="612" y="31"/>
                        <a:pt x="627" y="28"/>
                        <a:pt x="638" y="30"/>
                      </a:cubicBezTo>
                      <a:cubicBezTo>
                        <a:pt x="636" y="46"/>
                        <a:pt x="606" y="44"/>
                        <a:pt x="594" y="48"/>
                      </a:cubicBezTo>
                      <a:cubicBezTo>
                        <a:pt x="497" y="53"/>
                        <a:pt x="497" y="53"/>
                        <a:pt x="497" y="53"/>
                      </a:cubicBezTo>
                      <a:cubicBezTo>
                        <a:pt x="505" y="59"/>
                        <a:pt x="579" y="50"/>
                        <a:pt x="587" y="53"/>
                      </a:cubicBezTo>
                      <a:cubicBezTo>
                        <a:pt x="586" y="57"/>
                        <a:pt x="567" y="75"/>
                        <a:pt x="570" y="75"/>
                      </a:cubicBezTo>
                      <a:cubicBezTo>
                        <a:pt x="581" y="75"/>
                        <a:pt x="607" y="50"/>
                        <a:pt x="622" y="50"/>
                      </a:cubicBezTo>
                      <a:cubicBezTo>
                        <a:pt x="630" y="50"/>
                        <a:pt x="633" y="57"/>
                        <a:pt x="633" y="64"/>
                      </a:cubicBezTo>
                      <a:cubicBezTo>
                        <a:pt x="633" y="67"/>
                        <a:pt x="605" y="97"/>
                        <a:pt x="603" y="102"/>
                      </a:cubicBezTo>
                      <a:cubicBezTo>
                        <a:pt x="615" y="99"/>
                        <a:pt x="637" y="70"/>
                        <a:pt x="644" y="64"/>
                      </a:cubicBezTo>
                      <a:cubicBezTo>
                        <a:pt x="655" y="64"/>
                        <a:pt x="674" y="64"/>
                        <a:pt x="674" y="64"/>
                      </a:cubicBezTo>
                      <a:cubicBezTo>
                        <a:pt x="674" y="64"/>
                        <a:pt x="682" y="66"/>
                        <a:pt x="684" y="66"/>
                      </a:cubicBezTo>
                      <a:cubicBezTo>
                        <a:pt x="692" y="63"/>
                        <a:pt x="693" y="60"/>
                        <a:pt x="700" y="57"/>
                      </a:cubicBezTo>
                      <a:cubicBezTo>
                        <a:pt x="721" y="57"/>
                        <a:pt x="721" y="57"/>
                        <a:pt x="721" y="57"/>
                      </a:cubicBezTo>
                      <a:cubicBezTo>
                        <a:pt x="723" y="52"/>
                        <a:pt x="726" y="51"/>
                        <a:pt x="730" y="51"/>
                      </a:cubicBezTo>
                      <a:cubicBezTo>
                        <a:pt x="736" y="51"/>
                        <a:pt x="756" y="61"/>
                        <a:pt x="756" y="67"/>
                      </a:cubicBezTo>
                      <a:cubicBezTo>
                        <a:pt x="756" y="72"/>
                        <a:pt x="748" y="76"/>
                        <a:pt x="745" y="77"/>
                      </a:cubicBezTo>
                      <a:cubicBezTo>
                        <a:pt x="731" y="82"/>
                        <a:pt x="722" y="94"/>
                        <a:pt x="702" y="94"/>
                      </a:cubicBezTo>
                      <a:cubicBezTo>
                        <a:pt x="707" y="97"/>
                        <a:pt x="708" y="97"/>
                        <a:pt x="711" y="94"/>
                      </a:cubicBezTo>
                      <a:cubicBezTo>
                        <a:pt x="711" y="107"/>
                        <a:pt x="699" y="107"/>
                        <a:pt x="691" y="109"/>
                      </a:cubicBezTo>
                      <a:cubicBezTo>
                        <a:pt x="694" y="115"/>
                        <a:pt x="691" y="110"/>
                        <a:pt x="691" y="114"/>
                      </a:cubicBezTo>
                      <a:cubicBezTo>
                        <a:pt x="691" y="121"/>
                        <a:pt x="680" y="123"/>
                        <a:pt x="671" y="125"/>
                      </a:cubicBezTo>
                      <a:cubicBezTo>
                        <a:pt x="672" y="130"/>
                        <a:pt x="671" y="130"/>
                        <a:pt x="671" y="132"/>
                      </a:cubicBezTo>
                      <a:cubicBezTo>
                        <a:pt x="671" y="141"/>
                        <a:pt x="662" y="144"/>
                        <a:pt x="654" y="150"/>
                      </a:cubicBezTo>
                      <a:cubicBezTo>
                        <a:pt x="648" y="154"/>
                        <a:pt x="649" y="165"/>
                        <a:pt x="646" y="169"/>
                      </a:cubicBezTo>
                      <a:cubicBezTo>
                        <a:pt x="651" y="172"/>
                        <a:pt x="655" y="169"/>
                        <a:pt x="659" y="169"/>
                      </a:cubicBezTo>
                      <a:cubicBezTo>
                        <a:pt x="667" y="169"/>
                        <a:pt x="673" y="174"/>
                        <a:pt x="677" y="178"/>
                      </a:cubicBezTo>
                      <a:cubicBezTo>
                        <a:pt x="675" y="179"/>
                        <a:pt x="672" y="180"/>
                        <a:pt x="669" y="180"/>
                      </a:cubicBezTo>
                      <a:cubicBezTo>
                        <a:pt x="671" y="187"/>
                        <a:pt x="688" y="185"/>
                        <a:pt x="688" y="196"/>
                      </a:cubicBezTo>
                      <a:cubicBezTo>
                        <a:pt x="688" y="206"/>
                        <a:pt x="665" y="202"/>
                        <a:pt x="657" y="202"/>
                      </a:cubicBezTo>
                      <a:cubicBezTo>
                        <a:pt x="652" y="202"/>
                        <a:pt x="648" y="206"/>
                        <a:pt x="648" y="209"/>
                      </a:cubicBezTo>
                      <a:cubicBezTo>
                        <a:pt x="648" y="217"/>
                        <a:pt x="656" y="217"/>
                        <a:pt x="663" y="217"/>
                      </a:cubicBezTo>
                      <a:cubicBezTo>
                        <a:pt x="663" y="226"/>
                        <a:pt x="669" y="229"/>
                        <a:pt x="669" y="236"/>
                      </a:cubicBezTo>
                      <a:cubicBezTo>
                        <a:pt x="669" y="239"/>
                        <a:pt x="667" y="243"/>
                        <a:pt x="669" y="245"/>
                      </a:cubicBezTo>
                      <a:cubicBezTo>
                        <a:pt x="662" y="245"/>
                        <a:pt x="655" y="245"/>
                        <a:pt x="655" y="251"/>
                      </a:cubicBezTo>
                      <a:cubicBezTo>
                        <a:pt x="655" y="258"/>
                        <a:pt x="667" y="258"/>
                        <a:pt x="673" y="260"/>
                      </a:cubicBezTo>
                      <a:cubicBezTo>
                        <a:pt x="670" y="267"/>
                        <a:pt x="661" y="271"/>
                        <a:pt x="653" y="272"/>
                      </a:cubicBezTo>
                      <a:cubicBezTo>
                        <a:pt x="653" y="275"/>
                        <a:pt x="655" y="277"/>
                        <a:pt x="657" y="278"/>
                      </a:cubicBezTo>
                      <a:cubicBezTo>
                        <a:pt x="654" y="292"/>
                        <a:pt x="637" y="286"/>
                        <a:pt x="633" y="295"/>
                      </a:cubicBezTo>
                      <a:cubicBezTo>
                        <a:pt x="628" y="292"/>
                        <a:pt x="623" y="290"/>
                        <a:pt x="620" y="285"/>
                      </a:cubicBezTo>
                      <a:cubicBezTo>
                        <a:pt x="613" y="285"/>
                        <a:pt x="613" y="285"/>
                        <a:pt x="613" y="285"/>
                      </a:cubicBezTo>
                      <a:cubicBezTo>
                        <a:pt x="618" y="297"/>
                        <a:pt x="637" y="293"/>
                        <a:pt x="637" y="305"/>
                      </a:cubicBezTo>
                      <a:cubicBezTo>
                        <a:pt x="637" y="310"/>
                        <a:pt x="636" y="317"/>
                        <a:pt x="631" y="317"/>
                      </a:cubicBezTo>
                      <a:cubicBezTo>
                        <a:pt x="623" y="317"/>
                        <a:pt x="609" y="306"/>
                        <a:pt x="607" y="297"/>
                      </a:cubicBezTo>
                      <a:cubicBezTo>
                        <a:pt x="603" y="298"/>
                        <a:pt x="602" y="297"/>
                        <a:pt x="601" y="297"/>
                      </a:cubicBezTo>
                      <a:cubicBezTo>
                        <a:pt x="601" y="304"/>
                        <a:pt x="601" y="304"/>
                        <a:pt x="601" y="304"/>
                      </a:cubicBezTo>
                      <a:cubicBezTo>
                        <a:pt x="617" y="320"/>
                        <a:pt x="645" y="327"/>
                        <a:pt x="645" y="352"/>
                      </a:cubicBezTo>
                      <a:cubicBezTo>
                        <a:pt x="645" y="357"/>
                        <a:pt x="638" y="358"/>
                        <a:pt x="633" y="358"/>
                      </a:cubicBezTo>
                      <a:cubicBezTo>
                        <a:pt x="612" y="358"/>
                        <a:pt x="617" y="336"/>
                        <a:pt x="599" y="336"/>
                      </a:cubicBezTo>
                      <a:cubicBezTo>
                        <a:pt x="596" y="336"/>
                        <a:pt x="594" y="337"/>
                        <a:pt x="592" y="336"/>
                      </a:cubicBezTo>
                      <a:cubicBezTo>
                        <a:pt x="592" y="342"/>
                        <a:pt x="596" y="343"/>
                        <a:pt x="596" y="347"/>
                      </a:cubicBezTo>
                      <a:cubicBezTo>
                        <a:pt x="596" y="351"/>
                        <a:pt x="589" y="352"/>
                        <a:pt x="587" y="352"/>
                      </a:cubicBezTo>
                      <a:cubicBezTo>
                        <a:pt x="587" y="366"/>
                        <a:pt x="626" y="364"/>
                        <a:pt x="635" y="367"/>
                      </a:cubicBezTo>
                      <a:cubicBezTo>
                        <a:pt x="629" y="372"/>
                        <a:pt x="624" y="373"/>
                        <a:pt x="616" y="375"/>
                      </a:cubicBezTo>
                      <a:cubicBezTo>
                        <a:pt x="602" y="380"/>
                        <a:pt x="597" y="393"/>
                        <a:pt x="584" y="397"/>
                      </a:cubicBezTo>
                      <a:cubicBezTo>
                        <a:pt x="569" y="402"/>
                        <a:pt x="556" y="400"/>
                        <a:pt x="539" y="408"/>
                      </a:cubicBezTo>
                      <a:cubicBezTo>
                        <a:pt x="518" y="408"/>
                        <a:pt x="518" y="408"/>
                        <a:pt x="518" y="408"/>
                      </a:cubicBezTo>
                      <a:cubicBezTo>
                        <a:pt x="514" y="410"/>
                        <a:pt x="510" y="412"/>
                        <a:pt x="510" y="415"/>
                      </a:cubicBezTo>
                      <a:cubicBezTo>
                        <a:pt x="498" y="423"/>
                        <a:pt x="498" y="423"/>
                        <a:pt x="498" y="423"/>
                      </a:cubicBezTo>
                      <a:cubicBezTo>
                        <a:pt x="490" y="430"/>
                        <a:pt x="490" y="438"/>
                        <a:pt x="483" y="445"/>
                      </a:cubicBezTo>
                      <a:cubicBezTo>
                        <a:pt x="474" y="454"/>
                        <a:pt x="459" y="452"/>
                        <a:pt x="450" y="458"/>
                      </a:cubicBezTo>
                      <a:cubicBezTo>
                        <a:pt x="443" y="458"/>
                        <a:pt x="443" y="458"/>
                        <a:pt x="443" y="458"/>
                      </a:cubicBezTo>
                      <a:cubicBezTo>
                        <a:pt x="443" y="449"/>
                        <a:pt x="443" y="449"/>
                        <a:pt x="443" y="449"/>
                      </a:cubicBezTo>
                      <a:cubicBezTo>
                        <a:pt x="437" y="452"/>
                        <a:pt x="438" y="457"/>
                        <a:pt x="435" y="460"/>
                      </a:cubicBezTo>
                      <a:cubicBezTo>
                        <a:pt x="425" y="470"/>
                        <a:pt x="401" y="466"/>
                        <a:pt x="401" y="480"/>
                      </a:cubicBezTo>
                      <a:cubicBezTo>
                        <a:pt x="401" y="482"/>
                        <a:pt x="402" y="483"/>
                        <a:pt x="402" y="485"/>
                      </a:cubicBezTo>
                      <a:cubicBezTo>
                        <a:pt x="401" y="486"/>
                        <a:pt x="399" y="488"/>
                        <a:pt x="399" y="490"/>
                      </a:cubicBezTo>
                      <a:cubicBezTo>
                        <a:pt x="399" y="493"/>
                        <a:pt x="405" y="495"/>
                        <a:pt x="405" y="500"/>
                      </a:cubicBezTo>
                      <a:cubicBezTo>
                        <a:pt x="405" y="515"/>
                        <a:pt x="384" y="510"/>
                        <a:pt x="384" y="523"/>
                      </a:cubicBezTo>
                      <a:cubicBezTo>
                        <a:pt x="384" y="531"/>
                        <a:pt x="383" y="543"/>
                        <a:pt x="384" y="547"/>
                      </a:cubicBezTo>
                      <a:cubicBezTo>
                        <a:pt x="374" y="552"/>
                        <a:pt x="379" y="575"/>
                        <a:pt x="367" y="575"/>
                      </a:cubicBezTo>
                      <a:cubicBezTo>
                        <a:pt x="364" y="575"/>
                        <a:pt x="363" y="573"/>
                        <a:pt x="362" y="571"/>
                      </a:cubicBezTo>
                      <a:cubicBezTo>
                        <a:pt x="356" y="571"/>
                        <a:pt x="356" y="574"/>
                        <a:pt x="353" y="574"/>
                      </a:cubicBezTo>
                      <a:cubicBezTo>
                        <a:pt x="342" y="574"/>
                        <a:pt x="343" y="554"/>
                        <a:pt x="332" y="554"/>
                      </a:cubicBezTo>
                      <a:cubicBezTo>
                        <a:pt x="326" y="554"/>
                        <a:pt x="319" y="559"/>
                        <a:pt x="313" y="560"/>
                      </a:cubicBezTo>
                      <a:cubicBezTo>
                        <a:pt x="310" y="550"/>
                        <a:pt x="306" y="553"/>
                        <a:pt x="299" y="547"/>
                      </a:cubicBezTo>
                      <a:cubicBezTo>
                        <a:pt x="296" y="546"/>
                        <a:pt x="297" y="539"/>
                        <a:pt x="296" y="539"/>
                      </a:cubicBezTo>
                      <a:cubicBezTo>
                        <a:pt x="287" y="531"/>
                        <a:pt x="270" y="512"/>
                        <a:pt x="270" y="499"/>
                      </a:cubicBezTo>
                      <a:cubicBezTo>
                        <a:pt x="270" y="493"/>
                        <a:pt x="274" y="494"/>
                        <a:pt x="277" y="490"/>
                      </a:cubicBezTo>
                      <a:cubicBezTo>
                        <a:pt x="270" y="482"/>
                        <a:pt x="268" y="493"/>
                        <a:pt x="260" y="489"/>
                      </a:cubicBezTo>
                      <a:cubicBezTo>
                        <a:pt x="259" y="487"/>
                        <a:pt x="257" y="479"/>
                        <a:pt x="256" y="475"/>
                      </a:cubicBezTo>
                      <a:cubicBezTo>
                        <a:pt x="253" y="466"/>
                        <a:pt x="241" y="461"/>
                        <a:pt x="241" y="449"/>
                      </a:cubicBezTo>
                      <a:cubicBezTo>
                        <a:pt x="241" y="445"/>
                        <a:pt x="244" y="443"/>
                        <a:pt x="246" y="438"/>
                      </a:cubicBezTo>
                      <a:cubicBezTo>
                        <a:pt x="243" y="437"/>
                        <a:pt x="240" y="436"/>
                        <a:pt x="237" y="438"/>
                      </a:cubicBezTo>
                      <a:cubicBezTo>
                        <a:pt x="237" y="428"/>
                        <a:pt x="237" y="428"/>
                        <a:pt x="237" y="428"/>
                      </a:cubicBezTo>
                      <a:cubicBezTo>
                        <a:pt x="243" y="420"/>
                        <a:pt x="246" y="411"/>
                        <a:pt x="255" y="404"/>
                      </a:cubicBezTo>
                      <a:lnTo>
                        <a:pt x="255" y="40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: Shape 384"/>
                <p:cNvSpPr>
                  <a:spLocks/>
                </p:cNvSpPr>
                <p:nvPr/>
              </p:nvSpPr>
              <p:spPr bwMode="auto">
                <a:xfrm>
                  <a:off x="3470275" y="1443038"/>
                  <a:ext cx="47625" cy="31750"/>
                </a:xfrm>
                <a:custGeom>
                  <a:avLst/>
                  <a:gdLst/>
                  <a:ahLst/>
                  <a:cxnLst>
                    <a:cxn ang="0">
                      <a:pos x="9" y="24"/>
                    </a:cxn>
                    <a:cxn ang="0">
                      <a:pos x="0" y="9"/>
                    </a:cxn>
                    <a:cxn ang="0">
                      <a:pos x="10" y="0"/>
                    </a:cxn>
                    <a:cxn ang="0">
                      <a:pos x="36" y="16"/>
                    </a:cxn>
                    <a:cxn ang="0">
                      <a:pos x="19" y="24"/>
                    </a:cxn>
                    <a:cxn ang="0">
                      <a:pos x="9" y="24"/>
                    </a:cxn>
                  </a:cxnLst>
                  <a:rect l="0" t="0" r="r" b="b"/>
                  <a:pathLst>
                    <a:path w="36" h="24">
                      <a:moveTo>
                        <a:pt x="9" y="24"/>
                      </a:moveTo>
                      <a:cubicBezTo>
                        <a:pt x="5" y="24"/>
                        <a:pt x="0" y="14"/>
                        <a:pt x="0" y="9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21" y="0"/>
                        <a:pt x="25" y="12"/>
                        <a:pt x="36" y="16"/>
                      </a:cubicBezTo>
                      <a:cubicBezTo>
                        <a:pt x="35" y="23"/>
                        <a:pt x="26" y="24"/>
                        <a:pt x="19" y="24"/>
                      </a:cubicBezTo>
                      <a:lnTo>
                        <a:pt x="9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: Shape 385"/>
                <p:cNvSpPr>
                  <a:spLocks/>
                </p:cNvSpPr>
                <p:nvPr/>
              </p:nvSpPr>
              <p:spPr bwMode="auto">
                <a:xfrm>
                  <a:off x="4070350" y="1277938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6" y="12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12" y="5"/>
                    </a:cxn>
                    <a:cxn ang="0">
                      <a:pos x="20" y="5"/>
                    </a:cxn>
                    <a:cxn ang="0">
                      <a:pos x="6" y="12"/>
                    </a:cxn>
                  </a:cxnLst>
                  <a:rect l="0" t="0" r="r" b="b"/>
                  <a:pathLst>
                    <a:path w="20" h="12">
                      <a:moveTo>
                        <a:pt x="6" y="12"/>
                      </a:moveTo>
                      <a:cubicBezTo>
                        <a:pt x="2" y="12"/>
                        <a:pt x="0" y="8"/>
                        <a:pt x="0" y="5"/>
                      </a:cubicBezTo>
                      <a:cubicBezTo>
                        <a:pt x="0" y="3"/>
                        <a:pt x="3" y="1"/>
                        <a:pt x="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3"/>
                        <a:pt x="12" y="4"/>
                        <a:pt x="12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7" y="7"/>
                        <a:pt x="10" y="12"/>
                        <a:pt x="6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: Shape 386"/>
                <p:cNvSpPr>
                  <a:spLocks/>
                </p:cNvSpPr>
                <p:nvPr/>
              </p:nvSpPr>
              <p:spPr bwMode="auto">
                <a:xfrm>
                  <a:off x="3397250" y="1928813"/>
                  <a:ext cx="109538" cy="106363"/>
                </a:xfrm>
                <a:custGeom>
                  <a:avLst/>
                  <a:gdLst/>
                  <a:ahLst/>
                  <a:cxnLst>
                    <a:cxn ang="0">
                      <a:pos x="4" y="67"/>
                    </a:cxn>
                    <a:cxn ang="0">
                      <a:pos x="0" y="62"/>
                    </a:cxn>
                    <a:cxn ang="0">
                      <a:pos x="8" y="54"/>
                    </a:cxn>
                    <a:cxn ang="0">
                      <a:pos x="8" y="51"/>
                    </a:cxn>
                    <a:cxn ang="0">
                      <a:pos x="4" y="49"/>
                    </a:cxn>
                    <a:cxn ang="0">
                      <a:pos x="28" y="13"/>
                    </a:cxn>
                    <a:cxn ang="0">
                      <a:pos x="41" y="0"/>
                    </a:cxn>
                    <a:cxn ang="0">
                      <a:pos x="44" y="4"/>
                    </a:cxn>
                    <a:cxn ang="0">
                      <a:pos x="32" y="27"/>
                    </a:cxn>
                    <a:cxn ang="0">
                      <a:pos x="32" y="31"/>
                    </a:cxn>
                    <a:cxn ang="0">
                      <a:pos x="39" y="27"/>
                    </a:cxn>
                    <a:cxn ang="0">
                      <a:pos x="46" y="29"/>
                    </a:cxn>
                    <a:cxn ang="0">
                      <a:pos x="44" y="32"/>
                    </a:cxn>
                    <a:cxn ang="0">
                      <a:pos x="44" y="36"/>
                    </a:cxn>
                    <a:cxn ang="0">
                      <a:pos x="52" y="36"/>
                    </a:cxn>
                    <a:cxn ang="0">
                      <a:pos x="52" y="38"/>
                    </a:cxn>
                    <a:cxn ang="0">
                      <a:pos x="57" y="36"/>
                    </a:cxn>
                    <a:cxn ang="0">
                      <a:pos x="70" y="36"/>
                    </a:cxn>
                    <a:cxn ang="0">
                      <a:pos x="69" y="51"/>
                    </a:cxn>
                    <a:cxn ang="0">
                      <a:pos x="74" y="49"/>
                    </a:cxn>
                    <a:cxn ang="0">
                      <a:pos x="70" y="56"/>
                    </a:cxn>
                    <a:cxn ang="0">
                      <a:pos x="73" y="63"/>
                    </a:cxn>
                    <a:cxn ang="0">
                      <a:pos x="79" y="60"/>
                    </a:cxn>
                    <a:cxn ang="0">
                      <a:pos x="82" y="70"/>
                    </a:cxn>
                    <a:cxn ang="0">
                      <a:pos x="75" y="80"/>
                    </a:cxn>
                    <a:cxn ang="0">
                      <a:pos x="71" y="75"/>
                    </a:cxn>
                    <a:cxn ang="0">
                      <a:pos x="67" y="74"/>
                    </a:cxn>
                    <a:cxn ang="0">
                      <a:pos x="63" y="62"/>
                    </a:cxn>
                    <a:cxn ang="0">
                      <a:pos x="50" y="74"/>
                    </a:cxn>
                    <a:cxn ang="0">
                      <a:pos x="47" y="74"/>
                    </a:cxn>
                    <a:cxn ang="0">
                      <a:pos x="52" y="67"/>
                    </a:cxn>
                    <a:cxn ang="0">
                      <a:pos x="40" y="65"/>
                    </a:cxn>
                    <a:cxn ang="0">
                      <a:pos x="31" y="67"/>
                    </a:cxn>
                    <a:cxn ang="0">
                      <a:pos x="18" y="64"/>
                    </a:cxn>
                    <a:cxn ang="0">
                      <a:pos x="4" y="67"/>
                    </a:cxn>
                  </a:cxnLst>
                  <a:rect l="0" t="0" r="r" b="b"/>
                  <a:pathLst>
                    <a:path w="82" h="80">
                      <a:moveTo>
                        <a:pt x="4" y="67"/>
                      </a:moveTo>
                      <a:cubicBezTo>
                        <a:pt x="2" y="67"/>
                        <a:pt x="0" y="64"/>
                        <a:pt x="0" y="62"/>
                      </a:cubicBezTo>
                      <a:cubicBezTo>
                        <a:pt x="0" y="61"/>
                        <a:pt x="8" y="55"/>
                        <a:pt x="8" y="54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5" y="51"/>
                        <a:pt x="4" y="49"/>
                      </a:cubicBezTo>
                      <a:cubicBezTo>
                        <a:pt x="17" y="43"/>
                        <a:pt x="21" y="23"/>
                        <a:pt x="28" y="13"/>
                      </a:cubicBezTo>
                      <a:cubicBezTo>
                        <a:pt x="32" y="7"/>
                        <a:pt x="34" y="0"/>
                        <a:pt x="41" y="0"/>
                      </a:cubicBezTo>
                      <a:cubicBezTo>
                        <a:pt x="43" y="0"/>
                        <a:pt x="44" y="3"/>
                        <a:pt x="44" y="4"/>
                      </a:cubicBezTo>
                      <a:cubicBezTo>
                        <a:pt x="44" y="14"/>
                        <a:pt x="35" y="19"/>
                        <a:pt x="32" y="27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6" y="30"/>
                        <a:pt x="36" y="27"/>
                        <a:pt x="39" y="27"/>
                      </a:cubicBezTo>
                      <a:cubicBezTo>
                        <a:pt x="42" y="27"/>
                        <a:pt x="44" y="28"/>
                        <a:pt x="46" y="29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52" y="36"/>
                        <a:pt x="52" y="36"/>
                        <a:pt x="52" y="36"/>
                      </a:cubicBezTo>
                      <a:cubicBezTo>
                        <a:pt x="52" y="36"/>
                        <a:pt x="52" y="38"/>
                        <a:pt x="52" y="38"/>
                      </a:cubicBezTo>
                      <a:cubicBezTo>
                        <a:pt x="57" y="36"/>
                        <a:pt x="57" y="36"/>
                        <a:pt x="57" y="36"/>
                      </a:cubicBezTo>
                      <a:cubicBezTo>
                        <a:pt x="62" y="37"/>
                        <a:pt x="68" y="37"/>
                        <a:pt x="70" y="36"/>
                      </a:cubicBezTo>
                      <a:cubicBezTo>
                        <a:pt x="70" y="40"/>
                        <a:pt x="69" y="44"/>
                        <a:pt x="69" y="51"/>
                      </a:cubicBezTo>
                      <a:cubicBezTo>
                        <a:pt x="70" y="50"/>
                        <a:pt x="73" y="49"/>
                        <a:pt x="74" y="49"/>
                      </a:cubicBezTo>
                      <a:cubicBezTo>
                        <a:pt x="74" y="53"/>
                        <a:pt x="70" y="54"/>
                        <a:pt x="70" y="56"/>
                      </a:cubicBezTo>
                      <a:cubicBezTo>
                        <a:pt x="70" y="58"/>
                        <a:pt x="73" y="60"/>
                        <a:pt x="73" y="63"/>
                      </a:cubicBezTo>
                      <a:cubicBezTo>
                        <a:pt x="77" y="63"/>
                        <a:pt x="76" y="62"/>
                        <a:pt x="79" y="60"/>
                      </a:cubicBezTo>
                      <a:cubicBezTo>
                        <a:pt x="79" y="66"/>
                        <a:pt x="82" y="65"/>
                        <a:pt x="82" y="70"/>
                      </a:cubicBezTo>
                      <a:cubicBezTo>
                        <a:pt x="82" y="75"/>
                        <a:pt x="79" y="80"/>
                        <a:pt x="75" y="80"/>
                      </a:cubicBezTo>
                      <a:cubicBezTo>
                        <a:pt x="72" y="80"/>
                        <a:pt x="71" y="77"/>
                        <a:pt x="71" y="75"/>
                      </a:cubicBezTo>
                      <a:cubicBezTo>
                        <a:pt x="69" y="75"/>
                        <a:pt x="69" y="74"/>
                        <a:pt x="67" y="74"/>
                      </a:cubicBezTo>
                      <a:cubicBezTo>
                        <a:pt x="64" y="74"/>
                        <a:pt x="66" y="66"/>
                        <a:pt x="63" y="62"/>
                      </a:cubicBezTo>
                      <a:cubicBezTo>
                        <a:pt x="59" y="67"/>
                        <a:pt x="55" y="74"/>
                        <a:pt x="50" y="74"/>
                      </a:cubicBezTo>
                      <a:cubicBezTo>
                        <a:pt x="49" y="74"/>
                        <a:pt x="47" y="75"/>
                        <a:pt x="47" y="74"/>
                      </a:cubicBezTo>
                      <a:cubicBezTo>
                        <a:pt x="47" y="70"/>
                        <a:pt x="51" y="70"/>
                        <a:pt x="52" y="67"/>
                      </a:cubicBezTo>
                      <a:cubicBezTo>
                        <a:pt x="48" y="67"/>
                        <a:pt x="42" y="70"/>
                        <a:pt x="40" y="65"/>
                      </a:cubicBezTo>
                      <a:cubicBezTo>
                        <a:pt x="37" y="66"/>
                        <a:pt x="34" y="67"/>
                        <a:pt x="31" y="67"/>
                      </a:cubicBezTo>
                      <a:cubicBezTo>
                        <a:pt x="25" y="67"/>
                        <a:pt x="23" y="64"/>
                        <a:pt x="18" y="64"/>
                      </a:cubicBezTo>
                      <a:cubicBezTo>
                        <a:pt x="11" y="64"/>
                        <a:pt x="9" y="67"/>
                        <a:pt x="4" y="6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: Shape 387"/>
                <p:cNvSpPr>
                  <a:spLocks/>
                </p:cNvSpPr>
                <p:nvPr/>
              </p:nvSpPr>
              <p:spPr bwMode="auto">
                <a:xfrm>
                  <a:off x="2427288" y="2314575"/>
                  <a:ext cx="671513" cy="450850"/>
                </a:xfrm>
                <a:custGeom>
                  <a:avLst/>
                  <a:gdLst/>
                  <a:ahLst/>
                  <a:cxnLst>
                    <a:cxn ang="0">
                      <a:pos x="250" y="98"/>
                    </a:cxn>
                    <a:cxn ang="0">
                      <a:pos x="246" y="141"/>
                    </a:cxn>
                    <a:cxn ang="0">
                      <a:pos x="251" y="160"/>
                    </a:cxn>
                    <a:cxn ang="0">
                      <a:pos x="281" y="192"/>
                    </a:cxn>
                    <a:cxn ang="0">
                      <a:pos x="312" y="191"/>
                    </a:cxn>
                    <a:cxn ang="0">
                      <a:pos x="327" y="187"/>
                    </a:cxn>
                    <a:cxn ang="0">
                      <a:pos x="363" y="152"/>
                    </a:cxn>
                    <a:cxn ang="0">
                      <a:pos x="382" y="154"/>
                    </a:cxn>
                    <a:cxn ang="0">
                      <a:pos x="374" y="180"/>
                    </a:cxn>
                    <a:cxn ang="0">
                      <a:pos x="369" y="192"/>
                    </a:cxn>
                    <a:cxn ang="0">
                      <a:pos x="365" y="213"/>
                    </a:cxn>
                    <a:cxn ang="0">
                      <a:pos x="357" y="224"/>
                    </a:cxn>
                    <a:cxn ang="0">
                      <a:pos x="405" y="226"/>
                    </a:cxn>
                    <a:cxn ang="0">
                      <a:pos x="426" y="242"/>
                    </a:cxn>
                    <a:cxn ang="0">
                      <a:pos x="423" y="289"/>
                    </a:cxn>
                    <a:cxn ang="0">
                      <a:pos x="451" y="316"/>
                    </a:cxn>
                    <a:cxn ang="0">
                      <a:pos x="504" y="322"/>
                    </a:cxn>
                    <a:cxn ang="0">
                      <a:pos x="488" y="329"/>
                    </a:cxn>
                    <a:cxn ang="0">
                      <a:pos x="480" y="316"/>
                    </a:cxn>
                    <a:cxn ang="0">
                      <a:pos x="468" y="332"/>
                    </a:cxn>
                    <a:cxn ang="0">
                      <a:pos x="446" y="326"/>
                    </a:cxn>
                    <a:cxn ang="0">
                      <a:pos x="431" y="323"/>
                    </a:cxn>
                    <a:cxn ang="0">
                      <a:pos x="406" y="302"/>
                    </a:cxn>
                    <a:cxn ang="0">
                      <a:pos x="402" y="306"/>
                    </a:cxn>
                    <a:cxn ang="0">
                      <a:pos x="391" y="281"/>
                    </a:cxn>
                    <a:cxn ang="0">
                      <a:pos x="372" y="260"/>
                    </a:cxn>
                    <a:cxn ang="0">
                      <a:pos x="345" y="255"/>
                    </a:cxn>
                    <a:cxn ang="0">
                      <a:pos x="294" y="226"/>
                    </a:cxn>
                    <a:cxn ang="0">
                      <a:pos x="282" y="222"/>
                    </a:cxn>
                    <a:cxn ang="0">
                      <a:pos x="256" y="227"/>
                    </a:cxn>
                    <a:cxn ang="0">
                      <a:pos x="221" y="214"/>
                    </a:cxn>
                    <a:cxn ang="0">
                      <a:pos x="195" y="203"/>
                    </a:cxn>
                    <a:cxn ang="0">
                      <a:pos x="175" y="195"/>
                    </a:cxn>
                    <a:cxn ang="0">
                      <a:pos x="148" y="172"/>
                    </a:cxn>
                    <a:cxn ang="0">
                      <a:pos x="148" y="150"/>
                    </a:cxn>
                    <a:cxn ang="0">
                      <a:pos x="102" y="101"/>
                    </a:cxn>
                    <a:cxn ang="0">
                      <a:pos x="82" y="68"/>
                    </a:cxn>
                    <a:cxn ang="0">
                      <a:pos x="62" y="53"/>
                    </a:cxn>
                    <a:cxn ang="0">
                      <a:pos x="49" y="22"/>
                    </a:cxn>
                    <a:cxn ang="0">
                      <a:pos x="28" y="19"/>
                    </a:cxn>
                    <a:cxn ang="0">
                      <a:pos x="49" y="53"/>
                    </a:cxn>
                    <a:cxn ang="0">
                      <a:pos x="73" y="95"/>
                    </a:cxn>
                    <a:cxn ang="0">
                      <a:pos x="96" y="130"/>
                    </a:cxn>
                    <a:cxn ang="0">
                      <a:pos x="86" y="127"/>
                    </a:cxn>
                    <a:cxn ang="0">
                      <a:pos x="65" y="109"/>
                    </a:cxn>
                    <a:cxn ang="0">
                      <a:pos x="52" y="84"/>
                    </a:cxn>
                    <a:cxn ang="0">
                      <a:pos x="40" y="69"/>
                    </a:cxn>
                    <a:cxn ang="0">
                      <a:pos x="11" y="24"/>
                    </a:cxn>
                    <a:cxn ang="0">
                      <a:pos x="0" y="0"/>
                    </a:cxn>
                    <a:cxn ang="0">
                      <a:pos x="76" y="16"/>
                    </a:cxn>
                    <a:cxn ang="0">
                      <a:pos x="113" y="10"/>
                    </a:cxn>
                    <a:cxn ang="0">
                      <a:pos x="152" y="29"/>
                    </a:cxn>
                    <a:cxn ang="0">
                      <a:pos x="188" y="38"/>
                    </a:cxn>
                    <a:cxn ang="0">
                      <a:pos x="249" y="90"/>
                    </a:cxn>
                    <a:cxn ang="0">
                      <a:pos x="247" y="86"/>
                    </a:cxn>
                  </a:cxnLst>
                  <a:rect l="0" t="0" r="r" b="b"/>
                  <a:pathLst>
                    <a:path w="504" h="338">
                      <a:moveTo>
                        <a:pt x="248" y="91"/>
                      </a:moveTo>
                      <a:cubicBezTo>
                        <a:pt x="249" y="94"/>
                        <a:pt x="250" y="96"/>
                        <a:pt x="250" y="98"/>
                      </a:cubicBezTo>
                      <a:cubicBezTo>
                        <a:pt x="250" y="106"/>
                        <a:pt x="247" y="109"/>
                        <a:pt x="246" y="116"/>
                      </a:cubicBezTo>
                      <a:cubicBezTo>
                        <a:pt x="246" y="141"/>
                        <a:pt x="246" y="141"/>
                        <a:pt x="246" y="141"/>
                      </a:cubicBezTo>
                      <a:cubicBezTo>
                        <a:pt x="245" y="144"/>
                        <a:pt x="248" y="148"/>
                        <a:pt x="249" y="150"/>
                      </a:cubicBezTo>
                      <a:cubicBezTo>
                        <a:pt x="251" y="154"/>
                        <a:pt x="249" y="156"/>
                        <a:pt x="251" y="160"/>
                      </a:cubicBezTo>
                      <a:cubicBezTo>
                        <a:pt x="252" y="164"/>
                        <a:pt x="258" y="170"/>
                        <a:pt x="261" y="173"/>
                      </a:cubicBezTo>
                      <a:cubicBezTo>
                        <a:pt x="269" y="181"/>
                        <a:pt x="269" y="188"/>
                        <a:pt x="281" y="192"/>
                      </a:cubicBezTo>
                      <a:cubicBezTo>
                        <a:pt x="285" y="193"/>
                        <a:pt x="285" y="197"/>
                        <a:pt x="288" y="197"/>
                      </a:cubicBezTo>
                      <a:cubicBezTo>
                        <a:pt x="297" y="197"/>
                        <a:pt x="304" y="191"/>
                        <a:pt x="312" y="191"/>
                      </a:cubicBezTo>
                      <a:cubicBezTo>
                        <a:pt x="317" y="191"/>
                        <a:pt x="319" y="194"/>
                        <a:pt x="321" y="194"/>
                      </a:cubicBezTo>
                      <a:cubicBezTo>
                        <a:pt x="324" y="194"/>
                        <a:pt x="327" y="188"/>
                        <a:pt x="327" y="187"/>
                      </a:cubicBezTo>
                      <a:cubicBezTo>
                        <a:pt x="329" y="181"/>
                        <a:pt x="336" y="176"/>
                        <a:pt x="336" y="169"/>
                      </a:cubicBezTo>
                      <a:cubicBezTo>
                        <a:pt x="336" y="156"/>
                        <a:pt x="351" y="152"/>
                        <a:pt x="363" y="152"/>
                      </a:cubicBezTo>
                      <a:cubicBezTo>
                        <a:pt x="367" y="152"/>
                        <a:pt x="370" y="152"/>
                        <a:pt x="372" y="153"/>
                      </a:cubicBezTo>
                      <a:cubicBezTo>
                        <a:pt x="373" y="154"/>
                        <a:pt x="379" y="154"/>
                        <a:pt x="382" y="154"/>
                      </a:cubicBezTo>
                      <a:cubicBezTo>
                        <a:pt x="382" y="155"/>
                        <a:pt x="382" y="157"/>
                        <a:pt x="382" y="158"/>
                      </a:cubicBezTo>
                      <a:cubicBezTo>
                        <a:pt x="382" y="164"/>
                        <a:pt x="374" y="172"/>
                        <a:pt x="374" y="180"/>
                      </a:cubicBezTo>
                      <a:cubicBezTo>
                        <a:pt x="374" y="188"/>
                        <a:pt x="372" y="191"/>
                        <a:pt x="369" y="195"/>
                      </a:cubicBezTo>
                      <a:cubicBezTo>
                        <a:pt x="369" y="194"/>
                        <a:pt x="369" y="193"/>
                        <a:pt x="369" y="192"/>
                      </a:cubicBezTo>
                      <a:cubicBezTo>
                        <a:pt x="368" y="192"/>
                        <a:pt x="367" y="192"/>
                        <a:pt x="365" y="192"/>
                      </a:cubicBezTo>
                      <a:cubicBezTo>
                        <a:pt x="365" y="197"/>
                        <a:pt x="365" y="207"/>
                        <a:pt x="365" y="213"/>
                      </a:cubicBezTo>
                      <a:cubicBezTo>
                        <a:pt x="365" y="217"/>
                        <a:pt x="360" y="219"/>
                        <a:pt x="357" y="222"/>
                      </a:cubicBezTo>
                      <a:cubicBezTo>
                        <a:pt x="357" y="223"/>
                        <a:pt x="357" y="223"/>
                        <a:pt x="357" y="224"/>
                      </a:cubicBezTo>
                      <a:cubicBezTo>
                        <a:pt x="357" y="227"/>
                        <a:pt x="360" y="229"/>
                        <a:pt x="363" y="229"/>
                      </a:cubicBezTo>
                      <a:cubicBezTo>
                        <a:pt x="377" y="229"/>
                        <a:pt x="389" y="226"/>
                        <a:pt x="405" y="226"/>
                      </a:cubicBezTo>
                      <a:cubicBezTo>
                        <a:pt x="415" y="226"/>
                        <a:pt x="418" y="234"/>
                        <a:pt x="426" y="236"/>
                      </a:cubicBezTo>
                      <a:cubicBezTo>
                        <a:pt x="426" y="238"/>
                        <a:pt x="426" y="240"/>
                        <a:pt x="426" y="242"/>
                      </a:cubicBezTo>
                      <a:cubicBezTo>
                        <a:pt x="426" y="246"/>
                        <a:pt x="425" y="257"/>
                        <a:pt x="423" y="262"/>
                      </a:cubicBezTo>
                      <a:cubicBezTo>
                        <a:pt x="423" y="272"/>
                        <a:pt x="423" y="281"/>
                        <a:pt x="423" y="289"/>
                      </a:cubicBezTo>
                      <a:cubicBezTo>
                        <a:pt x="423" y="298"/>
                        <a:pt x="432" y="302"/>
                        <a:pt x="439" y="306"/>
                      </a:cubicBezTo>
                      <a:cubicBezTo>
                        <a:pt x="444" y="308"/>
                        <a:pt x="444" y="316"/>
                        <a:pt x="451" y="316"/>
                      </a:cubicBezTo>
                      <a:cubicBezTo>
                        <a:pt x="463" y="316"/>
                        <a:pt x="469" y="307"/>
                        <a:pt x="479" y="307"/>
                      </a:cubicBezTo>
                      <a:cubicBezTo>
                        <a:pt x="491" y="307"/>
                        <a:pt x="497" y="316"/>
                        <a:pt x="504" y="322"/>
                      </a:cubicBezTo>
                      <a:cubicBezTo>
                        <a:pt x="503" y="323"/>
                        <a:pt x="494" y="333"/>
                        <a:pt x="493" y="332"/>
                      </a:cubicBezTo>
                      <a:cubicBezTo>
                        <a:pt x="492" y="331"/>
                        <a:pt x="488" y="330"/>
                        <a:pt x="488" y="329"/>
                      </a:cubicBezTo>
                      <a:cubicBezTo>
                        <a:pt x="488" y="327"/>
                        <a:pt x="490" y="326"/>
                        <a:pt x="491" y="324"/>
                      </a:cubicBezTo>
                      <a:cubicBezTo>
                        <a:pt x="486" y="322"/>
                        <a:pt x="484" y="316"/>
                        <a:pt x="480" y="316"/>
                      </a:cubicBezTo>
                      <a:cubicBezTo>
                        <a:pt x="476" y="316"/>
                        <a:pt x="464" y="325"/>
                        <a:pt x="464" y="328"/>
                      </a:cubicBezTo>
                      <a:cubicBezTo>
                        <a:pt x="464" y="330"/>
                        <a:pt x="467" y="331"/>
                        <a:pt x="468" y="332"/>
                      </a:cubicBezTo>
                      <a:cubicBezTo>
                        <a:pt x="467" y="336"/>
                        <a:pt x="465" y="338"/>
                        <a:pt x="461" y="338"/>
                      </a:cubicBezTo>
                      <a:cubicBezTo>
                        <a:pt x="454" y="338"/>
                        <a:pt x="450" y="330"/>
                        <a:pt x="446" y="326"/>
                      </a:cubicBezTo>
                      <a:cubicBezTo>
                        <a:pt x="443" y="323"/>
                        <a:pt x="436" y="326"/>
                        <a:pt x="433" y="326"/>
                      </a:cubicBezTo>
                      <a:cubicBezTo>
                        <a:pt x="432" y="326"/>
                        <a:pt x="431" y="324"/>
                        <a:pt x="431" y="323"/>
                      </a:cubicBezTo>
                      <a:cubicBezTo>
                        <a:pt x="424" y="322"/>
                        <a:pt x="424" y="318"/>
                        <a:pt x="423" y="314"/>
                      </a:cubicBezTo>
                      <a:cubicBezTo>
                        <a:pt x="421" y="311"/>
                        <a:pt x="406" y="302"/>
                        <a:pt x="406" y="302"/>
                      </a:cubicBezTo>
                      <a:cubicBezTo>
                        <a:pt x="405" y="304"/>
                        <a:pt x="405" y="305"/>
                        <a:pt x="406" y="306"/>
                      </a:cubicBezTo>
                      <a:cubicBezTo>
                        <a:pt x="402" y="306"/>
                        <a:pt x="402" y="306"/>
                        <a:pt x="402" y="306"/>
                      </a:cubicBezTo>
                      <a:cubicBezTo>
                        <a:pt x="395" y="302"/>
                        <a:pt x="399" y="296"/>
                        <a:pt x="397" y="289"/>
                      </a:cubicBezTo>
                      <a:cubicBezTo>
                        <a:pt x="396" y="285"/>
                        <a:pt x="394" y="284"/>
                        <a:pt x="391" y="281"/>
                      </a:cubicBezTo>
                      <a:cubicBezTo>
                        <a:pt x="384" y="274"/>
                        <a:pt x="377" y="270"/>
                        <a:pt x="374" y="260"/>
                      </a:cubicBezTo>
                      <a:cubicBezTo>
                        <a:pt x="373" y="260"/>
                        <a:pt x="372" y="260"/>
                        <a:pt x="372" y="260"/>
                      </a:cubicBezTo>
                      <a:cubicBezTo>
                        <a:pt x="368" y="260"/>
                        <a:pt x="366" y="262"/>
                        <a:pt x="363" y="262"/>
                      </a:cubicBezTo>
                      <a:cubicBezTo>
                        <a:pt x="355" y="262"/>
                        <a:pt x="350" y="257"/>
                        <a:pt x="345" y="255"/>
                      </a:cubicBezTo>
                      <a:cubicBezTo>
                        <a:pt x="336" y="251"/>
                        <a:pt x="330" y="253"/>
                        <a:pt x="321" y="248"/>
                      </a:cubicBezTo>
                      <a:cubicBezTo>
                        <a:pt x="308" y="242"/>
                        <a:pt x="306" y="232"/>
                        <a:pt x="294" y="226"/>
                      </a:cubicBezTo>
                      <a:cubicBezTo>
                        <a:pt x="291" y="226"/>
                        <a:pt x="291" y="226"/>
                        <a:pt x="291" y="226"/>
                      </a:cubicBezTo>
                      <a:cubicBezTo>
                        <a:pt x="288" y="224"/>
                        <a:pt x="285" y="222"/>
                        <a:pt x="282" y="222"/>
                      </a:cubicBezTo>
                      <a:cubicBezTo>
                        <a:pt x="274" y="222"/>
                        <a:pt x="272" y="231"/>
                        <a:pt x="265" y="231"/>
                      </a:cubicBezTo>
                      <a:cubicBezTo>
                        <a:pt x="261" y="231"/>
                        <a:pt x="258" y="228"/>
                        <a:pt x="256" y="227"/>
                      </a:cubicBezTo>
                      <a:cubicBezTo>
                        <a:pt x="252" y="225"/>
                        <a:pt x="249" y="226"/>
                        <a:pt x="246" y="226"/>
                      </a:cubicBezTo>
                      <a:cubicBezTo>
                        <a:pt x="241" y="226"/>
                        <a:pt x="226" y="216"/>
                        <a:pt x="221" y="214"/>
                      </a:cubicBezTo>
                      <a:cubicBezTo>
                        <a:pt x="216" y="211"/>
                        <a:pt x="213" y="214"/>
                        <a:pt x="208" y="213"/>
                      </a:cubicBezTo>
                      <a:cubicBezTo>
                        <a:pt x="202" y="211"/>
                        <a:pt x="201" y="206"/>
                        <a:pt x="195" y="203"/>
                      </a:cubicBezTo>
                      <a:cubicBezTo>
                        <a:pt x="189" y="200"/>
                        <a:pt x="186" y="201"/>
                        <a:pt x="180" y="198"/>
                      </a:cubicBezTo>
                      <a:cubicBezTo>
                        <a:pt x="177" y="197"/>
                        <a:pt x="177" y="196"/>
                        <a:pt x="175" y="195"/>
                      </a:cubicBezTo>
                      <a:cubicBezTo>
                        <a:pt x="170" y="190"/>
                        <a:pt x="156" y="187"/>
                        <a:pt x="155" y="181"/>
                      </a:cubicBezTo>
                      <a:cubicBezTo>
                        <a:pt x="151" y="181"/>
                        <a:pt x="148" y="176"/>
                        <a:pt x="148" y="172"/>
                      </a:cubicBezTo>
                      <a:cubicBezTo>
                        <a:pt x="148" y="167"/>
                        <a:pt x="153" y="165"/>
                        <a:pt x="153" y="160"/>
                      </a:cubicBezTo>
                      <a:cubicBezTo>
                        <a:pt x="153" y="154"/>
                        <a:pt x="149" y="153"/>
                        <a:pt x="148" y="150"/>
                      </a:cubicBezTo>
                      <a:cubicBezTo>
                        <a:pt x="143" y="134"/>
                        <a:pt x="128" y="121"/>
                        <a:pt x="118" y="111"/>
                      </a:cubicBezTo>
                      <a:cubicBezTo>
                        <a:pt x="114" y="107"/>
                        <a:pt x="107" y="105"/>
                        <a:pt x="102" y="101"/>
                      </a:cubicBezTo>
                      <a:cubicBezTo>
                        <a:pt x="99" y="97"/>
                        <a:pt x="102" y="93"/>
                        <a:pt x="100" y="88"/>
                      </a:cubicBezTo>
                      <a:cubicBezTo>
                        <a:pt x="96" y="80"/>
                        <a:pt x="82" y="79"/>
                        <a:pt x="82" y="68"/>
                      </a:cubicBezTo>
                      <a:cubicBezTo>
                        <a:pt x="78" y="68"/>
                        <a:pt x="79" y="67"/>
                        <a:pt x="77" y="68"/>
                      </a:cubicBezTo>
                      <a:cubicBezTo>
                        <a:pt x="72" y="63"/>
                        <a:pt x="67" y="58"/>
                        <a:pt x="62" y="53"/>
                      </a:cubicBezTo>
                      <a:cubicBezTo>
                        <a:pt x="58" y="49"/>
                        <a:pt x="60" y="42"/>
                        <a:pt x="56" y="38"/>
                      </a:cubicBezTo>
                      <a:cubicBezTo>
                        <a:pt x="52" y="34"/>
                        <a:pt x="53" y="24"/>
                        <a:pt x="49" y="22"/>
                      </a:cubicBezTo>
                      <a:cubicBezTo>
                        <a:pt x="42" y="19"/>
                        <a:pt x="35" y="19"/>
                        <a:pt x="29" y="13"/>
                      </a:cubicBezTo>
                      <a:cubicBezTo>
                        <a:pt x="27" y="15"/>
                        <a:pt x="28" y="18"/>
                        <a:pt x="28" y="19"/>
                      </a:cubicBezTo>
                      <a:cubicBezTo>
                        <a:pt x="28" y="28"/>
                        <a:pt x="32" y="34"/>
                        <a:pt x="36" y="41"/>
                      </a:cubicBezTo>
                      <a:cubicBezTo>
                        <a:pt x="39" y="48"/>
                        <a:pt x="45" y="48"/>
                        <a:pt x="49" y="53"/>
                      </a:cubicBezTo>
                      <a:cubicBezTo>
                        <a:pt x="55" y="59"/>
                        <a:pt x="56" y="63"/>
                        <a:pt x="58" y="71"/>
                      </a:cubicBezTo>
                      <a:cubicBezTo>
                        <a:pt x="61" y="81"/>
                        <a:pt x="70" y="86"/>
                        <a:pt x="73" y="95"/>
                      </a:cubicBezTo>
                      <a:cubicBezTo>
                        <a:pt x="77" y="106"/>
                        <a:pt x="80" y="117"/>
                        <a:pt x="87" y="122"/>
                      </a:cubicBezTo>
                      <a:cubicBezTo>
                        <a:pt x="91" y="119"/>
                        <a:pt x="96" y="126"/>
                        <a:pt x="96" y="130"/>
                      </a:cubicBezTo>
                      <a:cubicBezTo>
                        <a:pt x="96" y="132"/>
                        <a:pt x="95" y="136"/>
                        <a:pt x="93" y="136"/>
                      </a:cubicBezTo>
                      <a:cubicBezTo>
                        <a:pt x="92" y="136"/>
                        <a:pt x="86" y="129"/>
                        <a:pt x="86" y="127"/>
                      </a:cubicBezTo>
                      <a:cubicBezTo>
                        <a:pt x="78" y="127"/>
                        <a:pt x="74" y="117"/>
                        <a:pt x="69" y="113"/>
                      </a:cubicBezTo>
                      <a:cubicBezTo>
                        <a:pt x="66" y="112"/>
                        <a:pt x="66" y="112"/>
                        <a:pt x="65" y="109"/>
                      </a:cubicBezTo>
                      <a:cubicBezTo>
                        <a:pt x="65" y="98"/>
                        <a:pt x="65" y="98"/>
                        <a:pt x="65" y="98"/>
                      </a:cubicBezTo>
                      <a:cubicBezTo>
                        <a:pt x="60" y="93"/>
                        <a:pt x="56" y="88"/>
                        <a:pt x="52" y="84"/>
                      </a:cubicBezTo>
                      <a:cubicBezTo>
                        <a:pt x="46" y="78"/>
                        <a:pt x="36" y="79"/>
                        <a:pt x="31" y="72"/>
                      </a:cubicBezTo>
                      <a:cubicBezTo>
                        <a:pt x="34" y="72"/>
                        <a:pt x="44" y="74"/>
                        <a:pt x="40" y="69"/>
                      </a:cubicBezTo>
                      <a:cubicBezTo>
                        <a:pt x="34" y="59"/>
                        <a:pt x="26" y="50"/>
                        <a:pt x="19" y="45"/>
                      </a:cubicBezTo>
                      <a:cubicBezTo>
                        <a:pt x="14" y="41"/>
                        <a:pt x="14" y="29"/>
                        <a:pt x="11" y="24"/>
                      </a:cubicBezTo>
                      <a:cubicBezTo>
                        <a:pt x="7" y="16"/>
                        <a:pt x="3" y="1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21" y="10"/>
                        <a:pt x="121" y="10"/>
                        <a:pt x="121" y="10"/>
                      </a:cubicBezTo>
                      <a:cubicBezTo>
                        <a:pt x="136" y="14"/>
                        <a:pt x="145" y="16"/>
                        <a:pt x="152" y="29"/>
                      </a:cubicBezTo>
                      <a:cubicBezTo>
                        <a:pt x="156" y="35"/>
                        <a:pt x="163" y="50"/>
                        <a:pt x="172" y="50"/>
                      </a:cubicBezTo>
                      <a:cubicBezTo>
                        <a:pt x="181" y="50"/>
                        <a:pt x="178" y="38"/>
                        <a:pt x="188" y="38"/>
                      </a:cubicBezTo>
                      <a:cubicBezTo>
                        <a:pt x="214" y="38"/>
                        <a:pt x="213" y="70"/>
                        <a:pt x="227" y="84"/>
                      </a:cubicBezTo>
                      <a:cubicBezTo>
                        <a:pt x="231" y="87"/>
                        <a:pt x="242" y="90"/>
                        <a:pt x="249" y="90"/>
                      </a:cubicBezTo>
                      <a:cubicBezTo>
                        <a:pt x="249" y="89"/>
                        <a:pt x="247" y="87"/>
                        <a:pt x="247" y="86"/>
                      </a:cubicBezTo>
                      <a:cubicBezTo>
                        <a:pt x="247" y="86"/>
                        <a:pt x="247" y="86"/>
                        <a:pt x="247" y="86"/>
                      </a:cubicBezTo>
                      <a:lnTo>
                        <a:pt x="248" y="9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: Shape 388"/>
                <p:cNvSpPr>
                  <a:spLocks/>
                </p:cNvSpPr>
                <p:nvPr/>
              </p:nvSpPr>
              <p:spPr bwMode="auto">
                <a:xfrm>
                  <a:off x="3016250" y="1895475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7"/>
                    </a:cxn>
                    <a:cxn ang="0">
                      <a:pos x="12" y="7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8">
                      <a:moveTo>
                        <a:pt x="0" y="0"/>
                      </a:moveTo>
                      <a:cubicBezTo>
                        <a:pt x="7" y="0"/>
                        <a:pt x="15" y="1"/>
                        <a:pt x="15" y="7"/>
                      </a:cubicBezTo>
                      <a:cubicBezTo>
                        <a:pt x="15" y="8"/>
                        <a:pt x="13" y="7"/>
                        <a:pt x="12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: Shape 389"/>
                <p:cNvSpPr>
                  <a:spLocks/>
                </p:cNvSpPr>
                <p:nvPr/>
              </p:nvSpPr>
              <p:spPr bwMode="auto">
                <a:xfrm>
                  <a:off x="2239963" y="1951038"/>
                  <a:ext cx="79375" cy="5080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8" y="6"/>
                    </a:cxn>
                    <a:cxn ang="0">
                      <a:pos x="59" y="34"/>
                    </a:cxn>
                    <a:cxn ang="0">
                      <a:pos x="59" y="38"/>
                    </a:cxn>
                    <a:cxn ang="0">
                      <a:pos x="55" y="38"/>
                    </a:cxn>
                    <a:cxn ang="0">
                      <a:pos x="22" y="22"/>
                    </a:cxn>
                    <a:cxn ang="0">
                      <a:pos x="27" y="17"/>
                    </a:cxn>
                    <a:cxn ang="0">
                      <a:pos x="4" y="8"/>
                    </a:cxn>
                    <a:cxn ang="0">
                      <a:pos x="8" y="4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59" h="38">
                      <a:moveTo>
                        <a:pt x="0" y="2"/>
                      </a:move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11" y="0"/>
                        <a:pt x="15" y="5"/>
                        <a:pt x="18" y="6"/>
                      </a:cubicBezTo>
                      <a:cubicBezTo>
                        <a:pt x="37" y="12"/>
                        <a:pt x="48" y="23"/>
                        <a:pt x="59" y="34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8" y="38"/>
                        <a:pt x="56" y="38"/>
                        <a:pt x="55" y="38"/>
                      </a:cubicBezTo>
                      <a:cubicBezTo>
                        <a:pt x="45" y="38"/>
                        <a:pt x="29" y="26"/>
                        <a:pt x="22" y="22"/>
                      </a:cubicBezTo>
                      <a:cubicBezTo>
                        <a:pt x="23" y="19"/>
                        <a:pt x="25" y="19"/>
                        <a:pt x="27" y="17"/>
                      </a:cubicBezTo>
                      <a:cubicBezTo>
                        <a:pt x="18" y="17"/>
                        <a:pt x="6" y="13"/>
                        <a:pt x="4" y="8"/>
                      </a:cubicBezTo>
                      <a:cubicBezTo>
                        <a:pt x="6" y="7"/>
                        <a:pt x="8" y="5"/>
                        <a:pt x="8" y="4"/>
                      </a:cubicBezTo>
                      <a:cubicBezTo>
                        <a:pt x="6" y="3"/>
                        <a:pt x="2" y="2"/>
                        <a:pt x="2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: Shape 390"/>
                <p:cNvSpPr>
                  <a:spLocks/>
                </p:cNvSpPr>
                <p:nvPr/>
              </p:nvSpPr>
              <p:spPr bwMode="auto">
                <a:xfrm>
                  <a:off x="2162175" y="1876425"/>
                  <a:ext cx="28575" cy="39688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10" y="3"/>
                    </a:cxn>
                    <a:cxn ang="0">
                      <a:pos x="7" y="8"/>
                    </a:cxn>
                    <a:cxn ang="0">
                      <a:pos x="13" y="3"/>
                    </a:cxn>
                    <a:cxn ang="0">
                      <a:pos x="13" y="12"/>
                    </a:cxn>
                    <a:cxn ang="0">
                      <a:pos x="15" y="18"/>
                    </a:cxn>
                    <a:cxn ang="0">
                      <a:pos x="13" y="22"/>
                    </a:cxn>
                    <a:cxn ang="0">
                      <a:pos x="17" y="30"/>
                    </a:cxn>
                    <a:cxn ang="0">
                      <a:pos x="10" y="22"/>
                    </a:cxn>
                    <a:cxn ang="0">
                      <a:pos x="12" y="17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21" h="30">
                      <a:moveTo>
                        <a:pt x="5" y="12"/>
                      </a:moveTo>
                      <a:cubicBezTo>
                        <a:pt x="3" y="12"/>
                        <a:pt x="2" y="6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6" y="3"/>
                        <a:pt x="10" y="3"/>
                      </a:cubicBezTo>
                      <a:cubicBezTo>
                        <a:pt x="10" y="4"/>
                        <a:pt x="5" y="8"/>
                        <a:pt x="7" y="8"/>
                      </a:cubicBezTo>
                      <a:cubicBezTo>
                        <a:pt x="10" y="8"/>
                        <a:pt x="12" y="5"/>
                        <a:pt x="13" y="3"/>
                      </a:cubicBezTo>
                      <a:cubicBezTo>
                        <a:pt x="14" y="5"/>
                        <a:pt x="13" y="8"/>
                        <a:pt x="13" y="12"/>
                      </a:cubicBezTo>
                      <a:cubicBezTo>
                        <a:pt x="13" y="15"/>
                        <a:pt x="15" y="15"/>
                        <a:pt x="15" y="18"/>
                      </a:cubicBezTo>
                      <a:cubicBezTo>
                        <a:pt x="15" y="19"/>
                        <a:pt x="13" y="20"/>
                        <a:pt x="13" y="22"/>
                      </a:cubicBezTo>
                      <a:cubicBezTo>
                        <a:pt x="13" y="24"/>
                        <a:pt x="21" y="30"/>
                        <a:pt x="17" y="30"/>
                      </a:cubicBezTo>
                      <a:cubicBezTo>
                        <a:pt x="13" y="30"/>
                        <a:pt x="10" y="26"/>
                        <a:pt x="10" y="22"/>
                      </a:cubicBezTo>
                      <a:cubicBezTo>
                        <a:pt x="10" y="19"/>
                        <a:pt x="12" y="18"/>
                        <a:pt x="12" y="17"/>
                      </a:cubicBezTo>
                      <a:cubicBezTo>
                        <a:pt x="9" y="16"/>
                        <a:pt x="8" y="12"/>
                        <a:pt x="5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: Shape 391"/>
                <p:cNvSpPr>
                  <a:spLocks/>
                </p:cNvSpPr>
                <p:nvPr/>
              </p:nvSpPr>
              <p:spPr bwMode="auto">
                <a:xfrm>
                  <a:off x="1803400" y="1787525"/>
                  <a:ext cx="34925" cy="23813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7" y="0"/>
                    </a:cxn>
                    <a:cxn ang="0">
                      <a:pos x="27" y="6"/>
                    </a:cxn>
                    <a:cxn ang="0">
                      <a:pos x="10" y="18"/>
                    </a:cxn>
                    <a:cxn ang="0">
                      <a:pos x="0" y="12"/>
                    </a:cxn>
                    <a:cxn ang="0">
                      <a:pos x="0" y="7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7" h="18">
                      <a:moveTo>
                        <a:pt x="21" y="0"/>
                      </a:moveTo>
                      <a:cubicBezTo>
                        <a:pt x="25" y="0"/>
                        <a:pt x="25" y="0"/>
                        <a:pt x="27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9" y="10"/>
                        <a:pt x="16" y="13"/>
                        <a:pt x="10" y="18"/>
                      </a:cubicBezTo>
                      <a:cubicBezTo>
                        <a:pt x="6" y="15"/>
                        <a:pt x="3" y="15"/>
                        <a:pt x="0" y="1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5"/>
                        <a:pt x="14" y="0"/>
                        <a:pt x="2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: Shape 392"/>
                <p:cNvSpPr>
                  <a:spLocks/>
                </p:cNvSpPr>
                <p:nvPr/>
              </p:nvSpPr>
              <p:spPr bwMode="auto">
                <a:xfrm>
                  <a:off x="3311525" y="1963738"/>
                  <a:ext cx="42863" cy="22225"/>
                </a:xfrm>
                <a:custGeom>
                  <a:avLst/>
                  <a:gdLst/>
                  <a:ahLst/>
                  <a:cxnLst>
                    <a:cxn ang="0">
                      <a:pos x="26" y="17"/>
                    </a:cxn>
                    <a:cxn ang="0">
                      <a:pos x="32" y="14"/>
                    </a:cxn>
                    <a:cxn ang="0">
                      <a:pos x="0" y="3"/>
                    </a:cxn>
                    <a:cxn ang="0">
                      <a:pos x="26" y="17"/>
                    </a:cxn>
                  </a:cxnLst>
                  <a:rect l="0" t="0" r="r" b="b"/>
                  <a:pathLst>
                    <a:path w="32" h="17">
                      <a:moveTo>
                        <a:pt x="26" y="17"/>
                      </a:moveTo>
                      <a:cubicBezTo>
                        <a:pt x="29" y="17"/>
                        <a:pt x="30" y="16"/>
                        <a:pt x="32" y="14"/>
                      </a:cubicBezTo>
                      <a:cubicBezTo>
                        <a:pt x="22" y="9"/>
                        <a:pt x="14" y="0"/>
                        <a:pt x="0" y="3"/>
                      </a:cubicBezTo>
                      <a:cubicBezTo>
                        <a:pt x="6" y="7"/>
                        <a:pt x="18" y="17"/>
                        <a:pt x="26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: Shape 393"/>
                <p:cNvSpPr>
                  <a:spLocks/>
                </p:cNvSpPr>
                <p:nvPr/>
              </p:nvSpPr>
              <p:spPr bwMode="auto">
                <a:xfrm>
                  <a:off x="3314700" y="2030413"/>
                  <a:ext cx="31750" cy="206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1" y="7"/>
                    </a:cxn>
                    <a:cxn ang="0">
                      <a:pos x="24" y="7"/>
                    </a:cxn>
                    <a:cxn ang="0">
                      <a:pos x="24" y="10"/>
                    </a:cxn>
                    <a:cxn ang="0">
                      <a:pos x="19" y="15"/>
                    </a:cxn>
                    <a:cxn ang="0">
                      <a:pos x="0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4" h="15">
                      <a:moveTo>
                        <a:pt x="1" y="0"/>
                      </a:moveTo>
                      <a:cubicBezTo>
                        <a:pt x="4" y="4"/>
                        <a:pt x="7" y="6"/>
                        <a:pt x="11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8"/>
                        <a:pt x="24" y="9"/>
                        <a:pt x="24" y="10"/>
                      </a:cubicBezTo>
                      <a:cubicBezTo>
                        <a:pt x="24" y="12"/>
                        <a:pt x="20" y="15"/>
                        <a:pt x="19" y="15"/>
                      </a:cubicBezTo>
                      <a:cubicBezTo>
                        <a:pt x="16" y="15"/>
                        <a:pt x="0" y="6"/>
                        <a:pt x="0" y="3"/>
                      </a:cubicBezTo>
                      <a:cubicBezTo>
                        <a:pt x="0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: Shape 394"/>
                <p:cNvSpPr>
                  <a:spLocks/>
                </p:cNvSpPr>
                <p:nvPr/>
              </p:nvSpPr>
              <p:spPr bwMode="auto">
                <a:xfrm>
                  <a:off x="3362325" y="2030413"/>
                  <a:ext cx="22225" cy="26988"/>
                </a:xfrm>
                <a:custGeom>
                  <a:avLst/>
                  <a:gdLst/>
                  <a:ahLst/>
                  <a:cxnLst>
                    <a:cxn ang="0">
                      <a:pos x="17" y="12"/>
                    </a:cxn>
                    <a:cxn ang="0">
                      <a:pos x="17" y="15"/>
                    </a:cxn>
                    <a:cxn ang="0">
                      <a:pos x="7" y="20"/>
                    </a:cxn>
                    <a:cxn ang="0">
                      <a:pos x="0" y="15"/>
                    </a:cxn>
                    <a:cxn ang="0">
                      <a:pos x="10" y="0"/>
                    </a:cxn>
                    <a:cxn ang="0">
                      <a:pos x="14" y="5"/>
                    </a:cxn>
                    <a:cxn ang="0">
                      <a:pos x="17" y="12"/>
                    </a:cxn>
                  </a:cxnLst>
                  <a:rect l="0" t="0" r="r" b="b"/>
                  <a:pathLst>
                    <a:path w="17" h="20">
                      <a:moveTo>
                        <a:pt x="17" y="12"/>
                      </a:moveTo>
                      <a:cubicBezTo>
                        <a:pt x="17" y="12"/>
                        <a:pt x="17" y="14"/>
                        <a:pt x="17" y="15"/>
                      </a:cubicBezTo>
                      <a:cubicBezTo>
                        <a:pt x="17" y="18"/>
                        <a:pt x="12" y="20"/>
                        <a:pt x="7" y="20"/>
                      </a:cubicBezTo>
                      <a:cubicBezTo>
                        <a:pt x="3" y="20"/>
                        <a:pt x="0" y="18"/>
                        <a:pt x="0" y="15"/>
                      </a:cubicBezTo>
                      <a:cubicBezTo>
                        <a:pt x="0" y="13"/>
                        <a:pt x="6" y="2"/>
                        <a:pt x="10" y="0"/>
                      </a:cubicBezTo>
                      <a:cubicBezTo>
                        <a:pt x="11" y="2"/>
                        <a:pt x="14" y="3"/>
                        <a:pt x="14" y="5"/>
                      </a:cubicBezTo>
                      <a:cubicBezTo>
                        <a:pt x="14" y="9"/>
                        <a:pt x="7" y="12"/>
                        <a:pt x="17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: Shape 395"/>
                <p:cNvSpPr>
                  <a:spLocks/>
                </p:cNvSpPr>
                <p:nvPr/>
              </p:nvSpPr>
              <p:spPr bwMode="auto">
                <a:xfrm>
                  <a:off x="1593850" y="1724025"/>
                  <a:ext cx="26988" cy="12700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13" y="1"/>
                    </a:cxn>
                    <a:cxn ang="0">
                      <a:pos x="20" y="9"/>
                    </a:cxn>
                    <a:cxn ang="0">
                      <a:pos x="5" y="9"/>
                    </a:cxn>
                    <a:cxn ang="0">
                      <a:pos x="0" y="4"/>
                    </a:cxn>
                    <a:cxn ang="0">
                      <a:pos x="6" y="4"/>
                    </a:cxn>
                  </a:cxnLst>
                  <a:rect l="0" t="0" r="r" b="b"/>
                  <a:pathLst>
                    <a:path w="20" h="9">
                      <a:moveTo>
                        <a:pt x="6" y="4"/>
                      </a:moveTo>
                      <a:cubicBezTo>
                        <a:pt x="8" y="0"/>
                        <a:pt x="10" y="1"/>
                        <a:pt x="13" y="1"/>
                      </a:cubicBezTo>
                      <a:cubicBezTo>
                        <a:pt x="18" y="1"/>
                        <a:pt x="19" y="4"/>
                        <a:pt x="20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3" y="7"/>
                        <a:pt x="1" y="6"/>
                        <a:pt x="0" y="4"/>
                      </a:cubicBez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Group 230"/>
              <p:cNvGrpSpPr/>
              <p:nvPr/>
            </p:nvGrpSpPr>
            <p:grpSpPr>
              <a:xfrm>
                <a:off x="4260514" y="1687636"/>
                <a:ext cx="604890" cy="1016976"/>
                <a:chOff x="4219575" y="1089025"/>
                <a:chExt cx="687388" cy="1155701"/>
              </a:xfrm>
              <a:solidFill>
                <a:schemeClr val="accent3"/>
              </a:solidFill>
            </p:grpSpPr>
            <p:sp>
              <p:nvSpPr>
                <p:cNvPr id="126" name="Freeform: Shape 318"/>
                <p:cNvSpPr>
                  <a:spLocks/>
                </p:cNvSpPr>
                <p:nvPr/>
              </p:nvSpPr>
              <p:spPr bwMode="auto">
                <a:xfrm>
                  <a:off x="4568825" y="1816100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3" y="27"/>
                    </a:cxn>
                    <a:cxn ang="0">
                      <a:pos x="9" y="21"/>
                    </a:cxn>
                    <a:cxn ang="0">
                      <a:pos x="0" y="14"/>
                    </a:cxn>
                    <a:cxn ang="0">
                      <a:pos x="9" y="0"/>
                    </a:cxn>
                    <a:cxn ang="0">
                      <a:pos x="20" y="12"/>
                    </a:cxn>
                    <a:cxn ang="0">
                      <a:pos x="6" y="30"/>
                    </a:cxn>
                    <a:cxn ang="0">
                      <a:pos x="0" y="27"/>
                    </a:cxn>
                    <a:cxn ang="0">
                      <a:pos x="2" y="25"/>
                    </a:cxn>
                    <a:cxn ang="0">
                      <a:pos x="3" y="27"/>
                    </a:cxn>
                  </a:cxnLst>
                  <a:rect l="0" t="0" r="r" b="b"/>
                  <a:pathLst>
                    <a:path w="20" h="30">
                      <a:moveTo>
                        <a:pt x="3" y="27"/>
                      </a:moveTo>
                      <a:cubicBezTo>
                        <a:pt x="6" y="26"/>
                        <a:pt x="9" y="23"/>
                        <a:pt x="9" y="21"/>
                      </a:cubicBezTo>
                      <a:cubicBezTo>
                        <a:pt x="5" y="20"/>
                        <a:pt x="0" y="16"/>
                        <a:pt x="0" y="14"/>
                      </a:cubicBezTo>
                      <a:cubicBezTo>
                        <a:pt x="0" y="12"/>
                        <a:pt x="5" y="0"/>
                        <a:pt x="9" y="0"/>
                      </a:cubicBezTo>
                      <a:cubicBezTo>
                        <a:pt x="17" y="0"/>
                        <a:pt x="18" y="4"/>
                        <a:pt x="20" y="12"/>
                      </a:cubicBezTo>
                      <a:cubicBezTo>
                        <a:pt x="12" y="14"/>
                        <a:pt x="16" y="30"/>
                        <a:pt x="6" y="30"/>
                      </a:cubicBezTo>
                      <a:cubicBezTo>
                        <a:pt x="3" y="30"/>
                        <a:pt x="1" y="27"/>
                        <a:pt x="0" y="27"/>
                      </a:cubicBezTo>
                      <a:cubicBezTo>
                        <a:pt x="1" y="26"/>
                        <a:pt x="2" y="25"/>
                        <a:pt x="2" y="25"/>
                      </a:cubicBezTo>
                      <a:lnTo>
                        <a:pt x="3" y="2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27" name="Group 319"/>
                <p:cNvGrpSpPr/>
                <p:nvPr/>
              </p:nvGrpSpPr>
              <p:grpSpPr>
                <a:xfrm>
                  <a:off x="4219575" y="1089025"/>
                  <a:ext cx="687388" cy="1155701"/>
                  <a:chOff x="4219575" y="1089025"/>
                  <a:chExt cx="687388" cy="1155701"/>
                </a:xfrm>
                <a:grpFill/>
              </p:grpSpPr>
              <p:sp>
                <p:nvSpPr>
                  <p:cNvPr id="128" name="Freeform: Shape 320"/>
                  <p:cNvSpPr>
                    <a:spLocks/>
                  </p:cNvSpPr>
                  <p:nvPr/>
                </p:nvSpPr>
                <p:spPr bwMode="auto">
                  <a:xfrm>
                    <a:off x="4230688" y="1782763"/>
                    <a:ext cx="646113" cy="461963"/>
                  </a:xfrm>
                  <a:custGeom>
                    <a:avLst/>
                    <a:gdLst/>
                    <a:ahLst/>
                    <a:cxnLst>
                      <a:cxn ang="0">
                        <a:pos x="473" y="233"/>
                      </a:cxn>
                      <a:cxn ang="0">
                        <a:pos x="470" y="273"/>
                      </a:cxn>
                      <a:cxn ang="0">
                        <a:pos x="427" y="274"/>
                      </a:cxn>
                      <a:cxn ang="0">
                        <a:pos x="401" y="283"/>
                      </a:cxn>
                      <a:cxn ang="0">
                        <a:pos x="403" y="303"/>
                      </a:cxn>
                      <a:cxn ang="0">
                        <a:pos x="413" y="322"/>
                      </a:cxn>
                      <a:cxn ang="0">
                        <a:pos x="401" y="319"/>
                      </a:cxn>
                      <a:cxn ang="0">
                        <a:pos x="397" y="336"/>
                      </a:cxn>
                      <a:cxn ang="0">
                        <a:pos x="382" y="315"/>
                      </a:cxn>
                      <a:cxn ang="0">
                        <a:pos x="358" y="278"/>
                      </a:cxn>
                      <a:cxn ang="0">
                        <a:pos x="329" y="238"/>
                      </a:cxn>
                      <a:cxn ang="0">
                        <a:pos x="289" y="213"/>
                      </a:cxn>
                      <a:cxn ang="0">
                        <a:pos x="270" y="212"/>
                      </a:cxn>
                      <a:cxn ang="0">
                        <a:pos x="289" y="244"/>
                      </a:cxn>
                      <a:cxn ang="0">
                        <a:pos x="315" y="264"/>
                      </a:cxn>
                      <a:cxn ang="0">
                        <a:pos x="330" y="283"/>
                      </a:cxn>
                      <a:cxn ang="0">
                        <a:pos x="323" y="305"/>
                      </a:cxn>
                      <a:cxn ang="0">
                        <a:pos x="316" y="303"/>
                      </a:cxn>
                      <a:cxn ang="0">
                        <a:pos x="291" y="273"/>
                      </a:cxn>
                      <a:cxn ang="0">
                        <a:pos x="229" y="223"/>
                      </a:cxn>
                      <a:cxn ang="0">
                        <a:pos x="168" y="237"/>
                      </a:cxn>
                      <a:cxn ang="0">
                        <a:pos x="135" y="272"/>
                      </a:cxn>
                      <a:cxn ang="0">
                        <a:pos x="101" y="326"/>
                      </a:cxn>
                      <a:cxn ang="0">
                        <a:pos x="72" y="338"/>
                      </a:cxn>
                      <a:cxn ang="0">
                        <a:pos x="10" y="334"/>
                      </a:cxn>
                      <a:cxn ang="0">
                        <a:pos x="0" y="306"/>
                      </a:cxn>
                      <a:cxn ang="0">
                        <a:pos x="4" y="246"/>
                      </a:cxn>
                      <a:cxn ang="0">
                        <a:pos x="48" y="235"/>
                      </a:cxn>
                      <a:cxn ang="0">
                        <a:pos x="89" y="240"/>
                      </a:cxn>
                      <a:cxn ang="0">
                        <a:pos x="105" y="206"/>
                      </a:cxn>
                      <a:cxn ang="0">
                        <a:pos x="103" y="193"/>
                      </a:cxn>
                      <a:cxn ang="0">
                        <a:pos x="60" y="163"/>
                      </a:cxn>
                      <a:cxn ang="0">
                        <a:pos x="88" y="157"/>
                      </a:cxn>
                      <a:cxn ang="0">
                        <a:pos x="96" y="143"/>
                      </a:cxn>
                      <a:cxn ang="0">
                        <a:pos x="114" y="145"/>
                      </a:cxn>
                      <a:cxn ang="0">
                        <a:pos x="147" y="118"/>
                      </a:cxn>
                      <a:cxn ang="0">
                        <a:pos x="176" y="89"/>
                      </a:cxn>
                      <a:cxn ang="0">
                        <a:pos x="208" y="73"/>
                      </a:cxn>
                      <a:cxn ang="0">
                        <a:pos x="225" y="54"/>
                      </a:cxn>
                      <a:cxn ang="0">
                        <a:pos x="245" y="5"/>
                      </a:cxn>
                      <a:cxn ang="0">
                        <a:pos x="251" y="25"/>
                      </a:cxn>
                      <a:cxn ang="0">
                        <a:pos x="240" y="54"/>
                      </a:cxn>
                      <a:cxn ang="0">
                        <a:pos x="254" y="66"/>
                      </a:cxn>
                      <a:cxn ang="0">
                        <a:pos x="289" y="68"/>
                      </a:cxn>
                      <a:cxn ang="0">
                        <a:pos x="333" y="50"/>
                      </a:cxn>
                      <a:cxn ang="0">
                        <a:pos x="378" y="55"/>
                      </a:cxn>
                      <a:cxn ang="0">
                        <a:pos x="408" y="95"/>
                      </a:cxn>
                      <a:cxn ang="0">
                        <a:pos x="399" y="153"/>
                      </a:cxn>
                      <a:cxn ang="0">
                        <a:pos x="470" y="180"/>
                      </a:cxn>
                      <a:cxn ang="0">
                        <a:pos x="474" y="204"/>
                      </a:cxn>
                      <a:cxn ang="0">
                        <a:pos x="476" y="216"/>
                      </a:cxn>
                    </a:cxnLst>
                    <a:rect l="0" t="0" r="r" b="b"/>
                    <a:pathLst>
                      <a:path w="485" h="347">
                        <a:moveTo>
                          <a:pt x="476" y="216"/>
                        </a:moveTo>
                        <a:cubicBezTo>
                          <a:pt x="474" y="223"/>
                          <a:pt x="475" y="219"/>
                          <a:pt x="473" y="222"/>
                        </a:cubicBezTo>
                        <a:cubicBezTo>
                          <a:pt x="473" y="233"/>
                          <a:pt x="473" y="233"/>
                          <a:pt x="473" y="233"/>
                        </a:cubicBezTo>
                        <a:cubicBezTo>
                          <a:pt x="469" y="238"/>
                          <a:pt x="461" y="246"/>
                          <a:pt x="461" y="253"/>
                        </a:cubicBezTo>
                        <a:cubicBezTo>
                          <a:pt x="461" y="261"/>
                          <a:pt x="473" y="268"/>
                          <a:pt x="476" y="272"/>
                        </a:cubicBezTo>
                        <a:cubicBezTo>
                          <a:pt x="474" y="273"/>
                          <a:pt x="472" y="273"/>
                          <a:pt x="470" y="273"/>
                        </a:cubicBezTo>
                        <a:cubicBezTo>
                          <a:pt x="466" y="275"/>
                          <a:pt x="463" y="273"/>
                          <a:pt x="459" y="275"/>
                        </a:cubicBezTo>
                        <a:cubicBezTo>
                          <a:pt x="453" y="277"/>
                          <a:pt x="452" y="283"/>
                          <a:pt x="446" y="283"/>
                        </a:cubicBezTo>
                        <a:cubicBezTo>
                          <a:pt x="439" y="283"/>
                          <a:pt x="435" y="274"/>
                          <a:pt x="427" y="274"/>
                        </a:cubicBezTo>
                        <a:cubicBezTo>
                          <a:pt x="420" y="274"/>
                          <a:pt x="419" y="278"/>
                          <a:pt x="413" y="280"/>
                        </a:cubicBezTo>
                        <a:cubicBezTo>
                          <a:pt x="414" y="284"/>
                          <a:pt x="414" y="286"/>
                          <a:pt x="413" y="290"/>
                        </a:cubicBezTo>
                        <a:cubicBezTo>
                          <a:pt x="406" y="290"/>
                          <a:pt x="405" y="283"/>
                          <a:pt x="401" y="283"/>
                        </a:cubicBezTo>
                        <a:cubicBezTo>
                          <a:pt x="399" y="283"/>
                          <a:pt x="397" y="286"/>
                          <a:pt x="397" y="288"/>
                        </a:cubicBezTo>
                        <a:cubicBezTo>
                          <a:pt x="405" y="298"/>
                          <a:pt x="405" y="298"/>
                          <a:pt x="405" y="298"/>
                        </a:cubicBezTo>
                        <a:cubicBezTo>
                          <a:pt x="405" y="300"/>
                          <a:pt x="403" y="302"/>
                          <a:pt x="403" y="303"/>
                        </a:cubicBezTo>
                        <a:cubicBezTo>
                          <a:pt x="403" y="304"/>
                          <a:pt x="415" y="315"/>
                          <a:pt x="419" y="315"/>
                        </a:cubicBezTo>
                        <a:cubicBezTo>
                          <a:pt x="419" y="317"/>
                          <a:pt x="420" y="318"/>
                          <a:pt x="420" y="319"/>
                        </a:cubicBezTo>
                        <a:cubicBezTo>
                          <a:pt x="418" y="321"/>
                          <a:pt x="414" y="319"/>
                          <a:pt x="413" y="322"/>
                        </a:cubicBezTo>
                        <a:cubicBezTo>
                          <a:pt x="412" y="322"/>
                          <a:pt x="412" y="322"/>
                          <a:pt x="412" y="322"/>
                        </a:cubicBezTo>
                        <a:cubicBezTo>
                          <a:pt x="407" y="321"/>
                          <a:pt x="403" y="317"/>
                          <a:pt x="401" y="315"/>
                        </a:cubicBezTo>
                        <a:cubicBezTo>
                          <a:pt x="401" y="319"/>
                          <a:pt x="401" y="319"/>
                          <a:pt x="401" y="319"/>
                        </a:cubicBezTo>
                        <a:cubicBezTo>
                          <a:pt x="402" y="321"/>
                          <a:pt x="403" y="323"/>
                          <a:pt x="403" y="326"/>
                        </a:cubicBezTo>
                        <a:cubicBezTo>
                          <a:pt x="403" y="329"/>
                          <a:pt x="399" y="334"/>
                          <a:pt x="403" y="336"/>
                        </a:cubicBezTo>
                        <a:cubicBezTo>
                          <a:pt x="401" y="336"/>
                          <a:pt x="397" y="336"/>
                          <a:pt x="397" y="336"/>
                        </a:cubicBezTo>
                        <a:cubicBezTo>
                          <a:pt x="390" y="336"/>
                          <a:pt x="384" y="329"/>
                          <a:pt x="384" y="322"/>
                        </a:cubicBezTo>
                        <a:cubicBezTo>
                          <a:pt x="384" y="319"/>
                          <a:pt x="388" y="317"/>
                          <a:pt x="390" y="315"/>
                        </a:cubicBezTo>
                        <a:cubicBezTo>
                          <a:pt x="387" y="315"/>
                          <a:pt x="385" y="315"/>
                          <a:pt x="382" y="315"/>
                        </a:cubicBezTo>
                        <a:cubicBezTo>
                          <a:pt x="380" y="315"/>
                          <a:pt x="379" y="311"/>
                          <a:pt x="379" y="310"/>
                        </a:cubicBezTo>
                        <a:cubicBezTo>
                          <a:pt x="378" y="304"/>
                          <a:pt x="374" y="300"/>
                          <a:pt x="370" y="296"/>
                        </a:cubicBezTo>
                        <a:cubicBezTo>
                          <a:pt x="365" y="291"/>
                          <a:pt x="358" y="287"/>
                          <a:pt x="358" y="278"/>
                        </a:cubicBezTo>
                        <a:cubicBezTo>
                          <a:pt x="358" y="272"/>
                          <a:pt x="358" y="270"/>
                          <a:pt x="358" y="266"/>
                        </a:cubicBezTo>
                        <a:cubicBezTo>
                          <a:pt x="358" y="260"/>
                          <a:pt x="348" y="251"/>
                          <a:pt x="342" y="248"/>
                        </a:cubicBezTo>
                        <a:cubicBezTo>
                          <a:pt x="336" y="245"/>
                          <a:pt x="329" y="244"/>
                          <a:pt x="329" y="238"/>
                        </a:cubicBezTo>
                        <a:cubicBezTo>
                          <a:pt x="326" y="238"/>
                          <a:pt x="325" y="238"/>
                          <a:pt x="323" y="238"/>
                        </a:cubicBezTo>
                        <a:cubicBezTo>
                          <a:pt x="313" y="238"/>
                          <a:pt x="302" y="223"/>
                          <a:pt x="302" y="213"/>
                        </a:cubicBezTo>
                        <a:cubicBezTo>
                          <a:pt x="297" y="213"/>
                          <a:pt x="293" y="213"/>
                          <a:pt x="289" y="213"/>
                        </a:cubicBezTo>
                        <a:cubicBezTo>
                          <a:pt x="283" y="213"/>
                          <a:pt x="285" y="204"/>
                          <a:pt x="283" y="201"/>
                        </a:cubicBezTo>
                        <a:cubicBezTo>
                          <a:pt x="278" y="204"/>
                          <a:pt x="268" y="204"/>
                          <a:pt x="268" y="209"/>
                        </a:cubicBezTo>
                        <a:cubicBezTo>
                          <a:pt x="268" y="210"/>
                          <a:pt x="270" y="212"/>
                          <a:pt x="270" y="212"/>
                        </a:cubicBezTo>
                        <a:cubicBezTo>
                          <a:pt x="270" y="214"/>
                          <a:pt x="269" y="217"/>
                          <a:pt x="269" y="220"/>
                        </a:cubicBezTo>
                        <a:cubicBezTo>
                          <a:pt x="269" y="226"/>
                          <a:pt x="273" y="229"/>
                          <a:pt x="278" y="231"/>
                        </a:cubicBezTo>
                        <a:cubicBezTo>
                          <a:pt x="285" y="233"/>
                          <a:pt x="288" y="240"/>
                          <a:pt x="289" y="244"/>
                        </a:cubicBezTo>
                        <a:cubicBezTo>
                          <a:pt x="291" y="250"/>
                          <a:pt x="294" y="257"/>
                          <a:pt x="298" y="259"/>
                        </a:cubicBezTo>
                        <a:cubicBezTo>
                          <a:pt x="304" y="262"/>
                          <a:pt x="309" y="260"/>
                          <a:pt x="315" y="260"/>
                        </a:cubicBezTo>
                        <a:cubicBezTo>
                          <a:pt x="315" y="261"/>
                          <a:pt x="315" y="263"/>
                          <a:pt x="315" y="264"/>
                        </a:cubicBezTo>
                        <a:cubicBezTo>
                          <a:pt x="313" y="269"/>
                          <a:pt x="323" y="271"/>
                          <a:pt x="326" y="272"/>
                        </a:cubicBezTo>
                        <a:cubicBezTo>
                          <a:pt x="335" y="277"/>
                          <a:pt x="345" y="280"/>
                          <a:pt x="344" y="290"/>
                        </a:cubicBezTo>
                        <a:cubicBezTo>
                          <a:pt x="340" y="289"/>
                          <a:pt x="337" y="283"/>
                          <a:pt x="330" y="283"/>
                        </a:cubicBezTo>
                        <a:cubicBezTo>
                          <a:pt x="325" y="283"/>
                          <a:pt x="320" y="286"/>
                          <a:pt x="320" y="290"/>
                        </a:cubicBezTo>
                        <a:cubicBezTo>
                          <a:pt x="320" y="296"/>
                          <a:pt x="328" y="297"/>
                          <a:pt x="328" y="303"/>
                        </a:cubicBezTo>
                        <a:cubicBezTo>
                          <a:pt x="328" y="305"/>
                          <a:pt x="323" y="305"/>
                          <a:pt x="323" y="305"/>
                        </a:cubicBezTo>
                        <a:cubicBezTo>
                          <a:pt x="319" y="309"/>
                          <a:pt x="319" y="318"/>
                          <a:pt x="313" y="318"/>
                        </a:cubicBezTo>
                        <a:cubicBezTo>
                          <a:pt x="310" y="318"/>
                          <a:pt x="308" y="317"/>
                          <a:pt x="308" y="315"/>
                        </a:cubicBezTo>
                        <a:cubicBezTo>
                          <a:pt x="314" y="315"/>
                          <a:pt x="316" y="309"/>
                          <a:pt x="316" y="303"/>
                        </a:cubicBezTo>
                        <a:cubicBezTo>
                          <a:pt x="316" y="297"/>
                          <a:pt x="312" y="295"/>
                          <a:pt x="311" y="291"/>
                        </a:cubicBezTo>
                        <a:cubicBezTo>
                          <a:pt x="310" y="291"/>
                          <a:pt x="300" y="281"/>
                          <a:pt x="299" y="278"/>
                        </a:cubicBezTo>
                        <a:cubicBezTo>
                          <a:pt x="297" y="278"/>
                          <a:pt x="291" y="276"/>
                          <a:pt x="291" y="273"/>
                        </a:cubicBezTo>
                        <a:cubicBezTo>
                          <a:pt x="277" y="270"/>
                          <a:pt x="274" y="266"/>
                          <a:pt x="266" y="259"/>
                        </a:cubicBezTo>
                        <a:cubicBezTo>
                          <a:pt x="263" y="256"/>
                          <a:pt x="257" y="254"/>
                          <a:pt x="256" y="251"/>
                        </a:cubicBezTo>
                        <a:cubicBezTo>
                          <a:pt x="248" y="241"/>
                          <a:pt x="245" y="223"/>
                          <a:pt x="229" y="223"/>
                        </a:cubicBezTo>
                        <a:cubicBezTo>
                          <a:pt x="221" y="223"/>
                          <a:pt x="220" y="228"/>
                          <a:pt x="216" y="230"/>
                        </a:cubicBezTo>
                        <a:cubicBezTo>
                          <a:pt x="208" y="234"/>
                          <a:pt x="202" y="242"/>
                          <a:pt x="192" y="242"/>
                        </a:cubicBezTo>
                        <a:cubicBezTo>
                          <a:pt x="183" y="242"/>
                          <a:pt x="177" y="237"/>
                          <a:pt x="168" y="237"/>
                        </a:cubicBezTo>
                        <a:cubicBezTo>
                          <a:pt x="161" y="237"/>
                          <a:pt x="154" y="242"/>
                          <a:pt x="154" y="248"/>
                        </a:cubicBezTo>
                        <a:cubicBezTo>
                          <a:pt x="157" y="258"/>
                          <a:pt x="157" y="258"/>
                          <a:pt x="157" y="258"/>
                        </a:cubicBezTo>
                        <a:cubicBezTo>
                          <a:pt x="154" y="267"/>
                          <a:pt x="144" y="270"/>
                          <a:pt x="135" y="272"/>
                        </a:cubicBezTo>
                        <a:cubicBezTo>
                          <a:pt x="127" y="274"/>
                          <a:pt x="114" y="292"/>
                          <a:pt x="114" y="302"/>
                        </a:cubicBezTo>
                        <a:cubicBezTo>
                          <a:pt x="114" y="305"/>
                          <a:pt x="117" y="306"/>
                          <a:pt x="119" y="307"/>
                        </a:cubicBezTo>
                        <a:cubicBezTo>
                          <a:pt x="113" y="316"/>
                          <a:pt x="110" y="321"/>
                          <a:pt x="101" y="326"/>
                        </a:cubicBezTo>
                        <a:cubicBezTo>
                          <a:pt x="96" y="328"/>
                          <a:pt x="95" y="340"/>
                          <a:pt x="86" y="337"/>
                        </a:cubicBezTo>
                        <a:cubicBezTo>
                          <a:pt x="86" y="337"/>
                          <a:pt x="86" y="337"/>
                          <a:pt x="86" y="337"/>
                        </a:cubicBezTo>
                        <a:cubicBezTo>
                          <a:pt x="82" y="336"/>
                          <a:pt x="75" y="338"/>
                          <a:pt x="72" y="338"/>
                        </a:cubicBezTo>
                        <a:cubicBezTo>
                          <a:pt x="62" y="338"/>
                          <a:pt x="56" y="347"/>
                          <a:pt x="46" y="347"/>
                        </a:cubicBezTo>
                        <a:cubicBezTo>
                          <a:pt x="40" y="347"/>
                          <a:pt x="39" y="331"/>
                          <a:pt x="29" y="331"/>
                        </a:cubicBezTo>
                        <a:cubicBezTo>
                          <a:pt x="22" y="331"/>
                          <a:pt x="17" y="334"/>
                          <a:pt x="10" y="334"/>
                        </a:cubicBezTo>
                        <a:cubicBezTo>
                          <a:pt x="8" y="334"/>
                          <a:pt x="7" y="332"/>
                          <a:pt x="7" y="330"/>
                        </a:cubicBezTo>
                        <a:cubicBezTo>
                          <a:pt x="7" y="321"/>
                          <a:pt x="7" y="318"/>
                          <a:pt x="7" y="313"/>
                        </a:cubicBezTo>
                        <a:cubicBezTo>
                          <a:pt x="3" y="313"/>
                          <a:pt x="0" y="310"/>
                          <a:pt x="0" y="306"/>
                        </a:cubicBezTo>
                        <a:cubicBezTo>
                          <a:pt x="0" y="301"/>
                          <a:pt x="4" y="299"/>
                          <a:pt x="4" y="296"/>
                        </a:cubicBezTo>
                        <a:cubicBezTo>
                          <a:pt x="4" y="285"/>
                          <a:pt x="8" y="274"/>
                          <a:pt x="8" y="262"/>
                        </a:cubicBezTo>
                        <a:cubicBezTo>
                          <a:pt x="8" y="256"/>
                          <a:pt x="4" y="250"/>
                          <a:pt x="4" y="246"/>
                        </a:cubicBezTo>
                        <a:cubicBezTo>
                          <a:pt x="4" y="243"/>
                          <a:pt x="19" y="234"/>
                          <a:pt x="21" y="234"/>
                        </a:cubicBezTo>
                        <a:cubicBezTo>
                          <a:pt x="23" y="234"/>
                          <a:pt x="25" y="236"/>
                          <a:pt x="28" y="235"/>
                        </a:cubicBezTo>
                        <a:cubicBezTo>
                          <a:pt x="48" y="235"/>
                          <a:pt x="48" y="235"/>
                          <a:pt x="48" y="235"/>
                        </a:cubicBezTo>
                        <a:cubicBezTo>
                          <a:pt x="49" y="237"/>
                          <a:pt x="53" y="238"/>
                          <a:pt x="55" y="238"/>
                        </a:cubicBezTo>
                        <a:cubicBezTo>
                          <a:pt x="76" y="238"/>
                          <a:pt x="76" y="238"/>
                          <a:pt x="76" y="238"/>
                        </a:cubicBezTo>
                        <a:cubicBezTo>
                          <a:pt x="82" y="237"/>
                          <a:pt x="84" y="240"/>
                          <a:pt x="89" y="240"/>
                        </a:cubicBezTo>
                        <a:cubicBezTo>
                          <a:pt x="92" y="240"/>
                          <a:pt x="98" y="238"/>
                          <a:pt x="100" y="238"/>
                        </a:cubicBezTo>
                        <a:cubicBezTo>
                          <a:pt x="100" y="229"/>
                          <a:pt x="105" y="226"/>
                          <a:pt x="105" y="218"/>
                        </a:cubicBezTo>
                        <a:cubicBezTo>
                          <a:pt x="105" y="216"/>
                          <a:pt x="105" y="208"/>
                          <a:pt x="105" y="206"/>
                        </a:cubicBezTo>
                        <a:cubicBezTo>
                          <a:pt x="104" y="206"/>
                          <a:pt x="104" y="206"/>
                          <a:pt x="104" y="206"/>
                        </a:cubicBezTo>
                        <a:cubicBezTo>
                          <a:pt x="105" y="205"/>
                          <a:pt x="106" y="201"/>
                          <a:pt x="106" y="200"/>
                        </a:cubicBezTo>
                        <a:cubicBezTo>
                          <a:pt x="106" y="196"/>
                          <a:pt x="103" y="197"/>
                          <a:pt x="103" y="193"/>
                        </a:cubicBezTo>
                        <a:cubicBezTo>
                          <a:pt x="94" y="193"/>
                          <a:pt x="92" y="185"/>
                          <a:pt x="92" y="178"/>
                        </a:cubicBezTo>
                        <a:cubicBezTo>
                          <a:pt x="89" y="178"/>
                          <a:pt x="89" y="175"/>
                          <a:pt x="87" y="175"/>
                        </a:cubicBezTo>
                        <a:cubicBezTo>
                          <a:pt x="79" y="173"/>
                          <a:pt x="60" y="169"/>
                          <a:pt x="60" y="163"/>
                        </a:cubicBezTo>
                        <a:cubicBezTo>
                          <a:pt x="60" y="163"/>
                          <a:pt x="60" y="161"/>
                          <a:pt x="60" y="161"/>
                        </a:cubicBezTo>
                        <a:cubicBezTo>
                          <a:pt x="60" y="157"/>
                          <a:pt x="72" y="154"/>
                          <a:pt x="76" y="153"/>
                        </a:cubicBezTo>
                        <a:cubicBezTo>
                          <a:pt x="78" y="156"/>
                          <a:pt x="85" y="157"/>
                          <a:pt x="88" y="157"/>
                        </a:cubicBezTo>
                        <a:cubicBezTo>
                          <a:pt x="92" y="157"/>
                          <a:pt x="97" y="156"/>
                          <a:pt x="98" y="155"/>
                        </a:cubicBezTo>
                        <a:cubicBezTo>
                          <a:pt x="98" y="152"/>
                          <a:pt x="98" y="152"/>
                          <a:pt x="98" y="152"/>
                        </a:cubicBezTo>
                        <a:cubicBezTo>
                          <a:pt x="95" y="151"/>
                          <a:pt x="97" y="145"/>
                          <a:pt x="96" y="143"/>
                        </a:cubicBezTo>
                        <a:cubicBezTo>
                          <a:pt x="96" y="140"/>
                          <a:pt x="96" y="140"/>
                          <a:pt x="96" y="140"/>
                        </a:cubicBezTo>
                        <a:cubicBezTo>
                          <a:pt x="101" y="140"/>
                          <a:pt x="101" y="140"/>
                          <a:pt x="101" y="140"/>
                        </a:cubicBezTo>
                        <a:cubicBezTo>
                          <a:pt x="104" y="143"/>
                          <a:pt x="109" y="145"/>
                          <a:pt x="114" y="145"/>
                        </a:cubicBezTo>
                        <a:cubicBezTo>
                          <a:pt x="117" y="145"/>
                          <a:pt x="120" y="142"/>
                          <a:pt x="121" y="139"/>
                        </a:cubicBezTo>
                        <a:cubicBezTo>
                          <a:pt x="135" y="139"/>
                          <a:pt x="138" y="129"/>
                          <a:pt x="141" y="119"/>
                        </a:cubicBezTo>
                        <a:cubicBezTo>
                          <a:pt x="143" y="119"/>
                          <a:pt x="145" y="118"/>
                          <a:pt x="147" y="118"/>
                        </a:cubicBezTo>
                        <a:cubicBezTo>
                          <a:pt x="150" y="117"/>
                          <a:pt x="167" y="110"/>
                          <a:pt x="169" y="108"/>
                        </a:cubicBezTo>
                        <a:cubicBezTo>
                          <a:pt x="173" y="104"/>
                          <a:pt x="171" y="99"/>
                          <a:pt x="171" y="94"/>
                        </a:cubicBezTo>
                        <a:cubicBezTo>
                          <a:pt x="171" y="92"/>
                          <a:pt x="175" y="89"/>
                          <a:pt x="176" y="89"/>
                        </a:cubicBezTo>
                        <a:cubicBezTo>
                          <a:pt x="182" y="83"/>
                          <a:pt x="188" y="76"/>
                          <a:pt x="198" y="76"/>
                        </a:cubicBezTo>
                        <a:cubicBezTo>
                          <a:pt x="204" y="76"/>
                          <a:pt x="201" y="77"/>
                          <a:pt x="204" y="76"/>
                        </a:cubicBezTo>
                        <a:cubicBezTo>
                          <a:pt x="206" y="77"/>
                          <a:pt x="207" y="74"/>
                          <a:pt x="208" y="73"/>
                        </a:cubicBezTo>
                        <a:cubicBezTo>
                          <a:pt x="211" y="70"/>
                          <a:pt x="215" y="72"/>
                          <a:pt x="219" y="72"/>
                        </a:cubicBezTo>
                        <a:cubicBezTo>
                          <a:pt x="221" y="72"/>
                          <a:pt x="229" y="68"/>
                          <a:pt x="229" y="65"/>
                        </a:cubicBezTo>
                        <a:cubicBezTo>
                          <a:pt x="229" y="63"/>
                          <a:pt x="225" y="54"/>
                          <a:pt x="225" y="54"/>
                        </a:cubicBezTo>
                        <a:cubicBezTo>
                          <a:pt x="224" y="42"/>
                          <a:pt x="217" y="38"/>
                          <a:pt x="217" y="28"/>
                        </a:cubicBezTo>
                        <a:cubicBezTo>
                          <a:pt x="217" y="9"/>
                          <a:pt x="234" y="8"/>
                          <a:pt x="245" y="0"/>
                        </a:cubicBezTo>
                        <a:cubicBezTo>
                          <a:pt x="245" y="5"/>
                          <a:pt x="245" y="5"/>
                          <a:pt x="245" y="5"/>
                        </a:cubicBezTo>
                        <a:cubicBezTo>
                          <a:pt x="243" y="10"/>
                          <a:pt x="242" y="12"/>
                          <a:pt x="242" y="17"/>
                        </a:cubicBezTo>
                        <a:cubicBezTo>
                          <a:pt x="242" y="21"/>
                          <a:pt x="247" y="22"/>
                          <a:pt x="251" y="22"/>
                        </a:cubicBezTo>
                        <a:cubicBezTo>
                          <a:pt x="251" y="23"/>
                          <a:pt x="251" y="24"/>
                          <a:pt x="251" y="25"/>
                        </a:cubicBezTo>
                        <a:cubicBezTo>
                          <a:pt x="251" y="27"/>
                          <a:pt x="247" y="28"/>
                          <a:pt x="245" y="29"/>
                        </a:cubicBezTo>
                        <a:cubicBezTo>
                          <a:pt x="241" y="34"/>
                          <a:pt x="236" y="38"/>
                          <a:pt x="236" y="46"/>
                        </a:cubicBezTo>
                        <a:cubicBezTo>
                          <a:pt x="236" y="50"/>
                          <a:pt x="238" y="53"/>
                          <a:pt x="240" y="54"/>
                        </a:cubicBezTo>
                        <a:cubicBezTo>
                          <a:pt x="240" y="56"/>
                          <a:pt x="241" y="57"/>
                          <a:pt x="240" y="59"/>
                        </a:cubicBezTo>
                        <a:cubicBezTo>
                          <a:pt x="245" y="59"/>
                          <a:pt x="247" y="60"/>
                          <a:pt x="251" y="60"/>
                        </a:cubicBezTo>
                        <a:cubicBezTo>
                          <a:pt x="252" y="63"/>
                          <a:pt x="253" y="66"/>
                          <a:pt x="254" y="66"/>
                        </a:cubicBezTo>
                        <a:cubicBezTo>
                          <a:pt x="266" y="66"/>
                          <a:pt x="274" y="56"/>
                          <a:pt x="285" y="57"/>
                        </a:cubicBezTo>
                        <a:cubicBezTo>
                          <a:pt x="284" y="59"/>
                          <a:pt x="282" y="60"/>
                          <a:pt x="282" y="62"/>
                        </a:cubicBezTo>
                        <a:cubicBezTo>
                          <a:pt x="282" y="63"/>
                          <a:pt x="289" y="68"/>
                          <a:pt x="289" y="68"/>
                        </a:cubicBezTo>
                        <a:cubicBezTo>
                          <a:pt x="294" y="68"/>
                          <a:pt x="295" y="65"/>
                          <a:pt x="297" y="64"/>
                        </a:cubicBezTo>
                        <a:cubicBezTo>
                          <a:pt x="304" y="60"/>
                          <a:pt x="310" y="62"/>
                          <a:pt x="317" y="59"/>
                        </a:cubicBezTo>
                        <a:cubicBezTo>
                          <a:pt x="321" y="57"/>
                          <a:pt x="328" y="50"/>
                          <a:pt x="333" y="50"/>
                        </a:cubicBezTo>
                        <a:cubicBezTo>
                          <a:pt x="339" y="50"/>
                          <a:pt x="345" y="51"/>
                          <a:pt x="348" y="52"/>
                        </a:cubicBezTo>
                        <a:cubicBezTo>
                          <a:pt x="347" y="54"/>
                          <a:pt x="346" y="56"/>
                          <a:pt x="346" y="57"/>
                        </a:cubicBezTo>
                        <a:cubicBezTo>
                          <a:pt x="358" y="57"/>
                          <a:pt x="370" y="55"/>
                          <a:pt x="378" y="55"/>
                        </a:cubicBezTo>
                        <a:cubicBezTo>
                          <a:pt x="386" y="55"/>
                          <a:pt x="392" y="54"/>
                          <a:pt x="401" y="54"/>
                        </a:cubicBezTo>
                        <a:cubicBezTo>
                          <a:pt x="410" y="54"/>
                          <a:pt x="414" y="70"/>
                          <a:pt x="414" y="80"/>
                        </a:cubicBezTo>
                        <a:cubicBezTo>
                          <a:pt x="414" y="86"/>
                          <a:pt x="408" y="89"/>
                          <a:pt x="408" y="95"/>
                        </a:cubicBezTo>
                        <a:cubicBezTo>
                          <a:pt x="408" y="104"/>
                          <a:pt x="416" y="110"/>
                          <a:pt x="416" y="118"/>
                        </a:cubicBezTo>
                        <a:cubicBezTo>
                          <a:pt x="416" y="123"/>
                          <a:pt x="408" y="125"/>
                          <a:pt x="406" y="128"/>
                        </a:cubicBezTo>
                        <a:cubicBezTo>
                          <a:pt x="401" y="136"/>
                          <a:pt x="399" y="143"/>
                          <a:pt x="399" y="153"/>
                        </a:cubicBezTo>
                        <a:cubicBezTo>
                          <a:pt x="399" y="166"/>
                          <a:pt x="408" y="163"/>
                          <a:pt x="418" y="163"/>
                        </a:cubicBezTo>
                        <a:cubicBezTo>
                          <a:pt x="432" y="163"/>
                          <a:pt x="439" y="157"/>
                          <a:pt x="450" y="157"/>
                        </a:cubicBezTo>
                        <a:cubicBezTo>
                          <a:pt x="461" y="157"/>
                          <a:pt x="459" y="180"/>
                          <a:pt x="470" y="180"/>
                        </a:cubicBezTo>
                        <a:cubicBezTo>
                          <a:pt x="470" y="198"/>
                          <a:pt x="470" y="198"/>
                          <a:pt x="470" y="198"/>
                        </a:cubicBezTo>
                        <a:cubicBezTo>
                          <a:pt x="470" y="200"/>
                          <a:pt x="471" y="201"/>
                          <a:pt x="472" y="201"/>
                        </a:cubicBezTo>
                        <a:cubicBezTo>
                          <a:pt x="474" y="204"/>
                          <a:pt x="474" y="204"/>
                          <a:pt x="474" y="204"/>
                        </a:cubicBezTo>
                        <a:cubicBezTo>
                          <a:pt x="476" y="204"/>
                          <a:pt x="482" y="202"/>
                          <a:pt x="485" y="201"/>
                        </a:cubicBezTo>
                        <a:cubicBezTo>
                          <a:pt x="485" y="204"/>
                          <a:pt x="485" y="206"/>
                          <a:pt x="485" y="208"/>
                        </a:cubicBezTo>
                        <a:cubicBezTo>
                          <a:pt x="481" y="209"/>
                          <a:pt x="476" y="211"/>
                          <a:pt x="476" y="21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: Shape 321"/>
                  <p:cNvSpPr>
                    <a:spLocks/>
                  </p:cNvSpPr>
                  <p:nvPr/>
                </p:nvSpPr>
                <p:spPr bwMode="auto">
                  <a:xfrm>
                    <a:off x="4470400" y="1416050"/>
                    <a:ext cx="436563" cy="423863"/>
                  </a:xfrm>
                  <a:custGeom>
                    <a:avLst/>
                    <a:gdLst/>
                    <a:ahLst/>
                    <a:cxnLst>
                      <a:cxn ang="0">
                        <a:pos x="66" y="236"/>
                      </a:cxn>
                      <a:cxn ang="0">
                        <a:pos x="4" y="254"/>
                      </a:cxn>
                      <a:cxn ang="0">
                        <a:pos x="12" y="241"/>
                      </a:cxn>
                      <a:cxn ang="0">
                        <a:pos x="8" y="231"/>
                      </a:cxn>
                      <a:cxn ang="0">
                        <a:pos x="10" y="190"/>
                      </a:cxn>
                      <a:cxn ang="0">
                        <a:pos x="55" y="163"/>
                      </a:cxn>
                      <a:cxn ang="0">
                        <a:pos x="85" y="129"/>
                      </a:cxn>
                      <a:cxn ang="0">
                        <a:pos x="97" y="102"/>
                      </a:cxn>
                      <a:cxn ang="0">
                        <a:pos x="142" y="55"/>
                      </a:cxn>
                      <a:cxn ang="0">
                        <a:pos x="124" y="57"/>
                      </a:cxn>
                      <a:cxn ang="0">
                        <a:pos x="124" y="49"/>
                      </a:cxn>
                      <a:cxn ang="0">
                        <a:pos x="132" y="44"/>
                      </a:cxn>
                      <a:cxn ang="0">
                        <a:pos x="148" y="57"/>
                      </a:cxn>
                      <a:cxn ang="0">
                        <a:pos x="149" y="45"/>
                      </a:cxn>
                      <a:cxn ang="0">
                        <a:pos x="168" y="37"/>
                      </a:cxn>
                      <a:cxn ang="0">
                        <a:pos x="183" y="28"/>
                      </a:cxn>
                      <a:cxn ang="0">
                        <a:pos x="199" y="21"/>
                      </a:cxn>
                      <a:cxn ang="0">
                        <a:pos x="221" y="17"/>
                      </a:cxn>
                      <a:cxn ang="0">
                        <a:pos x="223" y="5"/>
                      </a:cxn>
                      <a:cxn ang="0">
                        <a:pos x="256" y="6"/>
                      </a:cxn>
                      <a:cxn ang="0">
                        <a:pos x="266" y="7"/>
                      </a:cxn>
                      <a:cxn ang="0">
                        <a:pos x="285" y="2"/>
                      </a:cxn>
                      <a:cxn ang="0">
                        <a:pos x="296" y="6"/>
                      </a:cxn>
                      <a:cxn ang="0">
                        <a:pos x="293" y="24"/>
                      </a:cxn>
                      <a:cxn ang="0">
                        <a:pos x="315" y="32"/>
                      </a:cxn>
                      <a:cxn ang="0">
                        <a:pos x="309" y="72"/>
                      </a:cxn>
                      <a:cxn ang="0">
                        <a:pos x="310" y="113"/>
                      </a:cxn>
                      <a:cxn ang="0">
                        <a:pos x="318" y="148"/>
                      </a:cxn>
                      <a:cxn ang="0">
                        <a:pos x="327" y="172"/>
                      </a:cxn>
                      <a:cxn ang="0">
                        <a:pos x="255" y="224"/>
                      </a:cxn>
                      <a:cxn ang="0">
                        <a:pos x="218" y="225"/>
                      </a:cxn>
                      <a:cxn ang="0">
                        <a:pos x="206" y="200"/>
                      </a:cxn>
                      <a:cxn ang="0">
                        <a:pos x="197" y="174"/>
                      </a:cxn>
                      <a:cxn ang="0">
                        <a:pos x="254" y="130"/>
                      </a:cxn>
                      <a:cxn ang="0">
                        <a:pos x="202" y="135"/>
                      </a:cxn>
                      <a:cxn ang="0">
                        <a:pos x="172" y="169"/>
                      </a:cxn>
                      <a:cxn ang="0">
                        <a:pos x="146" y="201"/>
                      </a:cxn>
                      <a:cxn ang="0">
                        <a:pos x="150" y="218"/>
                      </a:cxn>
                      <a:cxn ang="0">
                        <a:pos x="152" y="253"/>
                      </a:cxn>
                      <a:cxn ang="0">
                        <a:pos x="146" y="283"/>
                      </a:cxn>
                      <a:cxn ang="0">
                        <a:pos x="121" y="304"/>
                      </a:cxn>
                      <a:cxn ang="0">
                        <a:pos x="90" y="297"/>
                      </a:cxn>
                      <a:cxn ang="0">
                        <a:pos x="82" y="269"/>
                      </a:cxn>
                      <a:cxn ang="0">
                        <a:pos x="76" y="245"/>
                      </a:cxn>
                    </a:cxnLst>
                    <a:rect l="0" t="0" r="r" b="b"/>
                    <a:pathLst>
                      <a:path w="327" h="318">
                        <a:moveTo>
                          <a:pt x="76" y="247"/>
                        </a:moveTo>
                        <a:cubicBezTo>
                          <a:pt x="70" y="245"/>
                          <a:pt x="69" y="241"/>
                          <a:pt x="66" y="236"/>
                        </a:cubicBezTo>
                        <a:cubicBezTo>
                          <a:pt x="57" y="249"/>
                          <a:pt x="43" y="266"/>
                          <a:pt x="24" y="266"/>
                        </a:cubicBezTo>
                        <a:cubicBezTo>
                          <a:pt x="22" y="266"/>
                          <a:pt x="4" y="256"/>
                          <a:pt x="4" y="254"/>
                        </a:cubicBezTo>
                        <a:cubicBezTo>
                          <a:pt x="4" y="250"/>
                          <a:pt x="10" y="248"/>
                          <a:pt x="12" y="247"/>
                        </a:cubicBezTo>
                        <a:cubicBezTo>
                          <a:pt x="12" y="241"/>
                          <a:pt x="12" y="241"/>
                          <a:pt x="12" y="241"/>
                        </a:cubicBezTo>
                        <a:cubicBezTo>
                          <a:pt x="6" y="241"/>
                          <a:pt x="6" y="241"/>
                          <a:pt x="0" y="243"/>
                        </a:cubicBezTo>
                        <a:cubicBezTo>
                          <a:pt x="0" y="240"/>
                          <a:pt x="5" y="234"/>
                          <a:pt x="8" y="231"/>
                        </a:cubicBezTo>
                        <a:cubicBezTo>
                          <a:pt x="1" y="223"/>
                          <a:pt x="0" y="212"/>
                          <a:pt x="0" y="200"/>
                        </a:cubicBezTo>
                        <a:cubicBezTo>
                          <a:pt x="0" y="193"/>
                          <a:pt x="7" y="194"/>
                          <a:pt x="10" y="190"/>
                        </a:cubicBezTo>
                        <a:cubicBezTo>
                          <a:pt x="15" y="182"/>
                          <a:pt x="20" y="177"/>
                          <a:pt x="30" y="174"/>
                        </a:cubicBezTo>
                        <a:cubicBezTo>
                          <a:pt x="38" y="172"/>
                          <a:pt x="39" y="162"/>
                          <a:pt x="55" y="163"/>
                        </a:cubicBezTo>
                        <a:cubicBezTo>
                          <a:pt x="50" y="162"/>
                          <a:pt x="49" y="161"/>
                          <a:pt x="45" y="160"/>
                        </a:cubicBezTo>
                        <a:cubicBezTo>
                          <a:pt x="64" y="155"/>
                          <a:pt x="71" y="140"/>
                          <a:pt x="85" y="129"/>
                        </a:cubicBezTo>
                        <a:cubicBezTo>
                          <a:pt x="90" y="126"/>
                          <a:pt x="89" y="112"/>
                          <a:pt x="93" y="112"/>
                        </a:cubicBezTo>
                        <a:cubicBezTo>
                          <a:pt x="93" y="112"/>
                          <a:pt x="97" y="102"/>
                          <a:pt x="97" y="102"/>
                        </a:cubicBezTo>
                        <a:cubicBezTo>
                          <a:pt x="102" y="93"/>
                          <a:pt x="109" y="87"/>
                          <a:pt x="118" y="83"/>
                        </a:cubicBezTo>
                        <a:cubicBezTo>
                          <a:pt x="127" y="80"/>
                          <a:pt x="139" y="65"/>
                          <a:pt x="142" y="55"/>
                        </a:cubicBezTo>
                        <a:cubicBezTo>
                          <a:pt x="131" y="58"/>
                          <a:pt x="126" y="63"/>
                          <a:pt x="116" y="63"/>
                        </a:cubicBezTo>
                        <a:cubicBezTo>
                          <a:pt x="118" y="60"/>
                          <a:pt x="123" y="58"/>
                          <a:pt x="124" y="57"/>
                        </a:cubicBezTo>
                        <a:cubicBezTo>
                          <a:pt x="122" y="57"/>
                          <a:pt x="118" y="56"/>
                          <a:pt x="118" y="56"/>
                        </a:cubicBezTo>
                        <a:cubicBezTo>
                          <a:pt x="119" y="51"/>
                          <a:pt x="121" y="49"/>
                          <a:pt x="124" y="49"/>
                        </a:cubicBezTo>
                        <a:cubicBezTo>
                          <a:pt x="126" y="49"/>
                          <a:pt x="127" y="50"/>
                          <a:pt x="128" y="50"/>
                        </a:cubicBezTo>
                        <a:cubicBezTo>
                          <a:pt x="129" y="47"/>
                          <a:pt x="131" y="46"/>
                          <a:pt x="132" y="44"/>
                        </a:cubicBezTo>
                        <a:cubicBezTo>
                          <a:pt x="134" y="47"/>
                          <a:pt x="135" y="49"/>
                          <a:pt x="133" y="52"/>
                        </a:cubicBezTo>
                        <a:cubicBezTo>
                          <a:pt x="140" y="52"/>
                          <a:pt x="142" y="57"/>
                          <a:pt x="148" y="57"/>
                        </a:cubicBezTo>
                        <a:cubicBezTo>
                          <a:pt x="150" y="57"/>
                          <a:pt x="155" y="46"/>
                          <a:pt x="156" y="46"/>
                        </a:cubicBezTo>
                        <a:cubicBezTo>
                          <a:pt x="153" y="45"/>
                          <a:pt x="153" y="44"/>
                          <a:pt x="149" y="45"/>
                        </a:cubicBezTo>
                        <a:cubicBezTo>
                          <a:pt x="151" y="41"/>
                          <a:pt x="154" y="38"/>
                          <a:pt x="159" y="38"/>
                        </a:cubicBezTo>
                        <a:cubicBezTo>
                          <a:pt x="162" y="38"/>
                          <a:pt x="165" y="39"/>
                          <a:pt x="168" y="37"/>
                        </a:cubicBezTo>
                        <a:cubicBezTo>
                          <a:pt x="165" y="35"/>
                          <a:pt x="166" y="35"/>
                          <a:pt x="164" y="33"/>
                        </a:cubicBezTo>
                        <a:cubicBezTo>
                          <a:pt x="169" y="29"/>
                          <a:pt x="176" y="29"/>
                          <a:pt x="183" y="28"/>
                        </a:cubicBezTo>
                        <a:cubicBezTo>
                          <a:pt x="183" y="33"/>
                          <a:pt x="183" y="33"/>
                          <a:pt x="183" y="33"/>
                        </a:cubicBezTo>
                        <a:cubicBezTo>
                          <a:pt x="189" y="32"/>
                          <a:pt x="190" y="22"/>
                          <a:pt x="199" y="21"/>
                        </a:cubicBezTo>
                        <a:cubicBezTo>
                          <a:pt x="199" y="29"/>
                          <a:pt x="199" y="29"/>
                          <a:pt x="199" y="29"/>
                        </a:cubicBezTo>
                        <a:cubicBezTo>
                          <a:pt x="205" y="18"/>
                          <a:pt x="213" y="21"/>
                          <a:pt x="221" y="17"/>
                        </a:cubicBezTo>
                        <a:cubicBezTo>
                          <a:pt x="217" y="15"/>
                          <a:pt x="214" y="14"/>
                          <a:pt x="214" y="11"/>
                        </a:cubicBezTo>
                        <a:cubicBezTo>
                          <a:pt x="214" y="9"/>
                          <a:pt x="222" y="7"/>
                          <a:pt x="223" y="5"/>
                        </a:cubicBezTo>
                        <a:cubicBezTo>
                          <a:pt x="226" y="8"/>
                          <a:pt x="228" y="11"/>
                          <a:pt x="232" y="11"/>
                        </a:cubicBezTo>
                        <a:cubicBezTo>
                          <a:pt x="239" y="11"/>
                          <a:pt x="256" y="0"/>
                          <a:pt x="256" y="6"/>
                        </a:cubicBezTo>
                        <a:cubicBezTo>
                          <a:pt x="256" y="12"/>
                          <a:pt x="248" y="14"/>
                          <a:pt x="247" y="20"/>
                        </a:cubicBezTo>
                        <a:cubicBezTo>
                          <a:pt x="255" y="21"/>
                          <a:pt x="258" y="11"/>
                          <a:pt x="266" y="7"/>
                        </a:cubicBezTo>
                        <a:cubicBezTo>
                          <a:pt x="267" y="10"/>
                          <a:pt x="267" y="12"/>
                          <a:pt x="268" y="15"/>
                        </a:cubicBezTo>
                        <a:cubicBezTo>
                          <a:pt x="274" y="9"/>
                          <a:pt x="277" y="7"/>
                          <a:pt x="285" y="2"/>
                        </a:cubicBezTo>
                        <a:cubicBezTo>
                          <a:pt x="285" y="8"/>
                          <a:pt x="284" y="12"/>
                          <a:pt x="289" y="13"/>
                        </a:cubicBezTo>
                        <a:cubicBezTo>
                          <a:pt x="290" y="9"/>
                          <a:pt x="292" y="6"/>
                          <a:pt x="296" y="6"/>
                        </a:cubicBezTo>
                        <a:cubicBezTo>
                          <a:pt x="298" y="6"/>
                          <a:pt x="307" y="11"/>
                          <a:pt x="311" y="13"/>
                        </a:cubicBezTo>
                        <a:cubicBezTo>
                          <a:pt x="307" y="24"/>
                          <a:pt x="303" y="20"/>
                          <a:pt x="293" y="24"/>
                        </a:cubicBezTo>
                        <a:cubicBezTo>
                          <a:pt x="298" y="27"/>
                          <a:pt x="301" y="28"/>
                          <a:pt x="301" y="30"/>
                        </a:cubicBezTo>
                        <a:cubicBezTo>
                          <a:pt x="305" y="31"/>
                          <a:pt x="314" y="32"/>
                          <a:pt x="315" y="32"/>
                        </a:cubicBezTo>
                        <a:cubicBezTo>
                          <a:pt x="309" y="36"/>
                          <a:pt x="293" y="44"/>
                          <a:pt x="293" y="55"/>
                        </a:cubicBezTo>
                        <a:cubicBezTo>
                          <a:pt x="293" y="63"/>
                          <a:pt x="309" y="62"/>
                          <a:pt x="309" y="72"/>
                        </a:cubicBezTo>
                        <a:cubicBezTo>
                          <a:pt x="309" y="80"/>
                          <a:pt x="301" y="83"/>
                          <a:pt x="301" y="91"/>
                        </a:cubicBezTo>
                        <a:cubicBezTo>
                          <a:pt x="301" y="99"/>
                          <a:pt x="310" y="104"/>
                          <a:pt x="310" y="113"/>
                        </a:cubicBezTo>
                        <a:cubicBezTo>
                          <a:pt x="310" y="118"/>
                          <a:pt x="305" y="121"/>
                          <a:pt x="305" y="126"/>
                        </a:cubicBezTo>
                        <a:cubicBezTo>
                          <a:pt x="305" y="136"/>
                          <a:pt x="318" y="138"/>
                          <a:pt x="318" y="148"/>
                        </a:cubicBezTo>
                        <a:cubicBezTo>
                          <a:pt x="318" y="151"/>
                          <a:pt x="314" y="153"/>
                          <a:pt x="313" y="154"/>
                        </a:cubicBezTo>
                        <a:cubicBezTo>
                          <a:pt x="317" y="161"/>
                          <a:pt x="327" y="163"/>
                          <a:pt x="327" y="172"/>
                        </a:cubicBezTo>
                        <a:cubicBezTo>
                          <a:pt x="327" y="187"/>
                          <a:pt x="297" y="203"/>
                          <a:pt x="288" y="215"/>
                        </a:cubicBezTo>
                        <a:cubicBezTo>
                          <a:pt x="283" y="224"/>
                          <a:pt x="263" y="226"/>
                          <a:pt x="255" y="224"/>
                        </a:cubicBezTo>
                        <a:cubicBezTo>
                          <a:pt x="246" y="227"/>
                          <a:pt x="236" y="231"/>
                          <a:pt x="228" y="231"/>
                        </a:cubicBezTo>
                        <a:cubicBezTo>
                          <a:pt x="222" y="231"/>
                          <a:pt x="218" y="230"/>
                          <a:pt x="218" y="225"/>
                        </a:cubicBezTo>
                        <a:cubicBezTo>
                          <a:pt x="209" y="225"/>
                          <a:pt x="199" y="219"/>
                          <a:pt x="199" y="210"/>
                        </a:cubicBezTo>
                        <a:cubicBezTo>
                          <a:pt x="199" y="205"/>
                          <a:pt x="204" y="202"/>
                          <a:pt x="206" y="200"/>
                        </a:cubicBezTo>
                        <a:cubicBezTo>
                          <a:pt x="201" y="198"/>
                          <a:pt x="197" y="188"/>
                          <a:pt x="197" y="183"/>
                        </a:cubicBezTo>
                        <a:cubicBezTo>
                          <a:pt x="197" y="180"/>
                          <a:pt x="198" y="178"/>
                          <a:pt x="197" y="174"/>
                        </a:cubicBezTo>
                        <a:cubicBezTo>
                          <a:pt x="216" y="174"/>
                          <a:pt x="225" y="150"/>
                          <a:pt x="237" y="144"/>
                        </a:cubicBezTo>
                        <a:cubicBezTo>
                          <a:pt x="243" y="140"/>
                          <a:pt x="254" y="138"/>
                          <a:pt x="254" y="130"/>
                        </a:cubicBezTo>
                        <a:cubicBezTo>
                          <a:pt x="254" y="119"/>
                          <a:pt x="239" y="117"/>
                          <a:pt x="228" y="117"/>
                        </a:cubicBezTo>
                        <a:cubicBezTo>
                          <a:pt x="213" y="117"/>
                          <a:pt x="202" y="122"/>
                          <a:pt x="202" y="135"/>
                        </a:cubicBezTo>
                        <a:cubicBezTo>
                          <a:pt x="202" y="140"/>
                          <a:pt x="203" y="142"/>
                          <a:pt x="202" y="145"/>
                        </a:cubicBezTo>
                        <a:cubicBezTo>
                          <a:pt x="202" y="155"/>
                          <a:pt x="181" y="164"/>
                          <a:pt x="172" y="169"/>
                        </a:cubicBezTo>
                        <a:cubicBezTo>
                          <a:pt x="165" y="174"/>
                          <a:pt x="157" y="175"/>
                          <a:pt x="152" y="183"/>
                        </a:cubicBezTo>
                        <a:cubicBezTo>
                          <a:pt x="149" y="189"/>
                          <a:pt x="153" y="198"/>
                          <a:pt x="146" y="201"/>
                        </a:cubicBezTo>
                        <a:cubicBezTo>
                          <a:pt x="146" y="210"/>
                          <a:pt x="146" y="210"/>
                          <a:pt x="146" y="210"/>
                        </a:cubicBezTo>
                        <a:cubicBezTo>
                          <a:pt x="149" y="212"/>
                          <a:pt x="150" y="215"/>
                          <a:pt x="150" y="218"/>
                        </a:cubicBezTo>
                        <a:cubicBezTo>
                          <a:pt x="158" y="219"/>
                          <a:pt x="170" y="227"/>
                          <a:pt x="170" y="235"/>
                        </a:cubicBezTo>
                        <a:cubicBezTo>
                          <a:pt x="170" y="242"/>
                          <a:pt x="157" y="253"/>
                          <a:pt x="152" y="253"/>
                        </a:cubicBezTo>
                        <a:cubicBezTo>
                          <a:pt x="143" y="253"/>
                          <a:pt x="140" y="266"/>
                          <a:pt x="140" y="275"/>
                        </a:cubicBezTo>
                        <a:cubicBezTo>
                          <a:pt x="140" y="280"/>
                          <a:pt x="144" y="282"/>
                          <a:pt x="146" y="283"/>
                        </a:cubicBezTo>
                        <a:cubicBezTo>
                          <a:pt x="145" y="294"/>
                          <a:pt x="135" y="295"/>
                          <a:pt x="133" y="304"/>
                        </a:cubicBezTo>
                        <a:cubicBezTo>
                          <a:pt x="127" y="304"/>
                          <a:pt x="125" y="304"/>
                          <a:pt x="121" y="304"/>
                        </a:cubicBezTo>
                        <a:cubicBezTo>
                          <a:pt x="114" y="304"/>
                          <a:pt x="111" y="318"/>
                          <a:pt x="100" y="318"/>
                        </a:cubicBezTo>
                        <a:cubicBezTo>
                          <a:pt x="97" y="318"/>
                          <a:pt x="90" y="299"/>
                          <a:pt x="90" y="297"/>
                        </a:cubicBezTo>
                        <a:cubicBezTo>
                          <a:pt x="90" y="296"/>
                          <a:pt x="91" y="294"/>
                          <a:pt x="91" y="293"/>
                        </a:cubicBezTo>
                        <a:cubicBezTo>
                          <a:pt x="84" y="285"/>
                          <a:pt x="85" y="279"/>
                          <a:pt x="82" y="269"/>
                        </a:cubicBezTo>
                        <a:cubicBezTo>
                          <a:pt x="79" y="263"/>
                          <a:pt x="73" y="261"/>
                          <a:pt x="73" y="253"/>
                        </a:cubicBezTo>
                        <a:cubicBezTo>
                          <a:pt x="73" y="250"/>
                          <a:pt x="75" y="246"/>
                          <a:pt x="76" y="245"/>
                        </a:cubicBezTo>
                        <a:lnTo>
                          <a:pt x="76" y="247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: Shape 322"/>
                  <p:cNvSpPr>
                    <a:spLocks/>
                  </p:cNvSpPr>
                  <p:nvPr/>
                </p:nvSpPr>
                <p:spPr bwMode="auto">
                  <a:xfrm>
                    <a:off x="4559300" y="1109663"/>
                    <a:ext cx="234950" cy="128588"/>
                  </a:xfrm>
                  <a:custGeom>
                    <a:avLst/>
                    <a:gdLst/>
                    <a:ahLst/>
                    <a:cxnLst>
                      <a:cxn ang="0">
                        <a:pos x="148" y="79"/>
                      </a:cxn>
                      <a:cxn ang="0">
                        <a:pos x="148" y="71"/>
                      </a:cxn>
                      <a:cxn ang="0">
                        <a:pos x="128" y="71"/>
                      </a:cxn>
                      <a:cxn ang="0">
                        <a:pos x="135" y="58"/>
                      </a:cxn>
                      <a:cxn ang="0">
                        <a:pos x="126" y="46"/>
                      </a:cxn>
                      <a:cxn ang="0">
                        <a:pos x="132" y="45"/>
                      </a:cxn>
                      <a:cxn ang="0">
                        <a:pos x="121" y="38"/>
                      </a:cxn>
                      <a:cxn ang="0">
                        <a:pos x="97" y="69"/>
                      </a:cxn>
                      <a:cxn ang="0">
                        <a:pos x="90" y="73"/>
                      </a:cxn>
                      <a:cxn ang="0">
                        <a:pos x="78" y="97"/>
                      </a:cxn>
                      <a:cxn ang="0">
                        <a:pos x="43" y="69"/>
                      </a:cxn>
                      <a:cxn ang="0">
                        <a:pos x="60" y="70"/>
                      </a:cxn>
                      <a:cxn ang="0">
                        <a:pos x="74" y="66"/>
                      </a:cxn>
                      <a:cxn ang="0">
                        <a:pos x="54" y="64"/>
                      </a:cxn>
                      <a:cxn ang="0">
                        <a:pos x="38" y="58"/>
                      </a:cxn>
                      <a:cxn ang="0">
                        <a:pos x="50" y="54"/>
                      </a:cxn>
                      <a:cxn ang="0">
                        <a:pos x="72" y="43"/>
                      </a:cxn>
                      <a:cxn ang="0">
                        <a:pos x="61" y="43"/>
                      </a:cxn>
                      <a:cxn ang="0">
                        <a:pos x="54" y="39"/>
                      </a:cxn>
                      <a:cxn ang="0">
                        <a:pos x="51" y="39"/>
                      </a:cxn>
                      <a:cxn ang="0">
                        <a:pos x="38" y="51"/>
                      </a:cxn>
                      <a:cxn ang="0">
                        <a:pos x="23" y="44"/>
                      </a:cxn>
                      <a:cxn ang="0">
                        <a:pos x="27" y="43"/>
                      </a:cxn>
                      <a:cxn ang="0">
                        <a:pos x="15" y="28"/>
                      </a:cxn>
                      <a:cxn ang="0">
                        <a:pos x="11" y="26"/>
                      </a:cxn>
                      <a:cxn ang="0">
                        <a:pos x="0" y="16"/>
                      </a:cxn>
                      <a:cxn ang="0">
                        <a:pos x="16" y="5"/>
                      </a:cxn>
                      <a:cxn ang="0">
                        <a:pos x="38" y="7"/>
                      </a:cxn>
                      <a:cxn ang="0">
                        <a:pos x="32" y="13"/>
                      </a:cxn>
                      <a:cxn ang="0">
                        <a:pos x="44" y="20"/>
                      </a:cxn>
                      <a:cxn ang="0">
                        <a:pos x="41" y="14"/>
                      </a:cxn>
                      <a:cxn ang="0">
                        <a:pos x="49" y="7"/>
                      </a:cxn>
                      <a:cxn ang="0">
                        <a:pos x="68" y="26"/>
                      </a:cxn>
                      <a:cxn ang="0">
                        <a:pos x="63" y="7"/>
                      </a:cxn>
                      <a:cxn ang="0">
                        <a:pos x="72" y="0"/>
                      </a:cxn>
                      <a:cxn ang="0">
                        <a:pos x="90" y="9"/>
                      </a:cxn>
                      <a:cxn ang="0">
                        <a:pos x="88" y="18"/>
                      </a:cxn>
                      <a:cxn ang="0">
                        <a:pos x="96" y="12"/>
                      </a:cxn>
                      <a:cxn ang="0">
                        <a:pos x="102" y="23"/>
                      </a:cxn>
                      <a:cxn ang="0">
                        <a:pos x="106" y="23"/>
                      </a:cxn>
                      <a:cxn ang="0">
                        <a:pos x="141" y="41"/>
                      </a:cxn>
                      <a:cxn ang="0">
                        <a:pos x="137" y="42"/>
                      </a:cxn>
                      <a:cxn ang="0">
                        <a:pos x="145" y="42"/>
                      </a:cxn>
                      <a:cxn ang="0">
                        <a:pos x="145" y="49"/>
                      </a:cxn>
                      <a:cxn ang="0">
                        <a:pos x="159" y="49"/>
                      </a:cxn>
                      <a:cxn ang="0">
                        <a:pos x="176" y="64"/>
                      </a:cxn>
                      <a:cxn ang="0">
                        <a:pos x="148" y="79"/>
                      </a:cxn>
                    </a:cxnLst>
                    <a:rect l="0" t="0" r="r" b="b"/>
                    <a:pathLst>
                      <a:path w="176" h="97">
                        <a:moveTo>
                          <a:pt x="148" y="79"/>
                        </a:moveTo>
                        <a:cubicBezTo>
                          <a:pt x="147" y="76"/>
                          <a:pt x="147" y="74"/>
                          <a:pt x="148" y="71"/>
                        </a:cubicBezTo>
                        <a:cubicBezTo>
                          <a:pt x="143" y="71"/>
                          <a:pt x="134" y="71"/>
                          <a:pt x="128" y="71"/>
                        </a:cubicBezTo>
                        <a:cubicBezTo>
                          <a:pt x="129" y="63"/>
                          <a:pt x="134" y="65"/>
                          <a:pt x="135" y="58"/>
                        </a:cubicBezTo>
                        <a:cubicBezTo>
                          <a:pt x="132" y="57"/>
                          <a:pt x="128" y="49"/>
                          <a:pt x="126" y="46"/>
                        </a:cubicBezTo>
                        <a:cubicBezTo>
                          <a:pt x="128" y="45"/>
                          <a:pt x="130" y="45"/>
                          <a:pt x="132" y="45"/>
                        </a:cubicBezTo>
                        <a:cubicBezTo>
                          <a:pt x="125" y="44"/>
                          <a:pt x="121" y="38"/>
                          <a:pt x="121" y="38"/>
                        </a:cubicBezTo>
                        <a:cubicBezTo>
                          <a:pt x="106" y="38"/>
                          <a:pt x="102" y="58"/>
                          <a:pt x="97" y="69"/>
                        </a:cubicBezTo>
                        <a:cubicBezTo>
                          <a:pt x="96" y="72"/>
                          <a:pt x="93" y="71"/>
                          <a:pt x="90" y="73"/>
                        </a:cubicBezTo>
                        <a:cubicBezTo>
                          <a:pt x="83" y="79"/>
                          <a:pt x="84" y="91"/>
                          <a:pt x="78" y="97"/>
                        </a:cubicBezTo>
                        <a:cubicBezTo>
                          <a:pt x="67" y="90"/>
                          <a:pt x="43" y="84"/>
                          <a:pt x="43" y="69"/>
                        </a:cubicBezTo>
                        <a:cubicBezTo>
                          <a:pt x="49" y="68"/>
                          <a:pt x="60" y="70"/>
                          <a:pt x="60" y="70"/>
                        </a:cubicBezTo>
                        <a:cubicBezTo>
                          <a:pt x="64" y="66"/>
                          <a:pt x="69" y="67"/>
                          <a:pt x="74" y="66"/>
                        </a:cubicBezTo>
                        <a:cubicBezTo>
                          <a:pt x="72" y="64"/>
                          <a:pt x="57" y="64"/>
                          <a:pt x="54" y="64"/>
                        </a:cubicBezTo>
                        <a:cubicBezTo>
                          <a:pt x="49" y="64"/>
                          <a:pt x="38" y="69"/>
                          <a:pt x="38" y="58"/>
                        </a:cubicBezTo>
                        <a:cubicBezTo>
                          <a:pt x="38" y="54"/>
                          <a:pt x="48" y="54"/>
                          <a:pt x="50" y="54"/>
                        </a:cubicBezTo>
                        <a:cubicBezTo>
                          <a:pt x="56" y="52"/>
                          <a:pt x="68" y="47"/>
                          <a:pt x="72" y="43"/>
                        </a:cubicBezTo>
                        <a:cubicBezTo>
                          <a:pt x="66" y="43"/>
                          <a:pt x="63" y="43"/>
                          <a:pt x="61" y="43"/>
                        </a:cubicBezTo>
                        <a:cubicBezTo>
                          <a:pt x="60" y="43"/>
                          <a:pt x="56" y="40"/>
                          <a:pt x="54" y="39"/>
                        </a:cubicBezTo>
                        <a:cubicBezTo>
                          <a:pt x="53" y="39"/>
                          <a:pt x="52" y="39"/>
                          <a:pt x="51" y="39"/>
                        </a:cubicBezTo>
                        <a:cubicBezTo>
                          <a:pt x="47" y="41"/>
                          <a:pt x="47" y="51"/>
                          <a:pt x="38" y="51"/>
                        </a:cubicBezTo>
                        <a:cubicBezTo>
                          <a:pt x="31" y="51"/>
                          <a:pt x="26" y="48"/>
                          <a:pt x="23" y="44"/>
                        </a:cubicBezTo>
                        <a:cubicBezTo>
                          <a:pt x="25" y="43"/>
                          <a:pt x="26" y="43"/>
                          <a:pt x="27" y="43"/>
                        </a:cubicBezTo>
                        <a:cubicBezTo>
                          <a:pt x="19" y="39"/>
                          <a:pt x="13" y="35"/>
                          <a:pt x="15" y="28"/>
                        </a:cubicBezTo>
                        <a:cubicBezTo>
                          <a:pt x="13" y="28"/>
                          <a:pt x="12" y="26"/>
                          <a:pt x="11" y="26"/>
                        </a:cubicBezTo>
                        <a:cubicBezTo>
                          <a:pt x="8" y="26"/>
                          <a:pt x="3" y="19"/>
                          <a:pt x="0" y="16"/>
                        </a:cubicBezTo>
                        <a:cubicBezTo>
                          <a:pt x="2" y="14"/>
                          <a:pt x="11" y="5"/>
                          <a:pt x="16" y="5"/>
                        </a:cubicBezTo>
                        <a:cubicBezTo>
                          <a:pt x="23" y="5"/>
                          <a:pt x="27" y="5"/>
                          <a:pt x="38" y="7"/>
                        </a:cubicBezTo>
                        <a:cubicBezTo>
                          <a:pt x="35" y="10"/>
                          <a:pt x="34" y="11"/>
                          <a:pt x="32" y="13"/>
                        </a:cubicBezTo>
                        <a:cubicBezTo>
                          <a:pt x="37" y="17"/>
                          <a:pt x="41" y="17"/>
                          <a:pt x="44" y="20"/>
                        </a:cubicBezTo>
                        <a:cubicBezTo>
                          <a:pt x="42" y="19"/>
                          <a:pt x="41" y="17"/>
                          <a:pt x="41" y="14"/>
                        </a:cubicBezTo>
                        <a:cubicBezTo>
                          <a:pt x="41" y="10"/>
                          <a:pt x="45" y="7"/>
                          <a:pt x="49" y="7"/>
                        </a:cubicBezTo>
                        <a:cubicBezTo>
                          <a:pt x="60" y="7"/>
                          <a:pt x="57" y="22"/>
                          <a:pt x="68" y="26"/>
                        </a:cubicBezTo>
                        <a:cubicBezTo>
                          <a:pt x="66" y="19"/>
                          <a:pt x="63" y="15"/>
                          <a:pt x="63" y="7"/>
                        </a:cubicBezTo>
                        <a:cubicBezTo>
                          <a:pt x="63" y="0"/>
                          <a:pt x="66" y="0"/>
                          <a:pt x="72" y="0"/>
                        </a:cubicBezTo>
                        <a:cubicBezTo>
                          <a:pt x="78" y="0"/>
                          <a:pt x="90" y="4"/>
                          <a:pt x="90" y="9"/>
                        </a:cubicBezTo>
                        <a:cubicBezTo>
                          <a:pt x="90" y="12"/>
                          <a:pt x="88" y="15"/>
                          <a:pt x="88" y="18"/>
                        </a:cubicBezTo>
                        <a:cubicBezTo>
                          <a:pt x="92" y="16"/>
                          <a:pt x="93" y="12"/>
                          <a:pt x="96" y="12"/>
                        </a:cubicBezTo>
                        <a:cubicBezTo>
                          <a:pt x="103" y="12"/>
                          <a:pt x="102" y="19"/>
                          <a:pt x="102" y="23"/>
                        </a:cubicBezTo>
                        <a:cubicBezTo>
                          <a:pt x="103" y="23"/>
                          <a:pt x="105" y="23"/>
                          <a:pt x="106" y="23"/>
                        </a:cubicBezTo>
                        <a:cubicBezTo>
                          <a:pt x="113" y="23"/>
                          <a:pt x="137" y="36"/>
                          <a:pt x="141" y="41"/>
                        </a:cubicBezTo>
                        <a:cubicBezTo>
                          <a:pt x="140" y="42"/>
                          <a:pt x="138" y="42"/>
                          <a:pt x="137" y="42"/>
                        </a:cubicBezTo>
                        <a:cubicBezTo>
                          <a:pt x="140" y="43"/>
                          <a:pt x="142" y="42"/>
                          <a:pt x="145" y="42"/>
                        </a:cubicBezTo>
                        <a:cubicBezTo>
                          <a:pt x="146" y="44"/>
                          <a:pt x="146" y="47"/>
                          <a:pt x="145" y="49"/>
                        </a:cubicBezTo>
                        <a:cubicBezTo>
                          <a:pt x="151" y="49"/>
                          <a:pt x="154" y="49"/>
                          <a:pt x="159" y="49"/>
                        </a:cubicBezTo>
                        <a:cubicBezTo>
                          <a:pt x="159" y="62"/>
                          <a:pt x="172" y="59"/>
                          <a:pt x="176" y="64"/>
                        </a:cubicBezTo>
                        <a:cubicBezTo>
                          <a:pt x="164" y="68"/>
                          <a:pt x="159" y="76"/>
                          <a:pt x="148" y="7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Freeform: Shape 323"/>
                  <p:cNvSpPr>
                    <a:spLocks/>
                  </p:cNvSpPr>
                  <p:nvPr/>
                </p:nvSpPr>
                <p:spPr bwMode="auto">
                  <a:xfrm>
                    <a:off x="4683125" y="1089025"/>
                    <a:ext cx="150813" cy="55563"/>
                  </a:xfrm>
                  <a:custGeom>
                    <a:avLst/>
                    <a:gdLst/>
                    <a:ahLst/>
                    <a:cxnLst>
                      <a:cxn ang="0">
                        <a:pos x="114" y="19"/>
                      </a:cxn>
                      <a:cxn ang="0">
                        <a:pos x="69" y="41"/>
                      </a:cxn>
                      <a:cxn ang="0">
                        <a:pos x="54" y="34"/>
                      </a:cxn>
                      <a:cxn ang="0">
                        <a:pos x="28" y="34"/>
                      </a:cxn>
                      <a:cxn ang="0">
                        <a:pos x="23" y="26"/>
                      </a:cxn>
                      <a:cxn ang="0">
                        <a:pos x="32" y="26"/>
                      </a:cxn>
                      <a:cxn ang="0">
                        <a:pos x="43" y="24"/>
                      </a:cxn>
                      <a:cxn ang="0">
                        <a:pos x="22" y="23"/>
                      </a:cxn>
                      <a:cxn ang="0">
                        <a:pos x="6" y="18"/>
                      </a:cxn>
                      <a:cxn ang="0">
                        <a:pos x="0" y="7"/>
                      </a:cxn>
                      <a:cxn ang="0">
                        <a:pos x="6" y="7"/>
                      </a:cxn>
                      <a:cxn ang="0">
                        <a:pos x="15" y="8"/>
                      </a:cxn>
                      <a:cxn ang="0">
                        <a:pos x="15" y="6"/>
                      </a:cxn>
                      <a:cxn ang="0">
                        <a:pos x="23" y="6"/>
                      </a:cxn>
                      <a:cxn ang="0">
                        <a:pos x="21" y="2"/>
                      </a:cxn>
                      <a:cxn ang="0">
                        <a:pos x="33" y="2"/>
                      </a:cxn>
                      <a:cxn ang="0">
                        <a:pos x="51" y="11"/>
                      </a:cxn>
                      <a:cxn ang="0">
                        <a:pos x="62" y="0"/>
                      </a:cxn>
                      <a:cxn ang="0">
                        <a:pos x="67" y="0"/>
                      </a:cxn>
                      <a:cxn ang="0">
                        <a:pos x="67" y="12"/>
                      </a:cxn>
                      <a:cxn ang="0">
                        <a:pos x="80" y="7"/>
                      </a:cxn>
                      <a:cxn ang="0">
                        <a:pos x="95" y="7"/>
                      </a:cxn>
                      <a:cxn ang="0">
                        <a:pos x="114" y="19"/>
                      </a:cxn>
                    </a:cxnLst>
                    <a:rect l="0" t="0" r="r" b="b"/>
                    <a:pathLst>
                      <a:path w="114" h="41">
                        <a:moveTo>
                          <a:pt x="114" y="19"/>
                        </a:moveTo>
                        <a:cubicBezTo>
                          <a:pt x="104" y="26"/>
                          <a:pt x="82" y="41"/>
                          <a:pt x="69" y="41"/>
                        </a:cubicBezTo>
                        <a:cubicBezTo>
                          <a:pt x="61" y="41"/>
                          <a:pt x="57" y="39"/>
                          <a:pt x="54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5" y="32"/>
                          <a:pt x="23" y="30"/>
                          <a:pt x="23" y="26"/>
                        </a:cubicBezTo>
                        <a:cubicBezTo>
                          <a:pt x="26" y="26"/>
                          <a:pt x="31" y="26"/>
                          <a:pt x="32" y="26"/>
                        </a:cubicBezTo>
                        <a:cubicBezTo>
                          <a:pt x="36" y="25"/>
                          <a:pt x="40" y="25"/>
                          <a:pt x="43" y="24"/>
                        </a:cubicBezTo>
                        <a:cubicBezTo>
                          <a:pt x="41" y="24"/>
                          <a:pt x="23" y="23"/>
                          <a:pt x="22" y="23"/>
                        </a:cubicBezTo>
                        <a:cubicBezTo>
                          <a:pt x="14" y="23"/>
                          <a:pt x="6" y="28"/>
                          <a:pt x="6" y="18"/>
                        </a:cubicBezTo>
                        <a:cubicBezTo>
                          <a:pt x="3" y="15"/>
                          <a:pt x="0" y="12"/>
                          <a:pt x="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9" y="9"/>
                          <a:pt x="13" y="10"/>
                          <a:pt x="15" y="8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36" y="4"/>
                          <a:pt x="48" y="11"/>
                          <a:pt x="51" y="11"/>
                        </a:cubicBezTo>
                        <a:cubicBezTo>
                          <a:pt x="56" y="11"/>
                          <a:pt x="59" y="2"/>
                          <a:pt x="62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6"/>
                          <a:pt x="66" y="8"/>
                          <a:pt x="67" y="12"/>
                        </a:cubicBezTo>
                        <a:cubicBezTo>
                          <a:pt x="71" y="12"/>
                          <a:pt x="73" y="7"/>
                          <a:pt x="80" y="7"/>
                        </a:cubicBezTo>
                        <a:cubicBezTo>
                          <a:pt x="91" y="7"/>
                          <a:pt x="88" y="7"/>
                          <a:pt x="95" y="7"/>
                        </a:cubicBezTo>
                        <a:cubicBezTo>
                          <a:pt x="103" y="7"/>
                          <a:pt x="112" y="14"/>
                          <a:pt x="114" y="1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Freeform: Shape 324"/>
                  <p:cNvSpPr>
                    <a:spLocks/>
                  </p:cNvSpPr>
                  <p:nvPr/>
                </p:nvSpPr>
                <p:spPr bwMode="auto">
                  <a:xfrm>
                    <a:off x="4219575" y="1841500"/>
                    <a:ext cx="73025" cy="87313"/>
                  </a:xfrm>
                  <a:custGeom>
                    <a:avLst/>
                    <a:gdLst/>
                    <a:ahLst/>
                    <a:cxnLst>
                      <a:cxn ang="0">
                        <a:pos x="9" y="19"/>
                      </a:cxn>
                      <a:cxn ang="0">
                        <a:pos x="22" y="14"/>
                      </a:cxn>
                      <a:cxn ang="0">
                        <a:pos x="19" y="8"/>
                      </a:cxn>
                      <a:cxn ang="0">
                        <a:pos x="32" y="0"/>
                      </a:cxn>
                      <a:cxn ang="0">
                        <a:pos x="40" y="0"/>
                      </a:cxn>
                      <a:cxn ang="0">
                        <a:pos x="55" y="18"/>
                      </a:cxn>
                      <a:cxn ang="0">
                        <a:pos x="47" y="24"/>
                      </a:cxn>
                      <a:cxn ang="0">
                        <a:pos x="47" y="39"/>
                      </a:cxn>
                      <a:cxn ang="0">
                        <a:pos x="47" y="52"/>
                      </a:cxn>
                      <a:cxn ang="0">
                        <a:pos x="35" y="54"/>
                      </a:cxn>
                      <a:cxn ang="0">
                        <a:pos x="19" y="64"/>
                      </a:cxn>
                      <a:cxn ang="0">
                        <a:pos x="11" y="65"/>
                      </a:cxn>
                      <a:cxn ang="0">
                        <a:pos x="0" y="55"/>
                      </a:cxn>
                      <a:cxn ang="0">
                        <a:pos x="13" y="33"/>
                      </a:cxn>
                      <a:cxn ang="0">
                        <a:pos x="4" y="23"/>
                      </a:cxn>
                      <a:cxn ang="0">
                        <a:pos x="9" y="19"/>
                      </a:cxn>
                    </a:cxnLst>
                    <a:rect l="0" t="0" r="r" b="b"/>
                    <a:pathLst>
                      <a:path w="55" h="65">
                        <a:moveTo>
                          <a:pt x="9" y="19"/>
                        </a:moveTo>
                        <a:cubicBezTo>
                          <a:pt x="12" y="19"/>
                          <a:pt x="19" y="16"/>
                          <a:pt x="22" y="14"/>
                        </a:cubicBezTo>
                        <a:cubicBezTo>
                          <a:pt x="20" y="11"/>
                          <a:pt x="19" y="10"/>
                          <a:pt x="19" y="8"/>
                        </a:cubicBezTo>
                        <a:cubicBezTo>
                          <a:pt x="19" y="5"/>
                          <a:pt x="28" y="0"/>
                          <a:pt x="32" y="0"/>
                        </a:cubicBezTo>
                        <a:cubicBezTo>
                          <a:pt x="35" y="0"/>
                          <a:pt x="37" y="0"/>
                          <a:pt x="40" y="0"/>
                        </a:cubicBezTo>
                        <a:cubicBezTo>
                          <a:pt x="50" y="0"/>
                          <a:pt x="55" y="10"/>
                          <a:pt x="55" y="18"/>
                        </a:cubicBezTo>
                        <a:cubicBezTo>
                          <a:pt x="55" y="21"/>
                          <a:pt x="47" y="21"/>
                          <a:pt x="47" y="24"/>
                        </a:cubicBezTo>
                        <a:cubicBezTo>
                          <a:pt x="47" y="27"/>
                          <a:pt x="47" y="39"/>
                          <a:pt x="47" y="39"/>
                        </a:cubicBezTo>
                        <a:cubicBezTo>
                          <a:pt x="47" y="43"/>
                          <a:pt x="50" y="48"/>
                          <a:pt x="47" y="52"/>
                        </a:cubicBezTo>
                        <a:cubicBezTo>
                          <a:pt x="44" y="54"/>
                          <a:pt x="40" y="54"/>
                          <a:pt x="35" y="54"/>
                        </a:cubicBezTo>
                        <a:cubicBezTo>
                          <a:pt x="28" y="54"/>
                          <a:pt x="23" y="61"/>
                          <a:pt x="19" y="64"/>
                        </a:cubicBezTo>
                        <a:cubicBezTo>
                          <a:pt x="17" y="65"/>
                          <a:pt x="13" y="65"/>
                          <a:pt x="11" y="65"/>
                        </a:cubicBezTo>
                        <a:cubicBezTo>
                          <a:pt x="6" y="65"/>
                          <a:pt x="0" y="60"/>
                          <a:pt x="0" y="55"/>
                        </a:cubicBezTo>
                        <a:cubicBezTo>
                          <a:pt x="0" y="44"/>
                          <a:pt x="11" y="43"/>
                          <a:pt x="13" y="33"/>
                        </a:cubicBezTo>
                        <a:cubicBezTo>
                          <a:pt x="8" y="30"/>
                          <a:pt x="4" y="28"/>
                          <a:pt x="4" y="23"/>
                        </a:cubicBezTo>
                        <a:cubicBezTo>
                          <a:pt x="4" y="18"/>
                          <a:pt x="8" y="19"/>
                          <a:pt x="9" y="1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Freeform: Shape 325"/>
                  <p:cNvSpPr>
                    <a:spLocks/>
                  </p:cNvSpPr>
                  <p:nvPr/>
                </p:nvSpPr>
                <p:spPr bwMode="auto">
                  <a:xfrm>
                    <a:off x="4276725" y="1758950"/>
                    <a:ext cx="139700" cy="203200"/>
                  </a:xfrm>
                  <a:custGeom>
                    <a:avLst/>
                    <a:gdLst/>
                    <a:ahLst/>
                    <a:cxnLst>
                      <a:cxn ang="0">
                        <a:pos x="96" y="102"/>
                      </a:cxn>
                      <a:cxn ang="0">
                        <a:pos x="91" y="128"/>
                      </a:cxn>
                      <a:cxn ang="0">
                        <a:pos x="100" y="133"/>
                      </a:cxn>
                      <a:cxn ang="0">
                        <a:pos x="70" y="139"/>
                      </a:cxn>
                      <a:cxn ang="0">
                        <a:pos x="39" y="141"/>
                      </a:cxn>
                      <a:cxn ang="0">
                        <a:pos x="26" y="148"/>
                      </a:cxn>
                      <a:cxn ang="0">
                        <a:pos x="16" y="152"/>
                      </a:cxn>
                      <a:cxn ang="0">
                        <a:pos x="32" y="133"/>
                      </a:cxn>
                      <a:cxn ang="0">
                        <a:pos x="46" y="124"/>
                      </a:cxn>
                      <a:cxn ang="0">
                        <a:pos x="26" y="123"/>
                      </a:cxn>
                      <a:cxn ang="0">
                        <a:pos x="19" y="123"/>
                      </a:cxn>
                      <a:cxn ang="0">
                        <a:pos x="28" y="96"/>
                      </a:cxn>
                      <a:cxn ang="0">
                        <a:pos x="48" y="81"/>
                      </a:cxn>
                      <a:cxn ang="0">
                        <a:pos x="40" y="70"/>
                      </a:cxn>
                      <a:cxn ang="0">
                        <a:pos x="26" y="72"/>
                      </a:cxn>
                      <a:cxn ang="0">
                        <a:pos x="23" y="59"/>
                      </a:cxn>
                      <a:cxn ang="0">
                        <a:pos x="16" y="49"/>
                      </a:cxn>
                      <a:cxn ang="0">
                        <a:pos x="12" y="55"/>
                      </a:cxn>
                      <a:cxn ang="0">
                        <a:pos x="14" y="45"/>
                      </a:cxn>
                      <a:cxn ang="0">
                        <a:pos x="8" y="38"/>
                      </a:cxn>
                      <a:cxn ang="0">
                        <a:pos x="11" y="29"/>
                      </a:cxn>
                      <a:cxn ang="0">
                        <a:pos x="8" y="20"/>
                      </a:cxn>
                      <a:cxn ang="0">
                        <a:pos x="12" y="21"/>
                      </a:cxn>
                      <a:cxn ang="0">
                        <a:pos x="16" y="14"/>
                      </a:cxn>
                      <a:cxn ang="0">
                        <a:pos x="25" y="0"/>
                      </a:cxn>
                      <a:cxn ang="0">
                        <a:pos x="42" y="4"/>
                      </a:cxn>
                      <a:cxn ang="0">
                        <a:pos x="33" y="19"/>
                      </a:cxn>
                      <a:cxn ang="0">
                        <a:pos x="47" y="46"/>
                      </a:cxn>
                      <a:cxn ang="0">
                        <a:pos x="53" y="50"/>
                      </a:cxn>
                      <a:cxn ang="0">
                        <a:pos x="84" y="89"/>
                      </a:cxn>
                      <a:cxn ang="0">
                        <a:pos x="87" y="102"/>
                      </a:cxn>
                      <a:cxn ang="0">
                        <a:pos x="92" y="102"/>
                      </a:cxn>
                    </a:cxnLst>
                    <a:rect l="0" t="0" r="r" b="b"/>
                    <a:pathLst>
                      <a:path w="105" h="152">
                        <a:moveTo>
                          <a:pt x="90" y="103"/>
                        </a:moveTo>
                        <a:cubicBezTo>
                          <a:pt x="93" y="101"/>
                          <a:pt x="92" y="102"/>
                          <a:pt x="96" y="102"/>
                        </a:cubicBezTo>
                        <a:cubicBezTo>
                          <a:pt x="101" y="102"/>
                          <a:pt x="105" y="106"/>
                          <a:pt x="105" y="110"/>
                        </a:cubicBezTo>
                        <a:cubicBezTo>
                          <a:pt x="105" y="118"/>
                          <a:pt x="94" y="122"/>
                          <a:pt x="91" y="128"/>
                        </a:cubicBezTo>
                        <a:cubicBezTo>
                          <a:pt x="95" y="129"/>
                          <a:pt x="97" y="130"/>
                          <a:pt x="100" y="130"/>
                        </a:cubicBezTo>
                        <a:cubicBezTo>
                          <a:pt x="100" y="133"/>
                          <a:pt x="100" y="133"/>
                          <a:pt x="100" y="133"/>
                        </a:cubicBezTo>
                        <a:cubicBezTo>
                          <a:pt x="96" y="137"/>
                          <a:pt x="93" y="139"/>
                          <a:pt x="87" y="139"/>
                        </a:cubicBezTo>
                        <a:cubicBezTo>
                          <a:pt x="82" y="139"/>
                          <a:pt x="72" y="139"/>
                          <a:pt x="70" y="139"/>
                        </a:cubicBezTo>
                        <a:cubicBezTo>
                          <a:pt x="65" y="139"/>
                          <a:pt x="53" y="143"/>
                          <a:pt x="47" y="143"/>
                        </a:cubicBezTo>
                        <a:cubicBezTo>
                          <a:pt x="44" y="143"/>
                          <a:pt x="42" y="141"/>
                          <a:pt x="39" y="141"/>
                        </a:cubicBezTo>
                        <a:cubicBezTo>
                          <a:pt x="34" y="141"/>
                          <a:pt x="32" y="144"/>
                          <a:pt x="32" y="148"/>
                        </a:cubicBezTo>
                        <a:cubicBezTo>
                          <a:pt x="26" y="148"/>
                          <a:pt x="26" y="148"/>
                          <a:pt x="26" y="148"/>
                        </a:cubicBezTo>
                        <a:cubicBezTo>
                          <a:pt x="23" y="148"/>
                          <a:pt x="21" y="150"/>
                          <a:pt x="19" y="152"/>
                        </a:cubicBezTo>
                        <a:cubicBezTo>
                          <a:pt x="16" y="152"/>
                          <a:pt x="16" y="152"/>
                          <a:pt x="16" y="152"/>
                        </a:cubicBezTo>
                        <a:cubicBezTo>
                          <a:pt x="16" y="149"/>
                          <a:pt x="16" y="149"/>
                          <a:pt x="16" y="149"/>
                        </a:cubicBezTo>
                        <a:cubicBezTo>
                          <a:pt x="17" y="147"/>
                          <a:pt x="30" y="133"/>
                          <a:pt x="32" y="133"/>
                        </a:cubicBezTo>
                        <a:cubicBezTo>
                          <a:pt x="38" y="131"/>
                          <a:pt x="47" y="133"/>
                          <a:pt x="47" y="127"/>
                        </a:cubicBezTo>
                        <a:cubicBezTo>
                          <a:pt x="47" y="126"/>
                          <a:pt x="46" y="125"/>
                          <a:pt x="46" y="124"/>
                        </a:cubicBezTo>
                        <a:cubicBezTo>
                          <a:pt x="44" y="126"/>
                          <a:pt x="41" y="128"/>
                          <a:pt x="38" y="128"/>
                        </a:cubicBezTo>
                        <a:cubicBezTo>
                          <a:pt x="32" y="128"/>
                          <a:pt x="30" y="123"/>
                          <a:pt x="26" y="123"/>
                        </a:cubicBezTo>
                        <a:cubicBezTo>
                          <a:pt x="23" y="123"/>
                          <a:pt x="23" y="125"/>
                          <a:pt x="21" y="125"/>
                        </a:cubicBezTo>
                        <a:cubicBezTo>
                          <a:pt x="20" y="125"/>
                          <a:pt x="19" y="124"/>
                          <a:pt x="19" y="123"/>
                        </a:cubicBezTo>
                        <a:cubicBezTo>
                          <a:pt x="19" y="116"/>
                          <a:pt x="31" y="116"/>
                          <a:pt x="31" y="109"/>
                        </a:cubicBezTo>
                        <a:cubicBezTo>
                          <a:pt x="31" y="103"/>
                          <a:pt x="28" y="101"/>
                          <a:pt x="28" y="96"/>
                        </a:cubicBezTo>
                        <a:cubicBezTo>
                          <a:pt x="36" y="96"/>
                          <a:pt x="45" y="92"/>
                          <a:pt x="48" y="88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3" y="82"/>
                          <a:pt x="37" y="81"/>
                          <a:pt x="37" y="77"/>
                        </a:cubicBezTo>
                        <a:cubicBezTo>
                          <a:pt x="37" y="73"/>
                          <a:pt x="39" y="72"/>
                          <a:pt x="40" y="70"/>
                        </a:cubicBezTo>
                        <a:cubicBezTo>
                          <a:pt x="39" y="70"/>
                          <a:pt x="38" y="70"/>
                          <a:pt x="36" y="70"/>
                        </a:cubicBezTo>
                        <a:cubicBezTo>
                          <a:pt x="32" y="70"/>
                          <a:pt x="30" y="72"/>
                          <a:pt x="26" y="72"/>
                        </a:cubicBezTo>
                        <a:cubicBezTo>
                          <a:pt x="22" y="72"/>
                          <a:pt x="19" y="72"/>
                          <a:pt x="19" y="69"/>
                        </a:cubicBezTo>
                        <a:cubicBezTo>
                          <a:pt x="19" y="65"/>
                          <a:pt x="23" y="63"/>
                          <a:pt x="23" y="59"/>
                        </a:cubicBezTo>
                        <a:cubicBezTo>
                          <a:pt x="23" y="55"/>
                          <a:pt x="22" y="55"/>
                          <a:pt x="23" y="51"/>
                        </a:cubicBezTo>
                        <a:cubicBezTo>
                          <a:pt x="20" y="51"/>
                          <a:pt x="17" y="50"/>
                          <a:pt x="16" y="49"/>
                        </a:cubicBezTo>
                        <a:cubicBezTo>
                          <a:pt x="14" y="52"/>
                          <a:pt x="15" y="54"/>
                          <a:pt x="16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2"/>
                          <a:pt x="12" y="51"/>
                          <a:pt x="12" y="48"/>
                        </a:cubicBezTo>
                        <a:cubicBezTo>
                          <a:pt x="12" y="47"/>
                          <a:pt x="13" y="46"/>
                          <a:pt x="14" y="45"/>
                        </a:cubicBezTo>
                        <a:cubicBezTo>
                          <a:pt x="14" y="41"/>
                          <a:pt x="14" y="41"/>
                          <a:pt x="14" y="41"/>
                        </a:cubicBezTo>
                        <a:cubicBezTo>
                          <a:pt x="12" y="41"/>
                          <a:pt x="8" y="40"/>
                          <a:pt x="8" y="38"/>
                        </a:cubicBezTo>
                        <a:cubicBezTo>
                          <a:pt x="8" y="36"/>
                          <a:pt x="11" y="32"/>
                          <a:pt x="11" y="32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4" y="27"/>
                          <a:pt x="0" y="26"/>
                          <a:pt x="0" y="20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8" y="23"/>
                          <a:pt x="10" y="24"/>
                          <a:pt x="11" y="24"/>
                        </a:cubicBezTo>
                        <a:cubicBezTo>
                          <a:pt x="12" y="24"/>
                          <a:pt x="12" y="22"/>
                          <a:pt x="12" y="21"/>
                        </a:cubicBezTo>
                        <a:cubicBezTo>
                          <a:pt x="12" y="21"/>
                          <a:pt x="10" y="20"/>
                          <a:pt x="10" y="19"/>
                        </a:cubicBezTo>
                        <a:cubicBezTo>
                          <a:pt x="10" y="15"/>
                          <a:pt x="13" y="14"/>
                          <a:pt x="16" y="14"/>
                        </a:cubicBezTo>
                        <a:cubicBezTo>
                          <a:pt x="16" y="10"/>
                          <a:pt x="18" y="8"/>
                          <a:pt x="18" y="6"/>
                        </a:cubicBezTo>
                        <a:cubicBezTo>
                          <a:pt x="18" y="4"/>
                          <a:pt x="23" y="0"/>
                          <a:pt x="25" y="0"/>
                        </a:cubicBezTo>
                        <a:cubicBezTo>
                          <a:pt x="30" y="0"/>
                          <a:pt x="35" y="0"/>
                          <a:pt x="38" y="0"/>
                        </a:cubicBezTo>
                        <a:cubicBezTo>
                          <a:pt x="40" y="0"/>
                          <a:pt x="42" y="3"/>
                          <a:pt x="42" y="4"/>
                        </a:cubicBezTo>
                        <a:cubicBezTo>
                          <a:pt x="42" y="10"/>
                          <a:pt x="33" y="10"/>
                          <a:pt x="31" y="16"/>
                        </a:cubicBezTo>
                        <a:cubicBezTo>
                          <a:pt x="31" y="17"/>
                          <a:pt x="32" y="18"/>
                          <a:pt x="33" y="19"/>
                        </a:cubicBezTo>
                        <a:cubicBezTo>
                          <a:pt x="59" y="19"/>
                          <a:pt x="59" y="19"/>
                          <a:pt x="59" y="19"/>
                        </a:cubicBezTo>
                        <a:cubicBezTo>
                          <a:pt x="60" y="32"/>
                          <a:pt x="47" y="37"/>
                          <a:pt x="47" y="46"/>
                        </a:cubicBezTo>
                        <a:cubicBezTo>
                          <a:pt x="45" y="47"/>
                          <a:pt x="44" y="48"/>
                          <a:pt x="43" y="50"/>
                        </a:cubicBezTo>
                        <a:cubicBezTo>
                          <a:pt x="48" y="51"/>
                          <a:pt x="50" y="49"/>
                          <a:pt x="53" y="50"/>
                        </a:cubicBezTo>
                        <a:cubicBezTo>
                          <a:pt x="62" y="53"/>
                          <a:pt x="60" y="63"/>
                          <a:pt x="66" y="69"/>
                        </a:cubicBezTo>
                        <a:cubicBezTo>
                          <a:pt x="73" y="76"/>
                          <a:pt x="84" y="79"/>
                          <a:pt x="84" y="89"/>
                        </a:cubicBezTo>
                        <a:cubicBezTo>
                          <a:pt x="84" y="93"/>
                          <a:pt x="89" y="95"/>
                          <a:pt x="89" y="99"/>
                        </a:cubicBezTo>
                        <a:cubicBezTo>
                          <a:pt x="89" y="100"/>
                          <a:pt x="88" y="101"/>
                          <a:pt x="87" y="102"/>
                        </a:cubicBezTo>
                        <a:cubicBezTo>
                          <a:pt x="87" y="105"/>
                          <a:pt x="87" y="105"/>
                          <a:pt x="87" y="105"/>
                        </a:cubicBezTo>
                        <a:cubicBezTo>
                          <a:pt x="90" y="104"/>
                          <a:pt x="90" y="103"/>
                          <a:pt x="92" y="102"/>
                        </a:cubicBezTo>
                        <a:lnTo>
                          <a:pt x="90" y="103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Freeform: Shape 326"/>
                  <p:cNvSpPr>
                    <a:spLocks/>
                  </p:cNvSpPr>
                  <p:nvPr/>
                </p:nvSpPr>
                <p:spPr bwMode="auto">
                  <a:xfrm>
                    <a:off x="4592638" y="2203450"/>
                    <a:ext cx="46038" cy="30163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0" y="8"/>
                      </a:cxn>
                      <a:cxn ang="0">
                        <a:pos x="7" y="10"/>
                      </a:cxn>
                      <a:cxn ang="0">
                        <a:pos x="27" y="21"/>
                      </a:cxn>
                      <a:cxn ang="0">
                        <a:pos x="30" y="23"/>
                      </a:cxn>
                      <a:cxn ang="0">
                        <a:pos x="33" y="20"/>
                      </a:cxn>
                      <a:cxn ang="0">
                        <a:pos x="31" y="13"/>
                      </a:cxn>
                      <a:cxn ang="0">
                        <a:pos x="33" y="8"/>
                      </a:cxn>
                      <a:cxn ang="0">
                        <a:pos x="35" y="3"/>
                      </a:cxn>
                      <a:cxn ang="0">
                        <a:pos x="20" y="6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35" h="23">
                        <a:moveTo>
                          <a:pt x="0" y="5"/>
                        </a:move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10"/>
                          <a:pt x="5" y="10"/>
                          <a:pt x="7" y="10"/>
                        </a:cubicBezTo>
                        <a:cubicBezTo>
                          <a:pt x="14" y="12"/>
                          <a:pt x="19" y="20"/>
                          <a:pt x="27" y="21"/>
                        </a:cubicBezTo>
                        <a:cubicBezTo>
                          <a:pt x="27" y="23"/>
                          <a:pt x="29" y="23"/>
                          <a:pt x="30" y="23"/>
                        </a:cubicBezTo>
                        <a:cubicBezTo>
                          <a:pt x="32" y="23"/>
                          <a:pt x="33" y="21"/>
                          <a:pt x="33" y="20"/>
                        </a:cubicBezTo>
                        <a:cubicBezTo>
                          <a:pt x="33" y="17"/>
                          <a:pt x="31" y="16"/>
                          <a:pt x="31" y="13"/>
                        </a:cubicBezTo>
                        <a:cubicBezTo>
                          <a:pt x="31" y="11"/>
                          <a:pt x="33" y="8"/>
                          <a:pt x="33" y="8"/>
                        </a:cubicBezTo>
                        <a:cubicBezTo>
                          <a:pt x="35" y="3"/>
                          <a:pt x="35" y="3"/>
                          <a:pt x="35" y="3"/>
                        </a:cubicBezTo>
                        <a:cubicBezTo>
                          <a:pt x="28" y="2"/>
                          <a:pt x="25" y="6"/>
                          <a:pt x="20" y="6"/>
                        </a:cubicBezTo>
                        <a:cubicBezTo>
                          <a:pt x="14" y="6"/>
                          <a:pt x="10" y="0"/>
                          <a:pt x="0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Freeform: Shape 327"/>
                  <p:cNvSpPr>
                    <a:spLocks/>
                  </p:cNvSpPr>
                  <p:nvPr/>
                </p:nvSpPr>
                <p:spPr bwMode="auto">
                  <a:xfrm>
                    <a:off x="4527550" y="2111375"/>
                    <a:ext cx="15875" cy="30163"/>
                  </a:xfrm>
                  <a:custGeom>
                    <a:avLst/>
                    <a:gdLst/>
                    <a:ahLst/>
                    <a:cxnLst>
                      <a:cxn ang="0">
                        <a:pos x="3" y="5"/>
                      </a:cxn>
                      <a:cxn ang="0">
                        <a:pos x="10" y="0"/>
                      </a:cxn>
                      <a:cxn ang="0">
                        <a:pos x="12" y="5"/>
                      </a:cxn>
                      <a:cxn ang="0">
                        <a:pos x="8" y="23"/>
                      </a:cxn>
                      <a:cxn ang="0">
                        <a:pos x="0" y="6"/>
                      </a:cxn>
                      <a:cxn ang="0">
                        <a:pos x="3" y="5"/>
                      </a:cxn>
                    </a:cxnLst>
                    <a:rect l="0" t="0" r="r" b="b"/>
                    <a:pathLst>
                      <a:path w="12" h="23">
                        <a:moveTo>
                          <a:pt x="3" y="5"/>
                        </a:moveTo>
                        <a:cubicBezTo>
                          <a:pt x="6" y="5"/>
                          <a:pt x="8" y="1"/>
                          <a:pt x="10" y="0"/>
                        </a:cubicBezTo>
                        <a:cubicBezTo>
                          <a:pt x="10" y="3"/>
                          <a:pt x="11" y="5"/>
                          <a:pt x="12" y="5"/>
                        </a:cubicBezTo>
                        <a:cubicBezTo>
                          <a:pt x="11" y="11"/>
                          <a:pt x="10" y="20"/>
                          <a:pt x="8" y="23"/>
                        </a:cubicBezTo>
                        <a:cubicBezTo>
                          <a:pt x="4" y="22"/>
                          <a:pt x="2" y="9"/>
                          <a:pt x="0" y="6"/>
                        </a:cubicBezTo>
                        <a:cubicBezTo>
                          <a:pt x="1" y="6"/>
                          <a:pt x="2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Freeform: Shape 328"/>
                  <p:cNvSpPr>
                    <a:spLocks/>
                  </p:cNvSpPr>
                  <p:nvPr/>
                </p:nvSpPr>
                <p:spPr bwMode="auto">
                  <a:xfrm>
                    <a:off x="4524375" y="2144713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5" y="15"/>
                      </a:cxn>
                      <a:cxn ang="0">
                        <a:pos x="0" y="6"/>
                      </a:cxn>
                      <a:cxn ang="0">
                        <a:pos x="9" y="0"/>
                      </a:cxn>
                      <a:cxn ang="0">
                        <a:pos x="15" y="3"/>
                      </a:cxn>
                      <a:cxn ang="0">
                        <a:pos x="18" y="21"/>
                      </a:cxn>
                      <a:cxn ang="0">
                        <a:pos x="6" y="33"/>
                      </a:cxn>
                      <a:cxn ang="0">
                        <a:pos x="2" y="24"/>
                      </a:cxn>
                      <a:cxn ang="0">
                        <a:pos x="5" y="15"/>
                      </a:cxn>
                    </a:cxnLst>
                    <a:rect l="0" t="0" r="r" b="b"/>
                    <a:pathLst>
                      <a:path w="19" h="33">
                        <a:moveTo>
                          <a:pt x="5" y="15"/>
                        </a:moveTo>
                        <a:cubicBezTo>
                          <a:pt x="5" y="12"/>
                          <a:pt x="1" y="9"/>
                          <a:pt x="0" y="6"/>
                        </a:cubicBezTo>
                        <a:cubicBezTo>
                          <a:pt x="5" y="4"/>
                          <a:pt x="5" y="0"/>
                          <a:pt x="9" y="0"/>
                        </a:cubicBezTo>
                        <a:cubicBezTo>
                          <a:pt x="13" y="0"/>
                          <a:pt x="14" y="3"/>
                          <a:pt x="15" y="3"/>
                        </a:cubicBezTo>
                        <a:cubicBezTo>
                          <a:pt x="19" y="10"/>
                          <a:pt x="18" y="14"/>
                          <a:pt x="18" y="21"/>
                        </a:cubicBezTo>
                        <a:cubicBezTo>
                          <a:pt x="18" y="27"/>
                          <a:pt x="10" y="33"/>
                          <a:pt x="6" y="33"/>
                        </a:cubicBezTo>
                        <a:cubicBezTo>
                          <a:pt x="2" y="33"/>
                          <a:pt x="2" y="27"/>
                          <a:pt x="2" y="24"/>
                        </a:cubicBezTo>
                        <a:cubicBezTo>
                          <a:pt x="2" y="20"/>
                          <a:pt x="5" y="18"/>
                          <a:pt x="5" y="1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Freeform: Shape 329"/>
                  <p:cNvSpPr>
                    <a:spLocks/>
                  </p:cNvSpPr>
                  <p:nvPr/>
                </p:nvSpPr>
                <p:spPr bwMode="auto">
                  <a:xfrm>
                    <a:off x="4429125" y="2171700"/>
                    <a:ext cx="12700" cy="9525"/>
                  </a:xfrm>
                  <a:custGeom>
                    <a:avLst/>
                    <a:gdLst/>
                    <a:ahLst/>
                    <a:cxnLst>
                      <a:cxn ang="0">
                        <a:pos x="9" y="5"/>
                      </a:cxn>
                      <a:cxn ang="0">
                        <a:pos x="6" y="7"/>
                      </a:cxn>
                      <a:cxn ang="0">
                        <a:pos x="0" y="3"/>
                      </a:cxn>
                      <a:cxn ang="0">
                        <a:pos x="7" y="0"/>
                      </a:cxn>
                      <a:cxn ang="0">
                        <a:pos x="9" y="5"/>
                      </a:cxn>
                    </a:cxnLst>
                    <a:rect l="0" t="0" r="r" b="b"/>
                    <a:pathLst>
                      <a:path w="9" h="7">
                        <a:moveTo>
                          <a:pt x="9" y="5"/>
                        </a:moveTo>
                        <a:cubicBezTo>
                          <a:pt x="9" y="6"/>
                          <a:pt x="7" y="7"/>
                          <a:pt x="6" y="7"/>
                        </a:cubicBezTo>
                        <a:cubicBezTo>
                          <a:pt x="4" y="7"/>
                          <a:pt x="1" y="3"/>
                          <a:pt x="0" y="3"/>
                        </a:cubicBezTo>
                        <a:cubicBezTo>
                          <a:pt x="3" y="2"/>
                          <a:pt x="5" y="0"/>
                          <a:pt x="7" y="0"/>
                        </a:cubicBezTo>
                        <a:cubicBezTo>
                          <a:pt x="7" y="1"/>
                          <a:pt x="9" y="3"/>
                          <a:pt x="9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Freeform: Shape 330"/>
                  <p:cNvSpPr>
                    <a:spLocks/>
                  </p:cNvSpPr>
                  <p:nvPr/>
                </p:nvSpPr>
                <p:spPr bwMode="auto">
                  <a:xfrm>
                    <a:off x="4551363" y="1833563"/>
                    <a:ext cx="15875" cy="19050"/>
                  </a:xfrm>
                  <a:custGeom>
                    <a:avLst/>
                    <a:gdLst/>
                    <a:ahLst/>
                    <a:cxnLst>
                      <a:cxn ang="0">
                        <a:pos x="11" y="10"/>
                      </a:cxn>
                      <a:cxn ang="0">
                        <a:pos x="0" y="5"/>
                      </a:cxn>
                      <a:cxn ang="0">
                        <a:pos x="0" y="0"/>
                      </a:cxn>
                      <a:cxn ang="0">
                        <a:pos x="9" y="0"/>
                      </a:cxn>
                      <a:cxn ang="0">
                        <a:pos x="12" y="9"/>
                      </a:cxn>
                      <a:cxn ang="0">
                        <a:pos x="11" y="14"/>
                      </a:cxn>
                      <a:cxn ang="0">
                        <a:pos x="11" y="10"/>
                      </a:cxn>
                    </a:cxnLst>
                    <a:rect l="0" t="0" r="r" b="b"/>
                    <a:pathLst>
                      <a:path w="12" h="14">
                        <a:moveTo>
                          <a:pt x="11" y="10"/>
                        </a:moveTo>
                        <a:cubicBezTo>
                          <a:pt x="5" y="10"/>
                          <a:pt x="0" y="9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6"/>
                          <a:pt x="12" y="5"/>
                          <a:pt x="12" y="9"/>
                        </a:cubicBezTo>
                        <a:cubicBezTo>
                          <a:pt x="12" y="13"/>
                          <a:pt x="11" y="12"/>
                          <a:pt x="11" y="14"/>
                        </a:cubicBezTo>
                        <a:cubicBezTo>
                          <a:pt x="11" y="13"/>
                          <a:pt x="11" y="12"/>
                          <a:pt x="11" y="1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Freeform: Shape 331"/>
                  <p:cNvSpPr>
                    <a:spLocks/>
                  </p:cNvSpPr>
                  <p:nvPr/>
                </p:nvSpPr>
                <p:spPr bwMode="auto">
                  <a:xfrm>
                    <a:off x="4684713" y="1773238"/>
                    <a:ext cx="15875" cy="23813"/>
                  </a:xfrm>
                  <a:custGeom>
                    <a:avLst/>
                    <a:gdLst/>
                    <a:ahLst/>
                    <a:cxnLst>
                      <a:cxn ang="0">
                        <a:pos x="8" y="6"/>
                      </a:cxn>
                      <a:cxn ang="0">
                        <a:pos x="1" y="17"/>
                      </a:cxn>
                      <a:cxn ang="0">
                        <a:pos x="1" y="11"/>
                      </a:cxn>
                      <a:cxn ang="0">
                        <a:pos x="11" y="0"/>
                      </a:cxn>
                      <a:cxn ang="0">
                        <a:pos x="8" y="6"/>
                      </a:cxn>
                    </a:cxnLst>
                    <a:rect l="0" t="0" r="r" b="b"/>
                    <a:pathLst>
                      <a:path w="11" h="17">
                        <a:moveTo>
                          <a:pt x="8" y="6"/>
                        </a:moveTo>
                        <a:cubicBezTo>
                          <a:pt x="8" y="11"/>
                          <a:pt x="4" y="13"/>
                          <a:pt x="1" y="17"/>
                        </a:cubicBezTo>
                        <a:cubicBezTo>
                          <a:pt x="0" y="15"/>
                          <a:pt x="1" y="14"/>
                          <a:pt x="1" y="11"/>
                        </a:cubicBezTo>
                        <a:cubicBezTo>
                          <a:pt x="1" y="9"/>
                          <a:pt x="3" y="1"/>
                          <a:pt x="11" y="0"/>
                        </a:cubicBezTo>
                        <a:cubicBezTo>
                          <a:pt x="10" y="2"/>
                          <a:pt x="8" y="4"/>
                          <a:pt x="8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Freeform: Shape 332"/>
                  <p:cNvSpPr>
                    <a:spLocks/>
                  </p:cNvSpPr>
                  <p:nvPr/>
                </p:nvSpPr>
                <p:spPr bwMode="auto">
                  <a:xfrm>
                    <a:off x="4746625" y="1744663"/>
                    <a:ext cx="20638" cy="26988"/>
                  </a:xfrm>
                  <a:custGeom>
                    <a:avLst/>
                    <a:gdLst/>
                    <a:ahLst/>
                    <a:cxnLst>
                      <a:cxn ang="0">
                        <a:pos x="12" y="10"/>
                      </a:cxn>
                      <a:cxn ang="0">
                        <a:pos x="12" y="16"/>
                      </a:cxn>
                      <a:cxn ang="0">
                        <a:pos x="5" y="20"/>
                      </a:cxn>
                      <a:cxn ang="0">
                        <a:pos x="0" y="13"/>
                      </a:cxn>
                      <a:cxn ang="0">
                        <a:pos x="10" y="10"/>
                      </a:cxn>
                      <a:cxn ang="0">
                        <a:pos x="7" y="5"/>
                      </a:cxn>
                      <a:cxn ang="0">
                        <a:pos x="11" y="0"/>
                      </a:cxn>
                      <a:cxn ang="0">
                        <a:pos x="16" y="5"/>
                      </a:cxn>
                      <a:cxn ang="0">
                        <a:pos x="12" y="10"/>
                      </a:cxn>
                    </a:cxnLst>
                    <a:rect l="0" t="0" r="r" b="b"/>
                    <a:pathLst>
                      <a:path w="16" h="20">
                        <a:moveTo>
                          <a:pt x="12" y="10"/>
                        </a:moveTo>
                        <a:cubicBezTo>
                          <a:pt x="12" y="12"/>
                          <a:pt x="12" y="14"/>
                          <a:pt x="12" y="16"/>
                        </a:cubicBezTo>
                        <a:cubicBezTo>
                          <a:pt x="12" y="17"/>
                          <a:pt x="6" y="20"/>
                          <a:pt x="5" y="20"/>
                        </a:cubicBezTo>
                        <a:cubicBezTo>
                          <a:pt x="1" y="20"/>
                          <a:pt x="0" y="16"/>
                          <a:pt x="0" y="13"/>
                        </a:cubicBezTo>
                        <a:cubicBezTo>
                          <a:pt x="4" y="13"/>
                          <a:pt x="6" y="10"/>
                          <a:pt x="10" y="10"/>
                        </a:cubicBezTo>
                        <a:cubicBezTo>
                          <a:pt x="9" y="8"/>
                          <a:pt x="7" y="7"/>
                          <a:pt x="7" y="5"/>
                        </a:cubicBezTo>
                        <a:cubicBezTo>
                          <a:pt x="7" y="2"/>
                          <a:pt x="11" y="0"/>
                          <a:pt x="11" y="0"/>
                        </a:cubicBezTo>
                        <a:cubicBezTo>
                          <a:pt x="13" y="3"/>
                          <a:pt x="14" y="4"/>
                          <a:pt x="16" y="5"/>
                        </a:cubicBezTo>
                        <a:cubicBezTo>
                          <a:pt x="15" y="7"/>
                          <a:pt x="13" y="10"/>
                          <a:pt x="12" y="1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39" name="Group 231"/>
              <p:cNvGrpSpPr/>
              <p:nvPr/>
            </p:nvGrpSpPr>
            <p:grpSpPr>
              <a:xfrm>
                <a:off x="6069487" y="3263412"/>
                <a:ext cx="850741" cy="743182"/>
                <a:chOff x="6275388" y="2879725"/>
                <a:chExt cx="966788" cy="844551"/>
              </a:xfrm>
              <a:solidFill>
                <a:schemeClr val="accent6"/>
              </a:solidFill>
            </p:grpSpPr>
            <p:sp>
              <p:nvSpPr>
                <p:cNvPr id="108" name="Freeform: Shape 300"/>
                <p:cNvSpPr>
                  <a:spLocks/>
                </p:cNvSpPr>
                <p:nvPr/>
              </p:nvSpPr>
              <p:spPr bwMode="auto">
                <a:xfrm>
                  <a:off x="6567488" y="2879725"/>
                  <a:ext cx="339725" cy="1762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160" y="39"/>
                    </a:cxn>
                    <a:cxn ang="0">
                      <a:pos x="173" y="45"/>
                    </a:cxn>
                    <a:cxn ang="0">
                      <a:pos x="179" y="49"/>
                    </a:cxn>
                    <a:cxn ang="0">
                      <a:pos x="203" y="71"/>
                    </a:cxn>
                    <a:cxn ang="0">
                      <a:pos x="217" y="78"/>
                    </a:cxn>
                    <a:cxn ang="0">
                      <a:pos x="208" y="85"/>
                    </a:cxn>
                    <a:cxn ang="0">
                      <a:pos x="217" y="96"/>
                    </a:cxn>
                    <a:cxn ang="0">
                      <a:pos x="224" y="108"/>
                    </a:cxn>
                    <a:cxn ang="0">
                      <a:pos x="233" y="113"/>
                    </a:cxn>
                    <a:cxn ang="0">
                      <a:pos x="237" y="118"/>
                    </a:cxn>
                    <a:cxn ang="0">
                      <a:pos x="242" y="119"/>
                    </a:cxn>
                    <a:cxn ang="0">
                      <a:pos x="247" y="124"/>
                    </a:cxn>
                    <a:cxn ang="0">
                      <a:pos x="255" y="126"/>
                    </a:cxn>
                    <a:cxn ang="0">
                      <a:pos x="250" y="133"/>
                    </a:cxn>
                    <a:cxn ang="0">
                      <a:pos x="247" y="133"/>
                    </a:cxn>
                    <a:cxn ang="0">
                      <a:pos x="239" y="127"/>
                    </a:cxn>
                    <a:cxn ang="0">
                      <a:pos x="227" y="127"/>
                    </a:cxn>
                    <a:cxn ang="0">
                      <a:pos x="210" y="116"/>
                    </a:cxn>
                    <a:cxn ang="0">
                      <a:pos x="206" y="113"/>
                    </a:cxn>
                    <a:cxn ang="0">
                      <a:pos x="175" y="92"/>
                    </a:cxn>
                    <a:cxn ang="0">
                      <a:pos x="158" y="103"/>
                    </a:cxn>
                    <a:cxn ang="0">
                      <a:pos x="156" y="113"/>
                    </a:cxn>
                    <a:cxn ang="0">
                      <a:pos x="139" y="113"/>
                    </a:cxn>
                    <a:cxn ang="0">
                      <a:pos x="113" y="100"/>
                    </a:cxn>
                    <a:cxn ang="0">
                      <a:pos x="107" y="102"/>
                    </a:cxn>
                    <a:cxn ang="0">
                      <a:pos x="98" y="102"/>
                    </a:cxn>
                    <a:cxn ang="0">
                      <a:pos x="90" y="99"/>
                    </a:cxn>
                    <a:cxn ang="0">
                      <a:pos x="101" y="90"/>
                    </a:cxn>
                    <a:cxn ang="0">
                      <a:pos x="96" y="71"/>
                    </a:cxn>
                    <a:cxn ang="0">
                      <a:pos x="77" y="59"/>
                    </a:cxn>
                    <a:cxn ang="0">
                      <a:pos x="53" y="54"/>
                    </a:cxn>
                    <a:cxn ang="0">
                      <a:pos x="37" y="45"/>
                    </a:cxn>
                    <a:cxn ang="0">
                      <a:pos x="37" y="41"/>
                    </a:cxn>
                    <a:cxn ang="0">
                      <a:pos x="30" y="49"/>
                    </a:cxn>
                    <a:cxn ang="0">
                      <a:pos x="26" y="48"/>
                    </a:cxn>
                    <a:cxn ang="0">
                      <a:pos x="24" y="38"/>
                    </a:cxn>
                    <a:cxn ang="0">
                      <a:pos x="16" y="33"/>
                    </a:cxn>
                    <a:cxn ang="0">
                      <a:pos x="38" y="25"/>
                    </a:cxn>
                    <a:cxn ang="0">
                      <a:pos x="35" y="25"/>
                    </a:cxn>
                    <a:cxn ang="0">
                      <a:pos x="23" y="27"/>
                    </a:cxn>
                    <a:cxn ang="0">
                      <a:pos x="16" y="26"/>
                    </a:cxn>
                    <a:cxn ang="0">
                      <a:pos x="14" y="22"/>
                    </a:cxn>
                    <a:cxn ang="0">
                      <a:pos x="0" y="12"/>
                    </a:cxn>
                    <a:cxn ang="0">
                      <a:pos x="6" y="8"/>
                    </a:cxn>
                    <a:cxn ang="0">
                      <a:pos x="23" y="0"/>
                    </a:cxn>
                    <a:cxn ang="0">
                      <a:pos x="44" y="9"/>
                    </a:cxn>
                    <a:cxn ang="0">
                      <a:pos x="44" y="25"/>
                    </a:cxn>
                    <a:cxn ang="0">
                      <a:pos x="50" y="29"/>
                    </a:cxn>
                    <a:cxn ang="0">
                      <a:pos x="59" y="38"/>
                    </a:cxn>
                    <a:cxn ang="0">
                      <a:pos x="67" y="30"/>
                    </a:cxn>
                    <a:cxn ang="0">
                      <a:pos x="78" y="25"/>
                    </a:cxn>
                    <a:cxn ang="0">
                      <a:pos x="92" y="14"/>
                    </a:cxn>
                    <a:cxn ang="0">
                      <a:pos x="98" y="17"/>
                    </a:cxn>
                    <a:cxn ang="0">
                      <a:pos x="109" y="25"/>
                    </a:cxn>
                    <a:cxn ang="0">
                      <a:pos x="121" y="25"/>
                    </a:cxn>
                    <a:cxn ang="0">
                      <a:pos x="130" y="29"/>
                    </a:cxn>
                    <a:cxn ang="0">
                      <a:pos x="130" y="30"/>
                    </a:cxn>
                    <a:cxn ang="0">
                      <a:pos x="128" y="28"/>
                    </a:cxn>
                  </a:cxnLst>
                  <a:rect l="0" t="0" r="r" b="b"/>
                  <a:pathLst>
                    <a:path w="255" h="133">
                      <a:moveTo>
                        <a:pt x="128" y="28"/>
                      </a:moveTo>
                      <a:cubicBezTo>
                        <a:pt x="133" y="33"/>
                        <a:pt x="149" y="39"/>
                        <a:pt x="160" y="39"/>
                      </a:cubicBezTo>
                      <a:cubicBezTo>
                        <a:pt x="165" y="39"/>
                        <a:pt x="168" y="45"/>
                        <a:pt x="173" y="45"/>
                      </a:cubicBezTo>
                      <a:cubicBezTo>
                        <a:pt x="173" y="48"/>
                        <a:pt x="176" y="49"/>
                        <a:pt x="179" y="49"/>
                      </a:cubicBezTo>
                      <a:cubicBezTo>
                        <a:pt x="193" y="54"/>
                        <a:pt x="192" y="66"/>
                        <a:pt x="203" y="71"/>
                      </a:cubicBezTo>
                      <a:cubicBezTo>
                        <a:pt x="207" y="73"/>
                        <a:pt x="217" y="68"/>
                        <a:pt x="217" y="78"/>
                      </a:cubicBezTo>
                      <a:cubicBezTo>
                        <a:pt x="217" y="83"/>
                        <a:pt x="208" y="81"/>
                        <a:pt x="208" y="85"/>
                      </a:cubicBezTo>
                      <a:cubicBezTo>
                        <a:pt x="208" y="87"/>
                        <a:pt x="216" y="95"/>
                        <a:pt x="217" y="96"/>
                      </a:cubicBezTo>
                      <a:cubicBezTo>
                        <a:pt x="221" y="100"/>
                        <a:pt x="220" y="103"/>
                        <a:pt x="224" y="108"/>
                      </a:cubicBezTo>
                      <a:cubicBezTo>
                        <a:pt x="225" y="111"/>
                        <a:pt x="230" y="113"/>
                        <a:pt x="233" y="113"/>
                      </a:cubicBezTo>
                      <a:cubicBezTo>
                        <a:pt x="235" y="113"/>
                        <a:pt x="236" y="116"/>
                        <a:pt x="237" y="118"/>
                      </a:cubicBezTo>
                      <a:cubicBezTo>
                        <a:pt x="238" y="120"/>
                        <a:pt x="240" y="118"/>
                        <a:pt x="242" y="119"/>
                      </a:cubicBezTo>
                      <a:cubicBezTo>
                        <a:pt x="245" y="119"/>
                        <a:pt x="246" y="122"/>
                        <a:pt x="247" y="124"/>
                      </a:cubicBezTo>
                      <a:cubicBezTo>
                        <a:pt x="247" y="126"/>
                        <a:pt x="254" y="125"/>
                        <a:pt x="255" y="126"/>
                      </a:cubicBezTo>
                      <a:cubicBezTo>
                        <a:pt x="253" y="127"/>
                        <a:pt x="250" y="130"/>
                        <a:pt x="250" y="133"/>
                      </a:cubicBezTo>
                      <a:cubicBezTo>
                        <a:pt x="249" y="133"/>
                        <a:pt x="248" y="133"/>
                        <a:pt x="247" y="133"/>
                      </a:cubicBezTo>
                      <a:cubicBezTo>
                        <a:pt x="246" y="133"/>
                        <a:pt x="240" y="128"/>
                        <a:pt x="239" y="127"/>
                      </a:cubicBezTo>
                      <a:cubicBezTo>
                        <a:pt x="227" y="127"/>
                        <a:pt x="227" y="127"/>
                        <a:pt x="227" y="127"/>
                      </a:cubicBezTo>
                      <a:cubicBezTo>
                        <a:pt x="221" y="126"/>
                        <a:pt x="210" y="121"/>
                        <a:pt x="210" y="116"/>
                      </a:cubicBezTo>
                      <a:cubicBezTo>
                        <a:pt x="210" y="115"/>
                        <a:pt x="207" y="114"/>
                        <a:pt x="206" y="113"/>
                      </a:cubicBezTo>
                      <a:cubicBezTo>
                        <a:pt x="197" y="104"/>
                        <a:pt x="189" y="92"/>
                        <a:pt x="175" y="92"/>
                      </a:cubicBezTo>
                      <a:cubicBezTo>
                        <a:pt x="164" y="92"/>
                        <a:pt x="165" y="100"/>
                        <a:pt x="158" y="103"/>
                      </a:cubicBezTo>
                      <a:cubicBezTo>
                        <a:pt x="160" y="108"/>
                        <a:pt x="156" y="110"/>
                        <a:pt x="156" y="113"/>
                      </a:cubicBezTo>
                      <a:cubicBezTo>
                        <a:pt x="146" y="113"/>
                        <a:pt x="144" y="113"/>
                        <a:pt x="139" y="113"/>
                      </a:cubicBezTo>
                      <a:cubicBezTo>
                        <a:pt x="128" y="113"/>
                        <a:pt x="125" y="100"/>
                        <a:pt x="113" y="100"/>
                      </a:cubicBezTo>
                      <a:cubicBezTo>
                        <a:pt x="112" y="100"/>
                        <a:pt x="107" y="100"/>
                        <a:pt x="107" y="102"/>
                      </a:cubicBezTo>
                      <a:cubicBezTo>
                        <a:pt x="98" y="102"/>
                        <a:pt x="98" y="102"/>
                        <a:pt x="98" y="102"/>
                      </a:cubicBezTo>
                      <a:cubicBezTo>
                        <a:pt x="94" y="102"/>
                        <a:pt x="90" y="102"/>
                        <a:pt x="90" y="99"/>
                      </a:cubicBezTo>
                      <a:cubicBezTo>
                        <a:pt x="90" y="93"/>
                        <a:pt x="99" y="91"/>
                        <a:pt x="101" y="90"/>
                      </a:cubicBezTo>
                      <a:cubicBezTo>
                        <a:pt x="95" y="84"/>
                        <a:pt x="98" y="78"/>
                        <a:pt x="96" y="71"/>
                      </a:cubicBezTo>
                      <a:cubicBezTo>
                        <a:pt x="94" y="66"/>
                        <a:pt x="82" y="61"/>
                        <a:pt x="77" y="59"/>
                      </a:cubicBezTo>
                      <a:cubicBezTo>
                        <a:pt x="72" y="56"/>
                        <a:pt x="60" y="54"/>
                        <a:pt x="53" y="54"/>
                      </a:cubicBezTo>
                      <a:cubicBezTo>
                        <a:pt x="47" y="54"/>
                        <a:pt x="44" y="43"/>
                        <a:pt x="37" y="45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6" y="44"/>
                        <a:pt x="34" y="49"/>
                        <a:pt x="30" y="49"/>
                      </a:cubicBezTo>
                      <a:cubicBezTo>
                        <a:pt x="29" y="49"/>
                        <a:pt x="26" y="49"/>
                        <a:pt x="26" y="48"/>
                      </a:cubicBezTo>
                      <a:cubicBezTo>
                        <a:pt x="24" y="43"/>
                        <a:pt x="26" y="41"/>
                        <a:pt x="24" y="38"/>
                      </a:cubicBezTo>
                      <a:cubicBezTo>
                        <a:pt x="22" y="34"/>
                        <a:pt x="17" y="36"/>
                        <a:pt x="16" y="33"/>
                      </a:cubicBezTo>
                      <a:cubicBezTo>
                        <a:pt x="22" y="29"/>
                        <a:pt x="35" y="30"/>
                        <a:pt x="38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0" y="26"/>
                        <a:pt x="27" y="27"/>
                        <a:pt x="23" y="27"/>
                      </a:cubicBezTo>
                      <a:cubicBezTo>
                        <a:pt x="20" y="27"/>
                        <a:pt x="19" y="26"/>
                        <a:pt x="16" y="26"/>
                      </a:cubicBezTo>
                      <a:cubicBezTo>
                        <a:pt x="15" y="25"/>
                        <a:pt x="14" y="23"/>
                        <a:pt x="14" y="22"/>
                      </a:cubicBezTo>
                      <a:cubicBezTo>
                        <a:pt x="11" y="15"/>
                        <a:pt x="0" y="18"/>
                        <a:pt x="0" y="12"/>
                      </a:cubicBezTo>
                      <a:cubicBezTo>
                        <a:pt x="0" y="9"/>
                        <a:pt x="4" y="8"/>
                        <a:pt x="6" y="8"/>
                      </a:cubicBezTo>
                      <a:cubicBezTo>
                        <a:pt x="12" y="8"/>
                        <a:pt x="15" y="0"/>
                        <a:pt x="23" y="0"/>
                      </a:cubicBezTo>
                      <a:cubicBezTo>
                        <a:pt x="30" y="0"/>
                        <a:pt x="36" y="7"/>
                        <a:pt x="44" y="9"/>
                      </a:cubicBezTo>
                      <a:cubicBezTo>
                        <a:pt x="44" y="15"/>
                        <a:pt x="44" y="22"/>
                        <a:pt x="44" y="25"/>
                      </a:cubicBezTo>
                      <a:cubicBezTo>
                        <a:pt x="44" y="27"/>
                        <a:pt x="46" y="29"/>
                        <a:pt x="50" y="29"/>
                      </a:cubicBezTo>
                      <a:cubicBezTo>
                        <a:pt x="50" y="31"/>
                        <a:pt x="56" y="38"/>
                        <a:pt x="59" y="38"/>
                      </a:cubicBezTo>
                      <a:cubicBezTo>
                        <a:pt x="62" y="38"/>
                        <a:pt x="66" y="31"/>
                        <a:pt x="67" y="30"/>
                      </a:cubicBezTo>
                      <a:cubicBezTo>
                        <a:pt x="71" y="27"/>
                        <a:pt x="71" y="26"/>
                        <a:pt x="78" y="25"/>
                      </a:cubicBezTo>
                      <a:cubicBezTo>
                        <a:pt x="82" y="23"/>
                        <a:pt x="87" y="15"/>
                        <a:pt x="92" y="14"/>
                      </a:cubicBezTo>
                      <a:cubicBezTo>
                        <a:pt x="93" y="17"/>
                        <a:pt x="96" y="16"/>
                        <a:pt x="98" y="17"/>
                      </a:cubicBezTo>
                      <a:cubicBezTo>
                        <a:pt x="103" y="18"/>
                        <a:pt x="106" y="24"/>
                        <a:pt x="109" y="25"/>
                      </a:cubicBezTo>
                      <a:cubicBezTo>
                        <a:pt x="121" y="25"/>
                        <a:pt x="121" y="25"/>
                        <a:pt x="121" y="25"/>
                      </a:cubicBezTo>
                      <a:cubicBezTo>
                        <a:pt x="123" y="27"/>
                        <a:pt x="128" y="29"/>
                        <a:pt x="130" y="29"/>
                      </a:cubicBezTo>
                      <a:cubicBezTo>
                        <a:pt x="130" y="30"/>
                        <a:pt x="130" y="30"/>
                        <a:pt x="130" y="30"/>
                      </a:cubicBezTo>
                      <a:lnTo>
                        <a:pt x="128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09" name="Group 301"/>
                <p:cNvGrpSpPr/>
                <p:nvPr/>
              </p:nvGrpSpPr>
              <p:grpSpPr>
                <a:xfrm>
                  <a:off x="6275388" y="2917825"/>
                  <a:ext cx="966788" cy="806451"/>
                  <a:chOff x="6275388" y="2917825"/>
                  <a:chExt cx="966788" cy="806451"/>
                </a:xfrm>
                <a:grpFill/>
              </p:grpSpPr>
              <p:sp>
                <p:nvSpPr>
                  <p:cNvPr id="110" name="Freeform: Shape 302"/>
                  <p:cNvSpPr>
                    <a:spLocks/>
                  </p:cNvSpPr>
                  <p:nvPr/>
                </p:nvSpPr>
                <p:spPr bwMode="auto">
                  <a:xfrm>
                    <a:off x="6623050" y="2968625"/>
                    <a:ext cx="11113" cy="2540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8" y="5"/>
                      </a:cxn>
                      <a:cxn ang="0">
                        <a:pos x="5" y="9"/>
                      </a:cxn>
                      <a:cxn ang="0">
                        <a:pos x="2" y="19"/>
                      </a:cxn>
                      <a:cxn ang="0">
                        <a:pos x="0" y="15"/>
                      </a:cxn>
                      <a:cxn ang="0">
                        <a:pos x="4" y="8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7" y="4"/>
                          <a:pt x="8" y="2"/>
                          <a:pt x="8" y="5"/>
                        </a:cubicBezTo>
                        <a:cubicBezTo>
                          <a:pt x="8" y="8"/>
                          <a:pt x="7" y="9"/>
                          <a:pt x="5" y="9"/>
                        </a:cubicBezTo>
                        <a:cubicBezTo>
                          <a:pt x="5" y="14"/>
                          <a:pt x="6" y="19"/>
                          <a:pt x="2" y="19"/>
                        </a:cubicBezTo>
                        <a:cubicBezTo>
                          <a:pt x="1" y="19"/>
                          <a:pt x="0" y="16"/>
                          <a:pt x="0" y="15"/>
                        </a:cubicBezTo>
                        <a:cubicBezTo>
                          <a:pt x="0" y="11"/>
                          <a:pt x="4" y="10"/>
                          <a:pt x="4" y="8"/>
                        </a:cubicBezTo>
                        <a:cubicBezTo>
                          <a:pt x="4" y="4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Freeform: Shape 303"/>
                  <p:cNvSpPr>
                    <a:spLocks/>
                  </p:cNvSpPr>
                  <p:nvPr/>
                </p:nvSpPr>
                <p:spPr bwMode="auto">
                  <a:xfrm>
                    <a:off x="6867525" y="2944813"/>
                    <a:ext cx="65088" cy="38100"/>
                  </a:xfrm>
                  <a:custGeom>
                    <a:avLst/>
                    <a:gdLst/>
                    <a:ahLst/>
                    <a:cxnLst>
                      <a:cxn ang="0">
                        <a:pos x="13" y="27"/>
                      </a:cxn>
                      <a:cxn ang="0">
                        <a:pos x="0" y="18"/>
                      </a:cxn>
                      <a:cxn ang="0">
                        <a:pos x="13" y="18"/>
                      </a:cxn>
                      <a:cxn ang="0">
                        <a:pos x="18" y="17"/>
                      </a:cxn>
                      <a:cxn ang="0">
                        <a:pos x="35" y="13"/>
                      </a:cxn>
                      <a:cxn ang="0">
                        <a:pos x="45" y="0"/>
                      </a:cxn>
                      <a:cxn ang="0">
                        <a:pos x="49" y="7"/>
                      </a:cxn>
                      <a:cxn ang="0">
                        <a:pos x="40" y="22"/>
                      </a:cxn>
                      <a:cxn ang="0">
                        <a:pos x="19" y="29"/>
                      </a:cxn>
                      <a:cxn ang="0">
                        <a:pos x="11" y="25"/>
                      </a:cxn>
                      <a:cxn ang="0">
                        <a:pos x="13" y="27"/>
                      </a:cxn>
                    </a:cxnLst>
                    <a:rect l="0" t="0" r="r" b="b"/>
                    <a:pathLst>
                      <a:path w="49" h="29">
                        <a:moveTo>
                          <a:pt x="13" y="27"/>
                        </a:moveTo>
                        <a:cubicBezTo>
                          <a:pt x="9" y="22"/>
                          <a:pt x="1" y="24"/>
                          <a:pt x="0" y="18"/>
                        </a:cubicBezTo>
                        <a:cubicBezTo>
                          <a:pt x="13" y="18"/>
                          <a:pt x="13" y="18"/>
                          <a:pt x="13" y="18"/>
                        </a:cubicBezTo>
                        <a:cubicBezTo>
                          <a:pt x="14" y="18"/>
                          <a:pt x="18" y="17"/>
                          <a:pt x="18" y="17"/>
                        </a:cubicBezTo>
                        <a:cubicBezTo>
                          <a:pt x="25" y="14"/>
                          <a:pt x="31" y="15"/>
                          <a:pt x="35" y="13"/>
                        </a:cubicBezTo>
                        <a:cubicBezTo>
                          <a:pt x="41" y="10"/>
                          <a:pt x="39" y="0"/>
                          <a:pt x="45" y="0"/>
                        </a:cubicBezTo>
                        <a:cubicBezTo>
                          <a:pt x="48" y="0"/>
                          <a:pt x="49" y="4"/>
                          <a:pt x="49" y="7"/>
                        </a:cubicBezTo>
                        <a:cubicBezTo>
                          <a:pt x="49" y="16"/>
                          <a:pt x="40" y="14"/>
                          <a:pt x="40" y="22"/>
                        </a:cubicBezTo>
                        <a:cubicBezTo>
                          <a:pt x="32" y="24"/>
                          <a:pt x="28" y="29"/>
                          <a:pt x="19" y="29"/>
                        </a:cubicBezTo>
                        <a:cubicBezTo>
                          <a:pt x="17" y="29"/>
                          <a:pt x="11" y="26"/>
                          <a:pt x="11" y="25"/>
                        </a:cubicBezTo>
                        <a:lnTo>
                          <a:pt x="13" y="27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Freeform: Shape 304"/>
                  <p:cNvSpPr>
                    <a:spLocks/>
                  </p:cNvSpPr>
                  <p:nvPr/>
                </p:nvSpPr>
                <p:spPr bwMode="auto">
                  <a:xfrm>
                    <a:off x="6911975" y="2917825"/>
                    <a:ext cx="34925" cy="34925"/>
                  </a:xfrm>
                  <a:custGeom>
                    <a:avLst/>
                    <a:gdLst/>
                    <a:ahLst/>
                    <a:cxnLst>
                      <a:cxn ang="0">
                        <a:pos x="23" y="25"/>
                      </a:cxn>
                      <a:cxn ang="0">
                        <a:pos x="19" y="17"/>
                      </a:cxn>
                      <a:cxn ang="0">
                        <a:pos x="8" y="6"/>
                      </a:cxn>
                      <a:cxn ang="0">
                        <a:pos x="0" y="0"/>
                      </a:cxn>
                      <a:cxn ang="0">
                        <a:pos x="18" y="13"/>
                      </a:cxn>
                      <a:cxn ang="0">
                        <a:pos x="26" y="22"/>
                      </a:cxn>
                      <a:cxn ang="0">
                        <a:pos x="26" y="25"/>
                      </a:cxn>
                      <a:cxn ang="0">
                        <a:pos x="23" y="25"/>
                      </a:cxn>
                    </a:cxnLst>
                    <a:rect l="0" t="0" r="r" b="b"/>
                    <a:pathLst>
                      <a:path w="26" h="26">
                        <a:moveTo>
                          <a:pt x="23" y="25"/>
                        </a:moveTo>
                        <a:cubicBezTo>
                          <a:pt x="18" y="24"/>
                          <a:pt x="18" y="21"/>
                          <a:pt x="19" y="17"/>
                        </a:cubicBezTo>
                        <a:cubicBezTo>
                          <a:pt x="13" y="14"/>
                          <a:pt x="14" y="9"/>
                          <a:pt x="8" y="6"/>
                        </a:cubicBezTo>
                        <a:cubicBezTo>
                          <a:pt x="5" y="4"/>
                          <a:pt x="2" y="4"/>
                          <a:pt x="0" y="0"/>
                        </a:cubicBezTo>
                        <a:cubicBezTo>
                          <a:pt x="9" y="3"/>
                          <a:pt x="13" y="8"/>
                          <a:pt x="18" y="13"/>
                        </a:cubicBezTo>
                        <a:cubicBezTo>
                          <a:pt x="21" y="17"/>
                          <a:pt x="26" y="16"/>
                          <a:pt x="26" y="22"/>
                        </a:cubicBezTo>
                        <a:cubicBezTo>
                          <a:pt x="26" y="23"/>
                          <a:pt x="26" y="24"/>
                          <a:pt x="26" y="25"/>
                        </a:cubicBezTo>
                        <a:cubicBezTo>
                          <a:pt x="25" y="25"/>
                          <a:pt x="24" y="26"/>
                          <a:pt x="23" y="2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Freeform: Shape 305"/>
                  <p:cNvSpPr>
                    <a:spLocks/>
                  </p:cNvSpPr>
                  <p:nvPr/>
                </p:nvSpPr>
                <p:spPr bwMode="auto">
                  <a:xfrm>
                    <a:off x="6972300" y="2967038"/>
                    <a:ext cx="17463" cy="20638"/>
                  </a:xfrm>
                  <a:custGeom>
                    <a:avLst/>
                    <a:gdLst/>
                    <a:ahLst/>
                    <a:cxnLst>
                      <a:cxn ang="0">
                        <a:pos x="7" y="9"/>
                      </a:cxn>
                      <a:cxn ang="0">
                        <a:pos x="1" y="0"/>
                      </a:cxn>
                      <a:cxn ang="0">
                        <a:pos x="13" y="12"/>
                      </a:cxn>
                      <a:cxn ang="0">
                        <a:pos x="10" y="16"/>
                      </a:cxn>
                      <a:cxn ang="0">
                        <a:pos x="7" y="13"/>
                      </a:cxn>
                      <a:cxn ang="0">
                        <a:pos x="7" y="9"/>
                      </a:cxn>
                    </a:cxnLst>
                    <a:rect l="0" t="0" r="r" b="b"/>
                    <a:pathLst>
                      <a:path w="13" h="16">
                        <a:moveTo>
                          <a:pt x="7" y="9"/>
                        </a:moveTo>
                        <a:cubicBezTo>
                          <a:pt x="2" y="9"/>
                          <a:pt x="0" y="4"/>
                          <a:pt x="1" y="0"/>
                        </a:cubicBezTo>
                        <a:cubicBezTo>
                          <a:pt x="4" y="1"/>
                          <a:pt x="13" y="11"/>
                          <a:pt x="13" y="12"/>
                        </a:cubicBezTo>
                        <a:cubicBezTo>
                          <a:pt x="13" y="14"/>
                          <a:pt x="11" y="16"/>
                          <a:pt x="10" y="16"/>
                        </a:cubicBezTo>
                        <a:cubicBezTo>
                          <a:pt x="9" y="16"/>
                          <a:pt x="7" y="14"/>
                          <a:pt x="7" y="13"/>
                        </a:cubicBezTo>
                        <a:cubicBezTo>
                          <a:pt x="7" y="12"/>
                          <a:pt x="7" y="11"/>
                          <a:pt x="7" y="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Freeform: Shape 306"/>
                  <p:cNvSpPr>
                    <a:spLocks/>
                  </p:cNvSpPr>
                  <p:nvPr/>
                </p:nvSpPr>
                <p:spPr bwMode="auto">
                  <a:xfrm>
                    <a:off x="7086600" y="3046413"/>
                    <a:ext cx="9525" cy="11113"/>
                  </a:xfrm>
                  <a:custGeom>
                    <a:avLst/>
                    <a:gdLst/>
                    <a:ahLst/>
                    <a:cxnLst>
                      <a:cxn ang="0">
                        <a:pos x="7" y="6"/>
                      </a:cxn>
                      <a:cxn ang="0">
                        <a:pos x="7" y="9"/>
                      </a:cxn>
                      <a:cxn ang="0">
                        <a:pos x="0" y="0"/>
                      </a:cxn>
                      <a:cxn ang="0">
                        <a:pos x="7" y="6"/>
                      </a:cxn>
                    </a:cxnLst>
                    <a:rect l="0" t="0" r="r" b="b"/>
                    <a:pathLst>
                      <a:path w="7" h="9">
                        <a:moveTo>
                          <a:pt x="7" y="6"/>
                        </a:moveTo>
                        <a:cubicBezTo>
                          <a:pt x="7" y="7"/>
                          <a:pt x="7" y="8"/>
                          <a:pt x="7" y="9"/>
                        </a:cubicBezTo>
                        <a:cubicBezTo>
                          <a:pt x="3" y="9"/>
                          <a:pt x="0" y="2"/>
                          <a:pt x="0" y="0"/>
                        </a:cubicBezTo>
                        <a:cubicBezTo>
                          <a:pt x="4" y="2"/>
                          <a:pt x="7" y="3"/>
                          <a:pt x="7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Freeform: Shape 307"/>
                  <p:cNvSpPr>
                    <a:spLocks/>
                  </p:cNvSpPr>
                  <p:nvPr/>
                </p:nvSpPr>
                <p:spPr bwMode="auto">
                  <a:xfrm>
                    <a:off x="7061200" y="3036888"/>
                    <a:ext cx="20638" cy="9525"/>
                  </a:xfrm>
                  <a:custGeom>
                    <a:avLst/>
                    <a:gdLst/>
                    <a:ahLst/>
                    <a:cxnLst>
                      <a:cxn ang="0">
                        <a:pos x="15" y="6"/>
                      </a:cxn>
                      <a:cxn ang="0">
                        <a:pos x="12" y="7"/>
                      </a:cxn>
                      <a:cxn ang="0">
                        <a:pos x="0" y="0"/>
                      </a:cxn>
                      <a:cxn ang="0">
                        <a:pos x="15" y="6"/>
                      </a:cxn>
                    </a:cxnLst>
                    <a:rect l="0" t="0" r="r" b="b"/>
                    <a:pathLst>
                      <a:path w="15" h="7">
                        <a:moveTo>
                          <a:pt x="15" y="6"/>
                        </a:moveTo>
                        <a:cubicBezTo>
                          <a:pt x="14" y="6"/>
                          <a:pt x="13" y="7"/>
                          <a:pt x="12" y="7"/>
                        </a:cubicBezTo>
                        <a:cubicBezTo>
                          <a:pt x="7" y="7"/>
                          <a:pt x="0" y="5"/>
                          <a:pt x="0" y="0"/>
                        </a:cubicBezTo>
                        <a:cubicBezTo>
                          <a:pt x="7" y="0"/>
                          <a:pt x="11" y="1"/>
                          <a:pt x="15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Freeform: Shape 308"/>
                  <p:cNvSpPr>
                    <a:spLocks/>
                  </p:cNvSpPr>
                  <p:nvPr/>
                </p:nvSpPr>
                <p:spPr bwMode="auto">
                  <a:xfrm>
                    <a:off x="7064375" y="3013075"/>
                    <a:ext cx="17463" cy="19050"/>
                  </a:xfrm>
                  <a:custGeom>
                    <a:avLst/>
                    <a:gdLst/>
                    <a:ahLst/>
                    <a:cxnLst>
                      <a:cxn ang="0">
                        <a:pos x="13" y="14"/>
                      </a:cxn>
                      <a:cxn ang="0">
                        <a:pos x="0" y="0"/>
                      </a:cxn>
                      <a:cxn ang="0">
                        <a:pos x="13" y="14"/>
                      </a:cxn>
                    </a:cxnLst>
                    <a:rect l="0" t="0" r="r" b="b"/>
                    <a:pathLst>
                      <a:path w="13" h="14">
                        <a:moveTo>
                          <a:pt x="13" y="14"/>
                        </a:moveTo>
                        <a:cubicBezTo>
                          <a:pt x="9" y="14"/>
                          <a:pt x="1" y="3"/>
                          <a:pt x="0" y="0"/>
                        </a:cubicBezTo>
                        <a:cubicBezTo>
                          <a:pt x="6" y="3"/>
                          <a:pt x="11" y="7"/>
                          <a:pt x="13" y="14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Freeform: Shape 309"/>
                  <p:cNvSpPr>
                    <a:spLocks/>
                  </p:cNvSpPr>
                  <p:nvPr/>
                </p:nvSpPr>
                <p:spPr bwMode="auto">
                  <a:xfrm>
                    <a:off x="7027863" y="2998788"/>
                    <a:ext cx="23813" cy="142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7" y="9"/>
                      </a:cxn>
                      <a:cxn ang="0">
                        <a:pos x="14" y="1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17" h="10">
                        <a:moveTo>
                          <a:pt x="2" y="0"/>
                        </a:moveTo>
                        <a:cubicBezTo>
                          <a:pt x="6" y="2"/>
                          <a:pt x="15" y="5"/>
                          <a:pt x="17" y="9"/>
                        </a:cubicBezTo>
                        <a:cubicBezTo>
                          <a:pt x="17" y="9"/>
                          <a:pt x="15" y="10"/>
                          <a:pt x="14" y="10"/>
                        </a:cubicBezTo>
                        <a:cubicBezTo>
                          <a:pt x="10" y="10"/>
                          <a:pt x="0" y="6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Freeform: Shape 310"/>
                  <p:cNvSpPr>
                    <a:spLocks/>
                  </p:cNvSpPr>
                  <p:nvPr/>
                </p:nvSpPr>
                <p:spPr bwMode="auto">
                  <a:xfrm>
                    <a:off x="7002463" y="2984500"/>
                    <a:ext cx="14288" cy="79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" y="6"/>
                      </a:cxn>
                      <a:cxn ang="0">
                        <a:pos x="7" y="6"/>
                      </a:cxn>
                      <a:cxn ang="0">
                        <a:pos x="0" y="2"/>
                      </a:cxn>
                      <a:cxn ang="0">
                        <a:pos x="3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" h="6">
                        <a:moveTo>
                          <a:pt x="0" y="0"/>
                        </a:moveTo>
                        <a:cubicBezTo>
                          <a:pt x="5" y="3"/>
                          <a:pt x="8" y="2"/>
                          <a:pt x="11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3" y="2"/>
                          <a:pt x="3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: Shape 311"/>
                  <p:cNvSpPr>
                    <a:spLocks/>
                  </p:cNvSpPr>
                  <p:nvPr/>
                </p:nvSpPr>
                <p:spPr bwMode="auto">
                  <a:xfrm>
                    <a:off x="6800850" y="3594100"/>
                    <a:ext cx="63500" cy="65088"/>
                  </a:xfrm>
                  <a:custGeom>
                    <a:avLst/>
                    <a:gdLst/>
                    <a:ahLst/>
                    <a:cxnLst>
                      <a:cxn ang="0">
                        <a:pos x="24" y="7"/>
                      </a:cxn>
                      <a:cxn ang="0">
                        <a:pos x="43" y="3"/>
                      </a:cxn>
                      <a:cxn ang="0">
                        <a:pos x="48" y="16"/>
                      </a:cxn>
                      <a:cxn ang="0">
                        <a:pos x="27" y="49"/>
                      </a:cxn>
                      <a:cxn ang="0">
                        <a:pos x="0" y="7"/>
                      </a:cxn>
                      <a:cxn ang="0">
                        <a:pos x="24" y="7"/>
                      </a:cxn>
                    </a:cxnLst>
                    <a:rect l="0" t="0" r="r" b="b"/>
                    <a:pathLst>
                      <a:path w="48" h="49">
                        <a:moveTo>
                          <a:pt x="24" y="7"/>
                        </a:moveTo>
                        <a:cubicBezTo>
                          <a:pt x="30" y="7"/>
                          <a:pt x="37" y="5"/>
                          <a:pt x="43" y="3"/>
                        </a:cubicBezTo>
                        <a:cubicBezTo>
                          <a:pt x="45" y="8"/>
                          <a:pt x="48" y="11"/>
                          <a:pt x="48" y="16"/>
                        </a:cubicBezTo>
                        <a:cubicBezTo>
                          <a:pt x="48" y="26"/>
                          <a:pt x="36" y="49"/>
                          <a:pt x="27" y="49"/>
                        </a:cubicBezTo>
                        <a:cubicBezTo>
                          <a:pt x="14" y="49"/>
                          <a:pt x="0" y="16"/>
                          <a:pt x="0" y="7"/>
                        </a:cubicBezTo>
                        <a:cubicBezTo>
                          <a:pt x="0" y="0"/>
                          <a:pt x="24" y="7"/>
                          <a:pt x="24" y="7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: Shape 312"/>
                  <p:cNvSpPr>
                    <a:spLocks/>
                  </p:cNvSpPr>
                  <p:nvPr/>
                </p:nvSpPr>
                <p:spPr bwMode="auto">
                  <a:xfrm>
                    <a:off x="6275388" y="3057525"/>
                    <a:ext cx="676275" cy="509588"/>
                  </a:xfrm>
                  <a:custGeom>
                    <a:avLst/>
                    <a:gdLst/>
                    <a:ahLst/>
                    <a:cxnLst>
                      <a:cxn ang="0">
                        <a:pos x="508" y="232"/>
                      </a:cxn>
                      <a:cxn ang="0">
                        <a:pos x="501" y="272"/>
                      </a:cxn>
                      <a:cxn ang="0">
                        <a:pos x="478" y="312"/>
                      </a:cxn>
                      <a:cxn ang="0">
                        <a:pos x="465" y="351"/>
                      </a:cxn>
                      <a:cxn ang="0">
                        <a:pos x="398" y="370"/>
                      </a:cxn>
                      <a:cxn ang="0">
                        <a:pos x="335" y="350"/>
                      </a:cxn>
                      <a:cxn ang="0">
                        <a:pos x="329" y="330"/>
                      </a:cxn>
                      <a:cxn ang="0">
                        <a:pos x="314" y="333"/>
                      </a:cxn>
                      <a:cxn ang="0">
                        <a:pos x="313" y="315"/>
                      </a:cxn>
                      <a:cxn ang="0">
                        <a:pos x="301" y="329"/>
                      </a:cxn>
                      <a:cxn ang="0">
                        <a:pos x="310" y="292"/>
                      </a:cxn>
                      <a:cxn ang="0">
                        <a:pos x="278" y="315"/>
                      </a:cxn>
                      <a:cxn ang="0">
                        <a:pos x="214" y="276"/>
                      </a:cxn>
                      <a:cxn ang="0">
                        <a:pos x="131" y="308"/>
                      </a:cxn>
                      <a:cxn ang="0">
                        <a:pos x="93" y="311"/>
                      </a:cxn>
                      <a:cxn ang="0">
                        <a:pos x="22" y="310"/>
                      </a:cxn>
                      <a:cxn ang="0">
                        <a:pos x="23" y="262"/>
                      </a:cxn>
                      <a:cxn ang="0">
                        <a:pos x="2" y="204"/>
                      </a:cxn>
                      <a:cxn ang="0">
                        <a:pos x="9" y="204"/>
                      </a:cxn>
                      <a:cxn ang="0">
                        <a:pos x="3" y="176"/>
                      </a:cxn>
                      <a:cxn ang="0">
                        <a:pos x="8" y="145"/>
                      </a:cxn>
                      <a:cxn ang="0">
                        <a:pos x="32" y="132"/>
                      </a:cxn>
                      <a:cxn ang="0">
                        <a:pos x="114" y="95"/>
                      </a:cxn>
                      <a:cxn ang="0">
                        <a:pos x="119" y="76"/>
                      </a:cxn>
                      <a:cxn ang="0">
                        <a:pos x="131" y="71"/>
                      </a:cxn>
                      <a:cxn ang="0">
                        <a:pos x="150" y="50"/>
                      </a:cxn>
                      <a:cxn ang="0">
                        <a:pos x="187" y="58"/>
                      </a:cxn>
                      <a:cxn ang="0">
                        <a:pos x="203" y="56"/>
                      </a:cxn>
                      <a:cxn ang="0">
                        <a:pos x="211" y="30"/>
                      </a:cxn>
                      <a:cxn ang="0">
                        <a:pos x="244" y="17"/>
                      </a:cxn>
                      <a:cxn ang="0">
                        <a:pos x="276" y="19"/>
                      </a:cxn>
                      <a:cxn ang="0">
                        <a:pos x="297" y="23"/>
                      </a:cxn>
                      <a:cxn ang="0">
                        <a:pos x="281" y="54"/>
                      </a:cxn>
                      <a:cxn ang="0">
                        <a:pos x="295" y="68"/>
                      </a:cxn>
                      <a:cxn ang="0">
                        <a:pos x="341" y="90"/>
                      </a:cxn>
                      <a:cxn ang="0">
                        <a:pos x="359" y="15"/>
                      </a:cxn>
                      <a:cxn ang="0">
                        <a:pos x="381" y="28"/>
                      </a:cxn>
                      <a:cxn ang="0">
                        <a:pos x="400" y="50"/>
                      </a:cxn>
                      <a:cxn ang="0">
                        <a:pos x="419" y="104"/>
                      </a:cxn>
                      <a:cxn ang="0">
                        <a:pos x="457" y="146"/>
                      </a:cxn>
                      <a:cxn ang="0">
                        <a:pos x="497" y="185"/>
                      </a:cxn>
                    </a:cxnLst>
                    <a:rect l="0" t="0" r="r" b="b"/>
                    <a:pathLst>
                      <a:path w="508" h="383">
                        <a:moveTo>
                          <a:pt x="496" y="186"/>
                        </a:moveTo>
                        <a:cubicBezTo>
                          <a:pt x="503" y="195"/>
                          <a:pt x="508" y="219"/>
                          <a:pt x="508" y="232"/>
                        </a:cubicBezTo>
                        <a:cubicBezTo>
                          <a:pt x="508" y="242"/>
                          <a:pt x="505" y="256"/>
                          <a:pt x="501" y="260"/>
                        </a:cubicBezTo>
                        <a:cubicBezTo>
                          <a:pt x="501" y="272"/>
                          <a:pt x="501" y="272"/>
                          <a:pt x="501" y="272"/>
                        </a:cubicBezTo>
                        <a:cubicBezTo>
                          <a:pt x="499" y="276"/>
                          <a:pt x="500" y="277"/>
                          <a:pt x="498" y="281"/>
                        </a:cubicBezTo>
                        <a:cubicBezTo>
                          <a:pt x="490" y="293"/>
                          <a:pt x="482" y="298"/>
                          <a:pt x="478" y="312"/>
                        </a:cubicBezTo>
                        <a:cubicBezTo>
                          <a:pt x="474" y="322"/>
                          <a:pt x="465" y="336"/>
                          <a:pt x="465" y="352"/>
                        </a:cubicBezTo>
                        <a:cubicBezTo>
                          <a:pt x="465" y="351"/>
                          <a:pt x="465" y="351"/>
                          <a:pt x="465" y="351"/>
                        </a:cubicBezTo>
                        <a:cubicBezTo>
                          <a:pt x="460" y="371"/>
                          <a:pt x="424" y="362"/>
                          <a:pt x="420" y="383"/>
                        </a:cubicBezTo>
                        <a:cubicBezTo>
                          <a:pt x="417" y="382"/>
                          <a:pt x="399" y="372"/>
                          <a:pt x="398" y="370"/>
                        </a:cubicBezTo>
                        <a:cubicBezTo>
                          <a:pt x="388" y="371"/>
                          <a:pt x="392" y="379"/>
                          <a:pt x="381" y="379"/>
                        </a:cubicBezTo>
                        <a:cubicBezTo>
                          <a:pt x="363" y="379"/>
                          <a:pt x="335" y="368"/>
                          <a:pt x="335" y="350"/>
                        </a:cubicBezTo>
                        <a:cubicBezTo>
                          <a:pt x="335" y="343"/>
                          <a:pt x="329" y="338"/>
                          <a:pt x="329" y="332"/>
                        </a:cubicBezTo>
                        <a:cubicBezTo>
                          <a:pt x="329" y="332"/>
                          <a:pt x="329" y="330"/>
                          <a:pt x="329" y="330"/>
                        </a:cubicBezTo>
                        <a:cubicBezTo>
                          <a:pt x="325" y="332"/>
                          <a:pt x="323" y="332"/>
                          <a:pt x="320" y="333"/>
                        </a:cubicBezTo>
                        <a:cubicBezTo>
                          <a:pt x="314" y="333"/>
                          <a:pt x="314" y="333"/>
                          <a:pt x="314" y="333"/>
                        </a:cubicBezTo>
                        <a:cubicBezTo>
                          <a:pt x="316" y="330"/>
                          <a:pt x="318" y="328"/>
                          <a:pt x="318" y="323"/>
                        </a:cubicBezTo>
                        <a:cubicBezTo>
                          <a:pt x="318" y="318"/>
                          <a:pt x="315" y="316"/>
                          <a:pt x="313" y="315"/>
                        </a:cubicBezTo>
                        <a:cubicBezTo>
                          <a:pt x="313" y="316"/>
                          <a:pt x="312" y="318"/>
                          <a:pt x="312" y="319"/>
                        </a:cubicBezTo>
                        <a:cubicBezTo>
                          <a:pt x="308" y="321"/>
                          <a:pt x="308" y="329"/>
                          <a:pt x="301" y="329"/>
                        </a:cubicBezTo>
                        <a:cubicBezTo>
                          <a:pt x="299" y="329"/>
                          <a:pt x="297" y="326"/>
                          <a:pt x="297" y="324"/>
                        </a:cubicBezTo>
                        <a:cubicBezTo>
                          <a:pt x="308" y="322"/>
                          <a:pt x="310" y="299"/>
                          <a:pt x="310" y="292"/>
                        </a:cubicBezTo>
                        <a:cubicBezTo>
                          <a:pt x="302" y="300"/>
                          <a:pt x="291" y="323"/>
                          <a:pt x="281" y="323"/>
                        </a:cubicBezTo>
                        <a:cubicBezTo>
                          <a:pt x="276" y="323"/>
                          <a:pt x="278" y="315"/>
                          <a:pt x="278" y="315"/>
                        </a:cubicBezTo>
                        <a:cubicBezTo>
                          <a:pt x="275" y="315"/>
                          <a:pt x="265" y="294"/>
                          <a:pt x="262" y="289"/>
                        </a:cubicBezTo>
                        <a:cubicBezTo>
                          <a:pt x="254" y="280"/>
                          <a:pt x="228" y="276"/>
                          <a:pt x="214" y="276"/>
                        </a:cubicBezTo>
                        <a:cubicBezTo>
                          <a:pt x="198" y="276"/>
                          <a:pt x="195" y="283"/>
                          <a:pt x="185" y="286"/>
                        </a:cubicBezTo>
                        <a:cubicBezTo>
                          <a:pt x="163" y="293"/>
                          <a:pt x="135" y="285"/>
                          <a:pt x="131" y="308"/>
                        </a:cubicBezTo>
                        <a:cubicBezTo>
                          <a:pt x="122" y="309"/>
                          <a:pt x="115" y="311"/>
                          <a:pt x="105" y="311"/>
                        </a:cubicBezTo>
                        <a:cubicBezTo>
                          <a:pt x="98" y="307"/>
                          <a:pt x="98" y="311"/>
                          <a:pt x="93" y="311"/>
                        </a:cubicBezTo>
                        <a:cubicBezTo>
                          <a:pt x="77" y="311"/>
                          <a:pt x="71" y="326"/>
                          <a:pt x="51" y="326"/>
                        </a:cubicBezTo>
                        <a:cubicBezTo>
                          <a:pt x="43" y="326"/>
                          <a:pt x="22" y="316"/>
                          <a:pt x="22" y="310"/>
                        </a:cubicBezTo>
                        <a:cubicBezTo>
                          <a:pt x="22" y="303"/>
                          <a:pt x="32" y="300"/>
                          <a:pt x="32" y="290"/>
                        </a:cubicBezTo>
                        <a:cubicBezTo>
                          <a:pt x="32" y="277"/>
                          <a:pt x="26" y="270"/>
                          <a:pt x="23" y="262"/>
                        </a:cubicBezTo>
                        <a:cubicBezTo>
                          <a:pt x="18" y="243"/>
                          <a:pt x="17" y="237"/>
                          <a:pt x="11" y="220"/>
                        </a:cubicBezTo>
                        <a:cubicBezTo>
                          <a:pt x="9" y="213"/>
                          <a:pt x="0" y="211"/>
                          <a:pt x="2" y="204"/>
                        </a:cubicBezTo>
                        <a:cubicBezTo>
                          <a:pt x="3" y="202"/>
                          <a:pt x="3" y="201"/>
                          <a:pt x="5" y="198"/>
                        </a:cubicBezTo>
                        <a:cubicBezTo>
                          <a:pt x="6" y="201"/>
                          <a:pt x="7" y="203"/>
                          <a:pt x="9" y="204"/>
                        </a:cubicBezTo>
                        <a:cubicBezTo>
                          <a:pt x="10" y="202"/>
                          <a:pt x="9" y="201"/>
                          <a:pt x="9" y="198"/>
                        </a:cubicBezTo>
                        <a:cubicBezTo>
                          <a:pt x="9" y="192"/>
                          <a:pt x="3" y="187"/>
                          <a:pt x="3" y="176"/>
                        </a:cubicBezTo>
                        <a:cubicBezTo>
                          <a:pt x="3" y="162"/>
                          <a:pt x="3" y="161"/>
                          <a:pt x="3" y="150"/>
                        </a:cubicBezTo>
                        <a:cubicBezTo>
                          <a:pt x="3" y="146"/>
                          <a:pt x="7" y="146"/>
                          <a:pt x="8" y="145"/>
                        </a:cubicBezTo>
                        <a:cubicBezTo>
                          <a:pt x="9" y="146"/>
                          <a:pt x="9" y="148"/>
                          <a:pt x="9" y="149"/>
                        </a:cubicBezTo>
                        <a:cubicBezTo>
                          <a:pt x="17" y="148"/>
                          <a:pt x="27" y="137"/>
                          <a:pt x="32" y="132"/>
                        </a:cubicBezTo>
                        <a:cubicBezTo>
                          <a:pt x="37" y="127"/>
                          <a:pt x="53" y="126"/>
                          <a:pt x="62" y="125"/>
                        </a:cubicBezTo>
                        <a:cubicBezTo>
                          <a:pt x="78" y="122"/>
                          <a:pt x="114" y="110"/>
                          <a:pt x="114" y="95"/>
                        </a:cubicBezTo>
                        <a:cubicBezTo>
                          <a:pt x="114" y="92"/>
                          <a:pt x="114" y="90"/>
                          <a:pt x="114" y="87"/>
                        </a:cubicBezTo>
                        <a:cubicBezTo>
                          <a:pt x="114" y="83"/>
                          <a:pt x="115" y="79"/>
                          <a:pt x="119" y="76"/>
                        </a:cubicBezTo>
                        <a:cubicBezTo>
                          <a:pt x="122" y="80"/>
                          <a:pt x="124" y="82"/>
                          <a:pt x="126" y="85"/>
                        </a:cubicBezTo>
                        <a:cubicBezTo>
                          <a:pt x="131" y="82"/>
                          <a:pt x="129" y="75"/>
                          <a:pt x="131" y="71"/>
                        </a:cubicBezTo>
                        <a:cubicBezTo>
                          <a:pt x="134" y="72"/>
                          <a:pt x="137" y="74"/>
                          <a:pt x="140" y="74"/>
                        </a:cubicBezTo>
                        <a:cubicBezTo>
                          <a:pt x="140" y="62"/>
                          <a:pt x="149" y="60"/>
                          <a:pt x="150" y="50"/>
                        </a:cubicBezTo>
                        <a:cubicBezTo>
                          <a:pt x="162" y="50"/>
                          <a:pt x="164" y="41"/>
                          <a:pt x="173" y="41"/>
                        </a:cubicBezTo>
                        <a:cubicBezTo>
                          <a:pt x="181" y="41"/>
                          <a:pt x="186" y="50"/>
                          <a:pt x="187" y="58"/>
                        </a:cubicBezTo>
                        <a:cubicBezTo>
                          <a:pt x="189" y="55"/>
                          <a:pt x="192" y="53"/>
                          <a:pt x="196" y="53"/>
                        </a:cubicBezTo>
                        <a:cubicBezTo>
                          <a:pt x="198" y="53"/>
                          <a:pt x="202" y="56"/>
                          <a:pt x="203" y="56"/>
                        </a:cubicBezTo>
                        <a:cubicBezTo>
                          <a:pt x="205" y="52"/>
                          <a:pt x="204" y="49"/>
                          <a:pt x="204" y="45"/>
                        </a:cubicBezTo>
                        <a:cubicBezTo>
                          <a:pt x="204" y="39"/>
                          <a:pt x="211" y="36"/>
                          <a:pt x="211" y="30"/>
                        </a:cubicBezTo>
                        <a:cubicBezTo>
                          <a:pt x="211" y="24"/>
                          <a:pt x="228" y="20"/>
                          <a:pt x="236" y="20"/>
                        </a:cubicBezTo>
                        <a:cubicBezTo>
                          <a:pt x="239" y="20"/>
                          <a:pt x="243" y="17"/>
                          <a:pt x="244" y="17"/>
                        </a:cubicBezTo>
                        <a:cubicBezTo>
                          <a:pt x="241" y="13"/>
                          <a:pt x="237" y="11"/>
                          <a:pt x="236" y="7"/>
                        </a:cubicBezTo>
                        <a:cubicBezTo>
                          <a:pt x="251" y="13"/>
                          <a:pt x="260" y="19"/>
                          <a:pt x="276" y="19"/>
                        </a:cubicBezTo>
                        <a:cubicBezTo>
                          <a:pt x="281" y="19"/>
                          <a:pt x="283" y="15"/>
                          <a:pt x="288" y="15"/>
                        </a:cubicBezTo>
                        <a:cubicBezTo>
                          <a:pt x="291" y="15"/>
                          <a:pt x="297" y="20"/>
                          <a:pt x="297" y="23"/>
                        </a:cubicBezTo>
                        <a:cubicBezTo>
                          <a:pt x="297" y="29"/>
                          <a:pt x="290" y="30"/>
                          <a:pt x="287" y="32"/>
                        </a:cubicBezTo>
                        <a:cubicBezTo>
                          <a:pt x="281" y="54"/>
                          <a:pt x="281" y="54"/>
                          <a:pt x="281" y="54"/>
                        </a:cubicBezTo>
                        <a:cubicBezTo>
                          <a:pt x="281" y="58"/>
                          <a:pt x="288" y="57"/>
                          <a:pt x="290" y="59"/>
                        </a:cubicBezTo>
                        <a:cubicBezTo>
                          <a:pt x="293" y="60"/>
                          <a:pt x="293" y="67"/>
                          <a:pt x="295" y="68"/>
                        </a:cubicBezTo>
                        <a:cubicBezTo>
                          <a:pt x="306" y="72"/>
                          <a:pt x="313" y="74"/>
                          <a:pt x="324" y="79"/>
                        </a:cubicBezTo>
                        <a:cubicBezTo>
                          <a:pt x="330" y="81"/>
                          <a:pt x="333" y="90"/>
                          <a:pt x="341" y="90"/>
                        </a:cubicBezTo>
                        <a:cubicBezTo>
                          <a:pt x="355" y="90"/>
                          <a:pt x="357" y="64"/>
                          <a:pt x="359" y="54"/>
                        </a:cubicBezTo>
                        <a:cubicBezTo>
                          <a:pt x="359" y="15"/>
                          <a:pt x="359" y="15"/>
                          <a:pt x="359" y="15"/>
                        </a:cubicBezTo>
                        <a:cubicBezTo>
                          <a:pt x="366" y="9"/>
                          <a:pt x="364" y="4"/>
                          <a:pt x="372" y="0"/>
                        </a:cubicBezTo>
                        <a:cubicBezTo>
                          <a:pt x="373" y="11"/>
                          <a:pt x="379" y="19"/>
                          <a:pt x="381" y="28"/>
                        </a:cubicBezTo>
                        <a:cubicBezTo>
                          <a:pt x="383" y="34"/>
                          <a:pt x="381" y="42"/>
                          <a:pt x="386" y="45"/>
                        </a:cubicBezTo>
                        <a:cubicBezTo>
                          <a:pt x="390" y="47"/>
                          <a:pt x="399" y="49"/>
                          <a:pt x="400" y="50"/>
                        </a:cubicBezTo>
                        <a:cubicBezTo>
                          <a:pt x="406" y="54"/>
                          <a:pt x="406" y="68"/>
                          <a:pt x="408" y="75"/>
                        </a:cubicBezTo>
                        <a:cubicBezTo>
                          <a:pt x="412" y="87"/>
                          <a:pt x="415" y="93"/>
                          <a:pt x="419" y="104"/>
                        </a:cubicBezTo>
                        <a:cubicBezTo>
                          <a:pt x="422" y="114"/>
                          <a:pt x="441" y="118"/>
                          <a:pt x="449" y="126"/>
                        </a:cubicBezTo>
                        <a:cubicBezTo>
                          <a:pt x="454" y="131"/>
                          <a:pt x="455" y="139"/>
                          <a:pt x="457" y="146"/>
                        </a:cubicBezTo>
                        <a:cubicBezTo>
                          <a:pt x="459" y="151"/>
                          <a:pt x="466" y="151"/>
                          <a:pt x="471" y="151"/>
                        </a:cubicBezTo>
                        <a:cubicBezTo>
                          <a:pt x="471" y="169"/>
                          <a:pt x="488" y="176"/>
                          <a:pt x="497" y="185"/>
                        </a:cubicBezTo>
                        <a:lnTo>
                          <a:pt x="496" y="186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: Shape 313"/>
                  <p:cNvSpPr>
                    <a:spLocks/>
                  </p:cNvSpPr>
                  <p:nvPr/>
                </p:nvSpPr>
                <p:spPr bwMode="auto">
                  <a:xfrm>
                    <a:off x="7043738" y="3598863"/>
                    <a:ext cx="127000" cy="125413"/>
                  </a:xfrm>
                  <a:custGeom>
                    <a:avLst/>
                    <a:gdLst/>
                    <a:ahLst/>
                    <a:cxnLst>
                      <a:cxn ang="0">
                        <a:pos x="58" y="26"/>
                      </a:cxn>
                      <a:cxn ang="0">
                        <a:pos x="59" y="22"/>
                      </a:cxn>
                      <a:cxn ang="0">
                        <a:pos x="67" y="17"/>
                      </a:cxn>
                      <a:cxn ang="0">
                        <a:pos x="67" y="14"/>
                      </a:cxn>
                      <a:cxn ang="0">
                        <a:pos x="78" y="0"/>
                      </a:cxn>
                      <a:cxn ang="0">
                        <a:pos x="81" y="4"/>
                      </a:cxn>
                      <a:cxn ang="0">
                        <a:pos x="83" y="10"/>
                      </a:cxn>
                      <a:cxn ang="0">
                        <a:pos x="90" y="6"/>
                      </a:cxn>
                      <a:cxn ang="0">
                        <a:pos x="94" y="8"/>
                      </a:cxn>
                      <a:cxn ang="0">
                        <a:pos x="96" y="15"/>
                      </a:cxn>
                      <a:cxn ang="0">
                        <a:pos x="79" y="37"/>
                      </a:cxn>
                      <a:cxn ang="0">
                        <a:pos x="79" y="50"/>
                      </a:cxn>
                      <a:cxn ang="0">
                        <a:pos x="63" y="53"/>
                      </a:cxn>
                      <a:cxn ang="0">
                        <a:pos x="49" y="84"/>
                      </a:cxn>
                      <a:cxn ang="0">
                        <a:pos x="32" y="94"/>
                      </a:cxn>
                      <a:cxn ang="0">
                        <a:pos x="23" y="92"/>
                      </a:cxn>
                      <a:cxn ang="0">
                        <a:pos x="3" y="83"/>
                      </a:cxn>
                      <a:cxn ang="0">
                        <a:pos x="0" y="81"/>
                      </a:cxn>
                      <a:cxn ang="0">
                        <a:pos x="18" y="57"/>
                      </a:cxn>
                      <a:cxn ang="0">
                        <a:pos x="25" y="51"/>
                      </a:cxn>
                      <a:cxn ang="0">
                        <a:pos x="50" y="37"/>
                      </a:cxn>
                      <a:cxn ang="0">
                        <a:pos x="58" y="26"/>
                      </a:cxn>
                    </a:cxnLst>
                    <a:rect l="0" t="0" r="r" b="b"/>
                    <a:pathLst>
                      <a:path w="96" h="94">
                        <a:moveTo>
                          <a:pt x="58" y="26"/>
                        </a:moveTo>
                        <a:cubicBezTo>
                          <a:pt x="58" y="26"/>
                          <a:pt x="58" y="23"/>
                          <a:pt x="59" y="22"/>
                        </a:cubicBezTo>
                        <a:cubicBezTo>
                          <a:pt x="60" y="18"/>
                          <a:pt x="63" y="17"/>
                          <a:pt x="67" y="17"/>
                        </a:cubicBezTo>
                        <a:cubicBezTo>
                          <a:pt x="67" y="16"/>
                          <a:pt x="67" y="15"/>
                          <a:pt x="67" y="14"/>
                        </a:cubicBezTo>
                        <a:cubicBezTo>
                          <a:pt x="67" y="8"/>
                          <a:pt x="74" y="2"/>
                          <a:pt x="78" y="0"/>
                        </a:cubicBezTo>
                        <a:cubicBezTo>
                          <a:pt x="78" y="3"/>
                          <a:pt x="79" y="4"/>
                          <a:pt x="81" y="4"/>
                        </a:cubicBezTo>
                        <a:cubicBezTo>
                          <a:pt x="81" y="7"/>
                          <a:pt x="80" y="10"/>
                          <a:pt x="83" y="10"/>
                        </a:cubicBezTo>
                        <a:cubicBezTo>
                          <a:pt x="86" y="10"/>
                          <a:pt x="88" y="7"/>
                          <a:pt x="90" y="6"/>
                        </a:cubicBezTo>
                        <a:cubicBezTo>
                          <a:pt x="91" y="8"/>
                          <a:pt x="92" y="8"/>
                          <a:pt x="94" y="8"/>
                        </a:cubicBezTo>
                        <a:cubicBezTo>
                          <a:pt x="94" y="12"/>
                          <a:pt x="94" y="14"/>
                          <a:pt x="96" y="15"/>
                        </a:cubicBezTo>
                        <a:cubicBezTo>
                          <a:pt x="95" y="21"/>
                          <a:pt x="86" y="37"/>
                          <a:pt x="79" y="37"/>
                        </a:cubicBezTo>
                        <a:cubicBezTo>
                          <a:pt x="78" y="43"/>
                          <a:pt x="80" y="45"/>
                          <a:pt x="79" y="50"/>
                        </a:cubicBezTo>
                        <a:cubicBezTo>
                          <a:pt x="77" y="50"/>
                          <a:pt x="66" y="53"/>
                          <a:pt x="63" y="53"/>
                        </a:cubicBezTo>
                        <a:cubicBezTo>
                          <a:pt x="61" y="58"/>
                          <a:pt x="49" y="84"/>
                          <a:pt x="49" y="84"/>
                        </a:cubicBezTo>
                        <a:cubicBezTo>
                          <a:pt x="45" y="88"/>
                          <a:pt x="37" y="94"/>
                          <a:pt x="32" y="94"/>
                        </a:cubicBezTo>
                        <a:cubicBezTo>
                          <a:pt x="30" y="94"/>
                          <a:pt x="25" y="92"/>
                          <a:pt x="23" y="92"/>
                        </a:cubicBezTo>
                        <a:cubicBezTo>
                          <a:pt x="20" y="92"/>
                          <a:pt x="3" y="85"/>
                          <a:pt x="3" y="83"/>
                        </a:cubicBezTo>
                        <a:cubicBezTo>
                          <a:pt x="2" y="83"/>
                          <a:pt x="0" y="82"/>
                          <a:pt x="0" y="81"/>
                        </a:cubicBezTo>
                        <a:cubicBezTo>
                          <a:pt x="0" y="70"/>
                          <a:pt x="14" y="64"/>
                          <a:pt x="18" y="57"/>
                        </a:cubicBezTo>
                        <a:cubicBezTo>
                          <a:pt x="20" y="54"/>
                          <a:pt x="22" y="51"/>
                          <a:pt x="25" y="51"/>
                        </a:cubicBezTo>
                        <a:cubicBezTo>
                          <a:pt x="36" y="51"/>
                          <a:pt x="42" y="40"/>
                          <a:pt x="50" y="37"/>
                        </a:cubicBezTo>
                        <a:cubicBezTo>
                          <a:pt x="52" y="36"/>
                          <a:pt x="58" y="26"/>
                          <a:pt x="58" y="2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: Shape 314"/>
                  <p:cNvSpPr>
                    <a:spLocks/>
                  </p:cNvSpPr>
                  <p:nvPr/>
                </p:nvSpPr>
                <p:spPr bwMode="auto">
                  <a:xfrm>
                    <a:off x="7148513" y="3476625"/>
                    <a:ext cx="93663" cy="139700"/>
                  </a:xfrm>
                  <a:custGeom>
                    <a:avLst/>
                    <a:gdLst/>
                    <a:ahLst/>
                    <a:cxnLst>
                      <a:cxn ang="0">
                        <a:pos x="22" y="40"/>
                      </a:cxn>
                      <a:cxn ang="0">
                        <a:pos x="17" y="31"/>
                      </a:cxn>
                      <a:cxn ang="0">
                        <a:pos x="19" y="27"/>
                      </a:cxn>
                      <a:cxn ang="0">
                        <a:pos x="0" y="0"/>
                      </a:cxn>
                      <a:cxn ang="0">
                        <a:pos x="16" y="12"/>
                      </a:cxn>
                      <a:cxn ang="0">
                        <a:pos x="22" y="19"/>
                      </a:cxn>
                      <a:cxn ang="0">
                        <a:pos x="20" y="22"/>
                      </a:cxn>
                      <a:cxn ang="0">
                        <a:pos x="27" y="37"/>
                      </a:cxn>
                      <a:cxn ang="0">
                        <a:pos x="30" y="37"/>
                      </a:cxn>
                      <a:cxn ang="0">
                        <a:pos x="34" y="32"/>
                      </a:cxn>
                      <a:cxn ang="0">
                        <a:pos x="37" y="32"/>
                      </a:cxn>
                      <a:cxn ang="0">
                        <a:pos x="53" y="50"/>
                      </a:cxn>
                      <a:cxn ang="0">
                        <a:pos x="68" y="46"/>
                      </a:cxn>
                      <a:cxn ang="0">
                        <a:pos x="71" y="48"/>
                      </a:cxn>
                      <a:cxn ang="0">
                        <a:pos x="63" y="71"/>
                      </a:cxn>
                      <a:cxn ang="0">
                        <a:pos x="61" y="68"/>
                      </a:cxn>
                      <a:cxn ang="0">
                        <a:pos x="60" y="70"/>
                      </a:cxn>
                      <a:cxn ang="0">
                        <a:pos x="51" y="75"/>
                      </a:cxn>
                      <a:cxn ang="0">
                        <a:pos x="52" y="80"/>
                      </a:cxn>
                      <a:cxn ang="0">
                        <a:pos x="46" y="89"/>
                      </a:cxn>
                      <a:cxn ang="0">
                        <a:pos x="30" y="104"/>
                      </a:cxn>
                      <a:cxn ang="0">
                        <a:pos x="23" y="98"/>
                      </a:cxn>
                      <a:cxn ang="0">
                        <a:pos x="29" y="86"/>
                      </a:cxn>
                      <a:cxn ang="0">
                        <a:pos x="12" y="72"/>
                      </a:cxn>
                      <a:cxn ang="0">
                        <a:pos x="19" y="65"/>
                      </a:cxn>
                      <a:cxn ang="0">
                        <a:pos x="24" y="48"/>
                      </a:cxn>
                      <a:cxn ang="0">
                        <a:pos x="22" y="38"/>
                      </a:cxn>
                      <a:cxn ang="0">
                        <a:pos x="22" y="38"/>
                      </a:cxn>
                      <a:cxn ang="0">
                        <a:pos x="22" y="40"/>
                      </a:cxn>
                    </a:cxnLst>
                    <a:rect l="0" t="0" r="r" b="b"/>
                    <a:pathLst>
                      <a:path w="71" h="104">
                        <a:moveTo>
                          <a:pt x="22" y="40"/>
                        </a:moveTo>
                        <a:cubicBezTo>
                          <a:pt x="21" y="36"/>
                          <a:pt x="17" y="35"/>
                          <a:pt x="17" y="31"/>
                        </a:cubicBezTo>
                        <a:cubicBezTo>
                          <a:pt x="17" y="30"/>
                          <a:pt x="18" y="28"/>
                          <a:pt x="19" y="27"/>
                        </a:cubicBezTo>
                        <a:cubicBezTo>
                          <a:pt x="8" y="25"/>
                          <a:pt x="2" y="11"/>
                          <a:pt x="0" y="0"/>
                        </a:cubicBezTo>
                        <a:cubicBezTo>
                          <a:pt x="4" y="7"/>
                          <a:pt x="12" y="8"/>
                          <a:pt x="16" y="12"/>
                        </a:cubicBezTo>
                        <a:cubicBezTo>
                          <a:pt x="19" y="15"/>
                          <a:pt x="19" y="18"/>
                          <a:pt x="22" y="19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0" y="25"/>
                          <a:pt x="25" y="34"/>
                          <a:pt x="27" y="37"/>
                        </a:cubicBezTo>
                        <a:cubicBezTo>
                          <a:pt x="30" y="37"/>
                          <a:pt x="30" y="37"/>
                          <a:pt x="30" y="37"/>
                        </a:cubicBezTo>
                        <a:cubicBezTo>
                          <a:pt x="30" y="34"/>
                          <a:pt x="32" y="32"/>
                          <a:pt x="34" y="32"/>
                        </a:cubicBezTo>
                        <a:cubicBezTo>
                          <a:pt x="35" y="32"/>
                          <a:pt x="36" y="32"/>
                          <a:pt x="37" y="32"/>
                        </a:cubicBezTo>
                        <a:cubicBezTo>
                          <a:pt x="37" y="44"/>
                          <a:pt x="42" y="50"/>
                          <a:pt x="53" y="50"/>
                        </a:cubicBezTo>
                        <a:cubicBezTo>
                          <a:pt x="61" y="50"/>
                          <a:pt x="61" y="46"/>
                          <a:pt x="68" y="46"/>
                        </a:cubicBezTo>
                        <a:cubicBezTo>
                          <a:pt x="69" y="46"/>
                          <a:pt x="71" y="47"/>
                          <a:pt x="71" y="48"/>
                        </a:cubicBezTo>
                        <a:cubicBezTo>
                          <a:pt x="65" y="55"/>
                          <a:pt x="67" y="64"/>
                          <a:pt x="63" y="71"/>
                        </a:cubicBezTo>
                        <a:cubicBezTo>
                          <a:pt x="61" y="68"/>
                          <a:pt x="61" y="68"/>
                          <a:pt x="61" y="68"/>
                        </a:cubicBezTo>
                        <a:cubicBezTo>
                          <a:pt x="60" y="68"/>
                          <a:pt x="60" y="70"/>
                          <a:pt x="60" y="70"/>
                        </a:cubicBezTo>
                        <a:cubicBezTo>
                          <a:pt x="55" y="71"/>
                          <a:pt x="51" y="72"/>
                          <a:pt x="51" y="75"/>
                        </a:cubicBezTo>
                        <a:cubicBezTo>
                          <a:pt x="51" y="77"/>
                          <a:pt x="52" y="78"/>
                          <a:pt x="52" y="80"/>
                        </a:cubicBezTo>
                        <a:cubicBezTo>
                          <a:pt x="52" y="83"/>
                          <a:pt x="47" y="87"/>
                          <a:pt x="46" y="89"/>
                        </a:cubicBezTo>
                        <a:cubicBezTo>
                          <a:pt x="42" y="95"/>
                          <a:pt x="39" y="104"/>
                          <a:pt x="30" y="104"/>
                        </a:cubicBezTo>
                        <a:cubicBezTo>
                          <a:pt x="26" y="104"/>
                          <a:pt x="23" y="102"/>
                          <a:pt x="23" y="98"/>
                        </a:cubicBezTo>
                        <a:cubicBezTo>
                          <a:pt x="23" y="93"/>
                          <a:pt x="29" y="91"/>
                          <a:pt x="29" y="86"/>
                        </a:cubicBezTo>
                        <a:cubicBezTo>
                          <a:pt x="29" y="77"/>
                          <a:pt x="12" y="80"/>
                          <a:pt x="12" y="72"/>
                        </a:cubicBezTo>
                        <a:cubicBezTo>
                          <a:pt x="12" y="68"/>
                          <a:pt x="16" y="67"/>
                          <a:pt x="19" y="65"/>
                        </a:cubicBezTo>
                        <a:cubicBezTo>
                          <a:pt x="23" y="61"/>
                          <a:pt x="24" y="55"/>
                          <a:pt x="24" y="48"/>
                        </a:cubicBezTo>
                        <a:cubicBezTo>
                          <a:pt x="24" y="44"/>
                          <a:pt x="22" y="40"/>
                          <a:pt x="22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lnTo>
                          <a:pt x="22" y="4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: Shape 315"/>
                  <p:cNvSpPr>
                    <a:spLocks/>
                  </p:cNvSpPr>
                  <p:nvPr/>
                </p:nvSpPr>
                <p:spPr bwMode="auto">
                  <a:xfrm>
                    <a:off x="6856413" y="3582988"/>
                    <a:ext cx="6350" cy="9525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4" y="7"/>
                      </a:cxn>
                      <a:cxn ang="0">
                        <a:pos x="0" y="0"/>
                      </a:cxn>
                      <a:cxn ang="0">
                        <a:pos x="5" y="0"/>
                      </a:cxn>
                    </a:cxnLst>
                    <a:rect l="0" t="0" r="r" b="b"/>
                    <a:pathLst>
                      <a:path w="5" h="7">
                        <a:moveTo>
                          <a:pt x="5" y="0"/>
                        </a:moveTo>
                        <a:cubicBezTo>
                          <a:pt x="5" y="4"/>
                          <a:pt x="4" y="5"/>
                          <a:pt x="4" y="7"/>
                        </a:cubicBezTo>
                        <a:cubicBezTo>
                          <a:pt x="0" y="6"/>
                          <a:pt x="0" y="3"/>
                          <a:pt x="0" y="0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: Shape 316"/>
                  <p:cNvSpPr>
                    <a:spLocks/>
                  </p:cNvSpPr>
                  <p:nvPr/>
                </p:nvSpPr>
                <p:spPr bwMode="auto">
                  <a:xfrm>
                    <a:off x="6664325" y="3500438"/>
                    <a:ext cx="22225" cy="11113"/>
                  </a:xfrm>
                  <a:custGeom>
                    <a:avLst/>
                    <a:gdLst/>
                    <a:ahLst/>
                    <a:cxnLst>
                      <a:cxn ang="0">
                        <a:pos x="16" y="4"/>
                      </a:cxn>
                      <a:cxn ang="0">
                        <a:pos x="0" y="4"/>
                      </a:cxn>
                      <a:cxn ang="0">
                        <a:pos x="16" y="4"/>
                      </a:cxn>
                    </a:cxnLst>
                    <a:rect l="0" t="0" r="r" b="b"/>
                    <a:pathLst>
                      <a:path w="16" h="8">
                        <a:moveTo>
                          <a:pt x="16" y="4"/>
                        </a:moveTo>
                        <a:cubicBezTo>
                          <a:pt x="11" y="7"/>
                          <a:pt x="4" y="8"/>
                          <a:pt x="0" y="4"/>
                        </a:cubicBezTo>
                        <a:cubicBezTo>
                          <a:pt x="9" y="0"/>
                          <a:pt x="10" y="0"/>
                          <a:pt x="16" y="4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: Shape 317"/>
                  <p:cNvSpPr>
                    <a:spLocks/>
                  </p:cNvSpPr>
                  <p:nvPr/>
                </p:nvSpPr>
                <p:spPr bwMode="auto">
                  <a:xfrm>
                    <a:off x="6556375" y="3065463"/>
                    <a:ext cx="22225" cy="9525"/>
                  </a:xfrm>
                  <a:custGeom>
                    <a:avLst/>
                    <a:gdLst/>
                    <a:ahLst/>
                    <a:cxnLst>
                      <a:cxn ang="0">
                        <a:pos x="17" y="1"/>
                      </a:cxn>
                      <a:cxn ang="0">
                        <a:pos x="17" y="7"/>
                      </a:cxn>
                      <a:cxn ang="0">
                        <a:pos x="13" y="7"/>
                      </a:cxn>
                      <a:cxn ang="0">
                        <a:pos x="0" y="3"/>
                      </a:cxn>
                      <a:cxn ang="0">
                        <a:pos x="17" y="1"/>
                      </a:cxn>
                    </a:cxnLst>
                    <a:rect l="0" t="0" r="r" b="b"/>
                    <a:pathLst>
                      <a:path w="17" h="7">
                        <a:moveTo>
                          <a:pt x="17" y="1"/>
                        </a:move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6" y="7"/>
                          <a:pt x="14" y="7"/>
                          <a:pt x="13" y="7"/>
                        </a:cubicBezTo>
                        <a:cubicBezTo>
                          <a:pt x="8" y="7"/>
                          <a:pt x="2" y="5"/>
                          <a:pt x="0" y="3"/>
                        </a:cubicBezTo>
                        <a:cubicBezTo>
                          <a:pt x="8" y="1"/>
                          <a:pt x="11" y="0"/>
                          <a:pt x="17" y="1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40" name="Group 232"/>
              <p:cNvGrpSpPr/>
              <p:nvPr/>
            </p:nvGrpSpPr>
            <p:grpSpPr>
              <a:xfrm>
                <a:off x="4694941" y="1642942"/>
                <a:ext cx="2506151" cy="1771347"/>
                <a:chOff x="4713288" y="1038225"/>
                <a:chExt cx="2847975" cy="2012950"/>
              </a:xfrm>
              <a:solidFill>
                <a:schemeClr val="accent5"/>
              </a:solidFill>
            </p:grpSpPr>
            <p:sp>
              <p:nvSpPr>
                <p:cNvPr id="41" name="Freeform: Shape 233"/>
                <p:cNvSpPr>
                  <a:spLocks/>
                </p:cNvSpPr>
                <p:nvPr/>
              </p:nvSpPr>
              <p:spPr bwMode="auto">
                <a:xfrm>
                  <a:off x="4818063" y="2127250"/>
                  <a:ext cx="622300" cy="538163"/>
                </a:xfrm>
                <a:custGeom>
                  <a:avLst/>
                  <a:gdLst/>
                  <a:ahLst/>
                  <a:cxnLst>
                    <a:cxn ang="0">
                      <a:pos x="102" y="154"/>
                    </a:cxn>
                    <a:cxn ang="0">
                      <a:pos x="113" y="126"/>
                    </a:cxn>
                    <a:cxn ang="0">
                      <a:pos x="122" y="86"/>
                    </a:cxn>
                    <a:cxn ang="0">
                      <a:pos x="125" y="77"/>
                    </a:cxn>
                    <a:cxn ang="0">
                      <a:pos x="108" y="77"/>
                    </a:cxn>
                    <a:cxn ang="0">
                      <a:pos x="64" y="77"/>
                    </a:cxn>
                    <a:cxn ang="0">
                      <a:pos x="27" y="79"/>
                    </a:cxn>
                    <a:cxn ang="0">
                      <a:pos x="26" y="77"/>
                    </a:cxn>
                    <a:cxn ang="0">
                      <a:pos x="0" y="55"/>
                    </a:cxn>
                    <a:cxn ang="0">
                      <a:pos x="9" y="37"/>
                    </a:cxn>
                    <a:cxn ang="0">
                      <a:pos x="41" y="20"/>
                    </a:cxn>
                    <a:cxn ang="0">
                      <a:pos x="48" y="13"/>
                    </a:cxn>
                    <a:cxn ang="0">
                      <a:pos x="80" y="4"/>
                    </a:cxn>
                    <a:cxn ang="0">
                      <a:pos x="127" y="7"/>
                    </a:cxn>
                    <a:cxn ang="0">
                      <a:pos x="174" y="15"/>
                    </a:cxn>
                    <a:cxn ang="0">
                      <a:pos x="223" y="21"/>
                    </a:cxn>
                    <a:cxn ang="0">
                      <a:pos x="256" y="44"/>
                    </a:cxn>
                    <a:cxn ang="0">
                      <a:pos x="278" y="33"/>
                    </a:cxn>
                    <a:cxn ang="0">
                      <a:pos x="281" y="43"/>
                    </a:cxn>
                    <a:cxn ang="0">
                      <a:pos x="289" y="65"/>
                    </a:cxn>
                    <a:cxn ang="0">
                      <a:pos x="309" y="76"/>
                    </a:cxn>
                    <a:cxn ang="0">
                      <a:pos x="350" y="76"/>
                    </a:cxn>
                    <a:cxn ang="0">
                      <a:pos x="359" y="63"/>
                    </a:cxn>
                    <a:cxn ang="0">
                      <a:pos x="387" y="51"/>
                    </a:cxn>
                    <a:cxn ang="0">
                      <a:pos x="439" y="74"/>
                    </a:cxn>
                    <a:cxn ang="0">
                      <a:pos x="445" y="96"/>
                    </a:cxn>
                    <a:cxn ang="0">
                      <a:pos x="435" y="119"/>
                    </a:cxn>
                    <a:cxn ang="0">
                      <a:pos x="436" y="138"/>
                    </a:cxn>
                    <a:cxn ang="0">
                      <a:pos x="449" y="156"/>
                    </a:cxn>
                    <a:cxn ang="0">
                      <a:pos x="445" y="179"/>
                    </a:cxn>
                    <a:cxn ang="0">
                      <a:pos x="448" y="232"/>
                    </a:cxn>
                    <a:cxn ang="0">
                      <a:pos x="448" y="240"/>
                    </a:cxn>
                    <a:cxn ang="0">
                      <a:pos x="393" y="231"/>
                    </a:cxn>
                    <a:cxn ang="0">
                      <a:pos x="370" y="220"/>
                    </a:cxn>
                    <a:cxn ang="0">
                      <a:pos x="333" y="207"/>
                    </a:cxn>
                    <a:cxn ang="0">
                      <a:pos x="313" y="192"/>
                    </a:cxn>
                    <a:cxn ang="0">
                      <a:pos x="278" y="183"/>
                    </a:cxn>
                    <a:cxn ang="0">
                      <a:pos x="304" y="224"/>
                    </a:cxn>
                    <a:cxn ang="0">
                      <a:pos x="315" y="227"/>
                    </a:cxn>
                    <a:cxn ang="0">
                      <a:pos x="313" y="246"/>
                    </a:cxn>
                    <a:cxn ang="0">
                      <a:pos x="379" y="225"/>
                    </a:cxn>
                    <a:cxn ang="0">
                      <a:pos x="406" y="260"/>
                    </a:cxn>
                    <a:cxn ang="0">
                      <a:pos x="414" y="270"/>
                    </a:cxn>
                    <a:cxn ang="0">
                      <a:pos x="410" y="302"/>
                    </a:cxn>
                    <a:cxn ang="0">
                      <a:pos x="390" y="321"/>
                    </a:cxn>
                    <a:cxn ang="0">
                      <a:pos x="365" y="347"/>
                    </a:cxn>
                    <a:cxn ang="0">
                      <a:pos x="328" y="368"/>
                    </a:cxn>
                    <a:cxn ang="0">
                      <a:pos x="265" y="395"/>
                    </a:cxn>
                    <a:cxn ang="0">
                      <a:pos x="234" y="404"/>
                    </a:cxn>
                    <a:cxn ang="0">
                      <a:pos x="217" y="399"/>
                    </a:cxn>
                    <a:cxn ang="0">
                      <a:pos x="209" y="372"/>
                    </a:cxn>
                    <a:cxn ang="0">
                      <a:pos x="198" y="340"/>
                    </a:cxn>
                    <a:cxn ang="0">
                      <a:pos x="162" y="280"/>
                    </a:cxn>
                    <a:cxn ang="0">
                      <a:pos x="154" y="259"/>
                    </a:cxn>
                    <a:cxn ang="0">
                      <a:pos x="140" y="251"/>
                    </a:cxn>
                    <a:cxn ang="0">
                      <a:pos x="131" y="229"/>
                    </a:cxn>
                    <a:cxn ang="0">
                      <a:pos x="109" y="196"/>
                    </a:cxn>
                    <a:cxn ang="0">
                      <a:pos x="112" y="177"/>
                    </a:cxn>
                  </a:cxnLst>
                  <a:rect l="0" t="0" r="r" b="b"/>
                  <a:pathLst>
                    <a:path w="467" h="405">
                      <a:moveTo>
                        <a:pt x="112" y="177"/>
                      </a:move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1"/>
                        <a:pt x="105" y="151"/>
                        <a:pt x="106" y="149"/>
                      </a:cubicBezTo>
                      <a:cubicBezTo>
                        <a:pt x="109" y="139"/>
                        <a:pt x="110" y="134"/>
                        <a:pt x="113" y="126"/>
                      </a:cubicBezTo>
                      <a:cubicBezTo>
                        <a:pt x="115" y="117"/>
                        <a:pt x="124" y="115"/>
                        <a:pt x="124" y="104"/>
                      </a:cubicBezTo>
                      <a:cubicBezTo>
                        <a:pt x="124" y="97"/>
                        <a:pt x="122" y="91"/>
                        <a:pt x="122" y="86"/>
                      </a:cubicBezTo>
                      <a:cubicBezTo>
                        <a:pt x="122" y="83"/>
                        <a:pt x="124" y="82"/>
                        <a:pt x="125" y="81"/>
                      </a:cubicBezTo>
                      <a:cubicBezTo>
                        <a:pt x="125" y="77"/>
                        <a:pt x="125" y="77"/>
                        <a:pt x="125" y="77"/>
                      </a:cubicBezTo>
                      <a:cubicBezTo>
                        <a:pt x="121" y="78"/>
                        <a:pt x="120" y="81"/>
                        <a:pt x="117" y="81"/>
                      </a:cubicBezTo>
                      <a:cubicBezTo>
                        <a:pt x="112" y="81"/>
                        <a:pt x="110" y="79"/>
                        <a:pt x="108" y="77"/>
                      </a:cubicBezTo>
                      <a:cubicBezTo>
                        <a:pt x="101" y="82"/>
                        <a:pt x="98" y="88"/>
                        <a:pt x="86" y="88"/>
                      </a:cubicBezTo>
                      <a:cubicBezTo>
                        <a:pt x="76" y="88"/>
                        <a:pt x="73" y="77"/>
                        <a:pt x="64" y="77"/>
                      </a:cubicBezTo>
                      <a:cubicBezTo>
                        <a:pt x="54" y="77"/>
                        <a:pt x="56" y="87"/>
                        <a:pt x="48" y="87"/>
                      </a:cubicBezTo>
                      <a:cubicBezTo>
                        <a:pt x="40" y="87"/>
                        <a:pt x="35" y="75"/>
                        <a:pt x="27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4" y="79"/>
                        <a:pt x="25" y="78"/>
                        <a:pt x="26" y="77"/>
                      </a:cubicBezTo>
                      <a:cubicBezTo>
                        <a:pt x="23" y="74"/>
                        <a:pt x="10" y="67"/>
                        <a:pt x="15" y="63"/>
                      </a:cubicBezTo>
                      <a:cubicBezTo>
                        <a:pt x="11" y="57"/>
                        <a:pt x="6" y="58"/>
                        <a:pt x="0" y="55"/>
                      </a:cubicBezTo>
                      <a:cubicBezTo>
                        <a:pt x="4" y="50"/>
                        <a:pt x="9" y="51"/>
                        <a:pt x="9" y="43"/>
                      </a:cubicBezTo>
                      <a:cubicBezTo>
                        <a:pt x="9" y="40"/>
                        <a:pt x="8" y="40"/>
                        <a:pt x="9" y="37"/>
                      </a:cubicBezTo>
                      <a:cubicBezTo>
                        <a:pt x="6" y="37"/>
                        <a:pt x="1" y="38"/>
                        <a:pt x="1" y="35"/>
                      </a:cubicBezTo>
                      <a:cubicBezTo>
                        <a:pt x="1" y="22"/>
                        <a:pt x="33" y="24"/>
                        <a:pt x="41" y="20"/>
                      </a:cubicBezTo>
                      <a:cubicBezTo>
                        <a:pt x="40" y="17"/>
                        <a:pt x="38" y="18"/>
                        <a:pt x="38" y="15"/>
                      </a:cubicBezTo>
                      <a:cubicBezTo>
                        <a:pt x="38" y="11"/>
                        <a:pt x="46" y="13"/>
                        <a:pt x="48" y="13"/>
                      </a:cubicBezTo>
                      <a:cubicBezTo>
                        <a:pt x="53" y="13"/>
                        <a:pt x="62" y="13"/>
                        <a:pt x="62" y="13"/>
                      </a:cubicBezTo>
                      <a:cubicBezTo>
                        <a:pt x="67" y="13"/>
                        <a:pt x="75" y="7"/>
                        <a:pt x="80" y="4"/>
                      </a:cubicBezTo>
                      <a:cubicBezTo>
                        <a:pt x="86" y="0"/>
                        <a:pt x="98" y="0"/>
                        <a:pt x="106" y="0"/>
                      </a:cubicBezTo>
                      <a:cubicBezTo>
                        <a:pt x="117" y="0"/>
                        <a:pt x="117" y="7"/>
                        <a:pt x="127" y="7"/>
                      </a:cubicBezTo>
                      <a:cubicBezTo>
                        <a:pt x="127" y="12"/>
                        <a:pt x="144" y="15"/>
                        <a:pt x="149" y="15"/>
                      </a:cubicBezTo>
                      <a:cubicBezTo>
                        <a:pt x="162" y="15"/>
                        <a:pt x="170" y="15"/>
                        <a:pt x="174" y="15"/>
                      </a:cubicBezTo>
                      <a:cubicBezTo>
                        <a:pt x="186" y="15"/>
                        <a:pt x="192" y="3"/>
                        <a:pt x="205" y="3"/>
                      </a:cubicBezTo>
                      <a:cubicBezTo>
                        <a:pt x="219" y="3"/>
                        <a:pt x="218" y="12"/>
                        <a:pt x="223" y="21"/>
                      </a:cubicBezTo>
                      <a:cubicBezTo>
                        <a:pt x="224" y="23"/>
                        <a:pt x="233" y="28"/>
                        <a:pt x="233" y="28"/>
                      </a:cubicBezTo>
                      <a:cubicBezTo>
                        <a:pt x="241" y="31"/>
                        <a:pt x="243" y="44"/>
                        <a:pt x="256" y="44"/>
                      </a:cubicBezTo>
                      <a:cubicBezTo>
                        <a:pt x="265" y="44"/>
                        <a:pt x="265" y="36"/>
                        <a:pt x="271" y="34"/>
                      </a:cubicBezTo>
                      <a:cubicBezTo>
                        <a:pt x="275" y="33"/>
                        <a:pt x="274" y="33"/>
                        <a:pt x="278" y="33"/>
                      </a:cubicBezTo>
                      <a:cubicBezTo>
                        <a:pt x="279" y="35"/>
                        <a:pt x="279" y="39"/>
                        <a:pt x="281" y="41"/>
                      </a:cubicBezTo>
                      <a:cubicBezTo>
                        <a:pt x="280" y="41"/>
                        <a:pt x="281" y="42"/>
                        <a:pt x="281" y="43"/>
                      </a:cubicBezTo>
                      <a:cubicBezTo>
                        <a:pt x="281" y="48"/>
                        <a:pt x="284" y="47"/>
                        <a:pt x="286" y="51"/>
                      </a:cubicBezTo>
                      <a:cubicBezTo>
                        <a:pt x="290" y="56"/>
                        <a:pt x="286" y="59"/>
                        <a:pt x="289" y="65"/>
                      </a:cubicBezTo>
                      <a:cubicBezTo>
                        <a:pt x="291" y="70"/>
                        <a:pt x="297" y="67"/>
                        <a:pt x="301" y="68"/>
                      </a:cubicBezTo>
                      <a:cubicBezTo>
                        <a:pt x="305" y="69"/>
                        <a:pt x="306" y="73"/>
                        <a:pt x="309" y="76"/>
                      </a:cubicBezTo>
                      <a:cubicBezTo>
                        <a:pt x="312" y="79"/>
                        <a:pt x="323" y="78"/>
                        <a:pt x="329" y="78"/>
                      </a:cubicBezTo>
                      <a:cubicBezTo>
                        <a:pt x="337" y="78"/>
                        <a:pt x="345" y="77"/>
                        <a:pt x="350" y="76"/>
                      </a:cubicBezTo>
                      <a:cubicBezTo>
                        <a:pt x="350" y="72"/>
                        <a:pt x="350" y="71"/>
                        <a:pt x="350" y="68"/>
                      </a:cubicBezTo>
                      <a:cubicBezTo>
                        <a:pt x="350" y="64"/>
                        <a:pt x="355" y="64"/>
                        <a:pt x="359" y="63"/>
                      </a:cubicBezTo>
                      <a:cubicBezTo>
                        <a:pt x="364" y="61"/>
                        <a:pt x="363" y="59"/>
                        <a:pt x="368" y="57"/>
                      </a:cubicBezTo>
                      <a:cubicBezTo>
                        <a:pt x="376" y="54"/>
                        <a:pt x="381" y="56"/>
                        <a:pt x="387" y="51"/>
                      </a:cubicBezTo>
                      <a:cubicBezTo>
                        <a:pt x="397" y="57"/>
                        <a:pt x="403" y="57"/>
                        <a:pt x="412" y="60"/>
                      </a:cubicBezTo>
                      <a:cubicBezTo>
                        <a:pt x="423" y="64"/>
                        <a:pt x="426" y="74"/>
                        <a:pt x="439" y="74"/>
                      </a:cubicBezTo>
                      <a:cubicBezTo>
                        <a:pt x="439" y="76"/>
                        <a:pt x="442" y="77"/>
                        <a:pt x="443" y="79"/>
                      </a:cubicBezTo>
                      <a:cubicBezTo>
                        <a:pt x="445" y="86"/>
                        <a:pt x="442" y="92"/>
                        <a:pt x="445" y="96"/>
                      </a:cubicBezTo>
                      <a:cubicBezTo>
                        <a:pt x="442" y="98"/>
                        <a:pt x="435" y="114"/>
                        <a:pt x="435" y="115"/>
                      </a:cubicBezTo>
                      <a:cubicBezTo>
                        <a:pt x="435" y="116"/>
                        <a:pt x="436" y="118"/>
                        <a:pt x="435" y="119"/>
                      </a:cubicBezTo>
                      <a:cubicBezTo>
                        <a:pt x="436" y="121"/>
                        <a:pt x="435" y="122"/>
                        <a:pt x="436" y="124"/>
                      </a:cubicBezTo>
                      <a:cubicBezTo>
                        <a:pt x="436" y="138"/>
                        <a:pt x="436" y="138"/>
                        <a:pt x="436" y="138"/>
                      </a:cubicBezTo>
                      <a:cubicBezTo>
                        <a:pt x="438" y="142"/>
                        <a:pt x="437" y="145"/>
                        <a:pt x="439" y="149"/>
                      </a:cubicBezTo>
                      <a:cubicBezTo>
                        <a:pt x="440" y="153"/>
                        <a:pt x="449" y="149"/>
                        <a:pt x="449" y="156"/>
                      </a:cubicBezTo>
                      <a:cubicBezTo>
                        <a:pt x="449" y="165"/>
                        <a:pt x="439" y="164"/>
                        <a:pt x="439" y="171"/>
                      </a:cubicBezTo>
                      <a:cubicBezTo>
                        <a:pt x="439" y="177"/>
                        <a:pt x="443" y="177"/>
                        <a:pt x="445" y="179"/>
                      </a:cubicBezTo>
                      <a:cubicBezTo>
                        <a:pt x="452" y="194"/>
                        <a:pt x="467" y="196"/>
                        <a:pt x="467" y="215"/>
                      </a:cubicBezTo>
                      <a:cubicBezTo>
                        <a:pt x="456" y="218"/>
                        <a:pt x="448" y="220"/>
                        <a:pt x="448" y="232"/>
                      </a:cubicBezTo>
                      <a:cubicBezTo>
                        <a:pt x="448" y="235"/>
                        <a:pt x="450" y="238"/>
                        <a:pt x="450" y="240"/>
                      </a:cubicBezTo>
                      <a:cubicBezTo>
                        <a:pt x="450" y="240"/>
                        <a:pt x="448" y="240"/>
                        <a:pt x="448" y="240"/>
                      </a:cubicBezTo>
                      <a:cubicBezTo>
                        <a:pt x="439" y="240"/>
                        <a:pt x="420" y="235"/>
                        <a:pt x="408" y="235"/>
                      </a:cubicBezTo>
                      <a:cubicBezTo>
                        <a:pt x="406" y="235"/>
                        <a:pt x="393" y="231"/>
                        <a:pt x="393" y="231"/>
                      </a:cubicBezTo>
                      <a:cubicBezTo>
                        <a:pt x="388" y="226"/>
                        <a:pt x="388" y="213"/>
                        <a:pt x="379" y="213"/>
                      </a:cubicBezTo>
                      <a:cubicBezTo>
                        <a:pt x="374" y="213"/>
                        <a:pt x="372" y="217"/>
                        <a:pt x="370" y="220"/>
                      </a:cubicBezTo>
                      <a:cubicBezTo>
                        <a:pt x="348" y="220"/>
                        <a:pt x="348" y="220"/>
                        <a:pt x="348" y="220"/>
                      </a:cubicBezTo>
                      <a:cubicBezTo>
                        <a:pt x="341" y="217"/>
                        <a:pt x="337" y="212"/>
                        <a:pt x="333" y="207"/>
                      </a:cubicBezTo>
                      <a:cubicBezTo>
                        <a:pt x="327" y="202"/>
                        <a:pt x="320" y="205"/>
                        <a:pt x="315" y="200"/>
                      </a:cubicBezTo>
                      <a:cubicBezTo>
                        <a:pt x="313" y="197"/>
                        <a:pt x="314" y="194"/>
                        <a:pt x="313" y="192"/>
                      </a:cubicBezTo>
                      <a:cubicBezTo>
                        <a:pt x="308" y="182"/>
                        <a:pt x="299" y="168"/>
                        <a:pt x="286" y="168"/>
                      </a:cubicBezTo>
                      <a:cubicBezTo>
                        <a:pt x="280" y="168"/>
                        <a:pt x="278" y="176"/>
                        <a:pt x="278" y="183"/>
                      </a:cubicBezTo>
                      <a:cubicBezTo>
                        <a:pt x="278" y="187"/>
                        <a:pt x="278" y="189"/>
                        <a:pt x="278" y="193"/>
                      </a:cubicBezTo>
                      <a:cubicBezTo>
                        <a:pt x="281" y="203"/>
                        <a:pt x="293" y="222"/>
                        <a:pt x="304" y="224"/>
                      </a:cubicBezTo>
                      <a:cubicBezTo>
                        <a:pt x="304" y="229"/>
                        <a:pt x="306" y="231"/>
                        <a:pt x="307" y="235"/>
                      </a:cubicBezTo>
                      <a:cubicBezTo>
                        <a:pt x="312" y="233"/>
                        <a:pt x="311" y="228"/>
                        <a:pt x="315" y="227"/>
                      </a:cubicBezTo>
                      <a:cubicBezTo>
                        <a:pt x="316" y="228"/>
                        <a:pt x="316" y="230"/>
                        <a:pt x="316" y="231"/>
                      </a:cubicBezTo>
                      <a:cubicBezTo>
                        <a:pt x="316" y="237"/>
                        <a:pt x="313" y="240"/>
                        <a:pt x="313" y="246"/>
                      </a:cubicBezTo>
                      <a:cubicBezTo>
                        <a:pt x="313" y="252"/>
                        <a:pt x="324" y="255"/>
                        <a:pt x="331" y="255"/>
                      </a:cubicBezTo>
                      <a:cubicBezTo>
                        <a:pt x="360" y="255"/>
                        <a:pt x="363" y="237"/>
                        <a:pt x="379" y="225"/>
                      </a:cubicBezTo>
                      <a:cubicBezTo>
                        <a:pt x="379" y="241"/>
                        <a:pt x="379" y="241"/>
                        <a:pt x="379" y="241"/>
                      </a:cubicBezTo>
                      <a:cubicBezTo>
                        <a:pt x="385" y="254"/>
                        <a:pt x="393" y="256"/>
                        <a:pt x="406" y="260"/>
                      </a:cubicBezTo>
                      <a:cubicBezTo>
                        <a:pt x="411" y="261"/>
                        <a:pt x="411" y="269"/>
                        <a:pt x="414" y="271"/>
                      </a:cubicBezTo>
                      <a:cubicBezTo>
                        <a:pt x="414" y="270"/>
                        <a:pt x="414" y="270"/>
                        <a:pt x="414" y="270"/>
                      </a:cubicBezTo>
                      <a:cubicBezTo>
                        <a:pt x="416" y="274"/>
                        <a:pt x="423" y="273"/>
                        <a:pt x="423" y="277"/>
                      </a:cubicBezTo>
                      <a:cubicBezTo>
                        <a:pt x="423" y="288"/>
                        <a:pt x="410" y="291"/>
                        <a:pt x="410" y="302"/>
                      </a:cubicBezTo>
                      <a:cubicBezTo>
                        <a:pt x="403" y="302"/>
                        <a:pt x="399" y="303"/>
                        <a:pt x="397" y="309"/>
                      </a:cubicBezTo>
                      <a:cubicBezTo>
                        <a:pt x="395" y="314"/>
                        <a:pt x="396" y="321"/>
                        <a:pt x="390" y="321"/>
                      </a:cubicBezTo>
                      <a:cubicBezTo>
                        <a:pt x="384" y="321"/>
                        <a:pt x="384" y="334"/>
                        <a:pt x="378" y="334"/>
                      </a:cubicBezTo>
                      <a:cubicBezTo>
                        <a:pt x="374" y="334"/>
                        <a:pt x="365" y="342"/>
                        <a:pt x="365" y="347"/>
                      </a:cubicBezTo>
                      <a:cubicBezTo>
                        <a:pt x="353" y="349"/>
                        <a:pt x="327" y="354"/>
                        <a:pt x="327" y="364"/>
                      </a:cubicBezTo>
                      <a:cubicBezTo>
                        <a:pt x="327" y="365"/>
                        <a:pt x="327" y="367"/>
                        <a:pt x="328" y="368"/>
                      </a:cubicBezTo>
                      <a:cubicBezTo>
                        <a:pt x="318" y="373"/>
                        <a:pt x="304" y="376"/>
                        <a:pt x="294" y="378"/>
                      </a:cubicBezTo>
                      <a:cubicBezTo>
                        <a:pt x="289" y="380"/>
                        <a:pt x="271" y="392"/>
                        <a:pt x="265" y="395"/>
                      </a:cubicBezTo>
                      <a:cubicBezTo>
                        <a:pt x="252" y="395"/>
                        <a:pt x="252" y="395"/>
                        <a:pt x="252" y="395"/>
                      </a:cubicBezTo>
                      <a:cubicBezTo>
                        <a:pt x="244" y="400"/>
                        <a:pt x="243" y="404"/>
                        <a:pt x="234" y="404"/>
                      </a:cubicBezTo>
                      <a:cubicBezTo>
                        <a:pt x="231" y="405"/>
                        <a:pt x="231" y="405"/>
                        <a:pt x="231" y="405"/>
                      </a:cubicBezTo>
                      <a:cubicBezTo>
                        <a:pt x="229" y="405"/>
                        <a:pt x="218" y="400"/>
                        <a:pt x="217" y="399"/>
                      </a:cubicBezTo>
                      <a:cubicBezTo>
                        <a:pt x="216" y="399"/>
                        <a:pt x="219" y="399"/>
                        <a:pt x="217" y="394"/>
                      </a:cubicBezTo>
                      <a:cubicBezTo>
                        <a:pt x="212" y="387"/>
                        <a:pt x="209" y="380"/>
                        <a:pt x="209" y="372"/>
                      </a:cubicBezTo>
                      <a:cubicBezTo>
                        <a:pt x="204" y="371"/>
                        <a:pt x="207" y="363"/>
                        <a:pt x="208" y="359"/>
                      </a:cubicBezTo>
                      <a:cubicBezTo>
                        <a:pt x="210" y="349"/>
                        <a:pt x="203" y="345"/>
                        <a:pt x="198" y="340"/>
                      </a:cubicBezTo>
                      <a:cubicBezTo>
                        <a:pt x="193" y="335"/>
                        <a:pt x="181" y="320"/>
                        <a:pt x="181" y="309"/>
                      </a:cubicBezTo>
                      <a:cubicBezTo>
                        <a:pt x="165" y="306"/>
                        <a:pt x="162" y="297"/>
                        <a:pt x="162" y="280"/>
                      </a:cubicBezTo>
                      <a:cubicBezTo>
                        <a:pt x="162" y="270"/>
                        <a:pt x="156" y="268"/>
                        <a:pt x="154" y="259"/>
                      </a:cubicBezTo>
                      <a:cubicBezTo>
                        <a:pt x="154" y="259"/>
                        <a:pt x="154" y="259"/>
                        <a:pt x="154" y="259"/>
                      </a:cubicBezTo>
                      <a:cubicBezTo>
                        <a:pt x="152" y="258"/>
                        <a:pt x="150" y="255"/>
                        <a:pt x="148" y="254"/>
                      </a:cubicBezTo>
                      <a:cubicBezTo>
                        <a:pt x="147" y="252"/>
                        <a:pt x="141" y="253"/>
                        <a:pt x="140" y="251"/>
                      </a:cubicBezTo>
                      <a:cubicBezTo>
                        <a:pt x="137" y="249"/>
                        <a:pt x="138" y="242"/>
                        <a:pt x="137" y="239"/>
                      </a:cubicBezTo>
                      <a:cubicBezTo>
                        <a:pt x="136" y="235"/>
                        <a:pt x="132" y="231"/>
                        <a:pt x="131" y="229"/>
                      </a:cubicBezTo>
                      <a:cubicBezTo>
                        <a:pt x="125" y="221"/>
                        <a:pt x="121" y="214"/>
                        <a:pt x="116" y="207"/>
                      </a:cubicBezTo>
                      <a:cubicBezTo>
                        <a:pt x="115" y="205"/>
                        <a:pt x="109" y="198"/>
                        <a:pt x="109" y="196"/>
                      </a:cubicBezTo>
                      <a:cubicBezTo>
                        <a:pt x="109" y="192"/>
                        <a:pt x="112" y="182"/>
                        <a:pt x="112" y="175"/>
                      </a:cubicBezTo>
                      <a:lnTo>
                        <a:pt x="112" y="17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234"/>
                <p:cNvSpPr>
                  <a:spLocks/>
                </p:cNvSpPr>
                <p:nvPr/>
              </p:nvSpPr>
              <p:spPr bwMode="auto">
                <a:xfrm>
                  <a:off x="5713413" y="2714625"/>
                  <a:ext cx="33338" cy="63500"/>
                </a:xfrm>
                <a:custGeom>
                  <a:avLst/>
                  <a:gdLst/>
                  <a:ahLst/>
                  <a:cxnLst>
                    <a:cxn ang="0">
                      <a:pos x="25" y="30"/>
                    </a:cxn>
                    <a:cxn ang="0">
                      <a:pos x="11" y="48"/>
                    </a:cxn>
                    <a:cxn ang="0">
                      <a:pos x="0" y="35"/>
                    </a:cxn>
                    <a:cxn ang="0">
                      <a:pos x="6" y="0"/>
                    </a:cxn>
                    <a:cxn ang="0">
                      <a:pos x="25" y="30"/>
                    </a:cxn>
                  </a:cxnLst>
                  <a:rect l="0" t="0" r="r" b="b"/>
                  <a:pathLst>
                    <a:path w="25" h="48">
                      <a:moveTo>
                        <a:pt x="25" y="30"/>
                      </a:moveTo>
                      <a:cubicBezTo>
                        <a:pt x="25" y="37"/>
                        <a:pt x="20" y="48"/>
                        <a:pt x="11" y="48"/>
                      </a:cubicBezTo>
                      <a:cubicBezTo>
                        <a:pt x="5" y="48"/>
                        <a:pt x="0" y="41"/>
                        <a:pt x="0" y="35"/>
                      </a:cubicBezTo>
                      <a:cubicBezTo>
                        <a:pt x="0" y="22"/>
                        <a:pt x="6" y="13"/>
                        <a:pt x="6" y="0"/>
                      </a:cubicBezTo>
                      <a:cubicBezTo>
                        <a:pt x="13" y="10"/>
                        <a:pt x="25" y="15"/>
                        <a:pt x="25" y="3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235"/>
                <p:cNvSpPr>
                  <a:spLocks/>
                </p:cNvSpPr>
                <p:nvPr/>
              </p:nvSpPr>
              <p:spPr bwMode="auto">
                <a:xfrm>
                  <a:off x="5397500" y="2195513"/>
                  <a:ext cx="677863" cy="544513"/>
                </a:xfrm>
                <a:custGeom>
                  <a:avLst/>
                  <a:gdLst/>
                  <a:ahLst/>
                  <a:cxnLst>
                    <a:cxn ang="0">
                      <a:pos x="148" y="270"/>
                    </a:cxn>
                    <a:cxn ang="0">
                      <a:pos x="174" y="340"/>
                    </a:cxn>
                    <a:cxn ang="0">
                      <a:pos x="200" y="401"/>
                    </a:cxn>
                    <a:cxn ang="0">
                      <a:pos x="216" y="401"/>
                    </a:cxn>
                    <a:cxn ang="0">
                      <a:pos x="237" y="379"/>
                    </a:cxn>
                    <a:cxn ang="0">
                      <a:pos x="243" y="341"/>
                    </a:cxn>
                    <a:cxn ang="0">
                      <a:pos x="268" y="298"/>
                    </a:cxn>
                    <a:cxn ang="0">
                      <a:pos x="326" y="240"/>
                    </a:cxn>
                    <a:cxn ang="0">
                      <a:pos x="374" y="218"/>
                    </a:cxn>
                    <a:cxn ang="0">
                      <a:pos x="409" y="259"/>
                    </a:cxn>
                    <a:cxn ang="0">
                      <a:pos x="423" y="302"/>
                    </a:cxn>
                    <a:cxn ang="0">
                      <a:pos x="457" y="300"/>
                    </a:cxn>
                    <a:cxn ang="0">
                      <a:pos x="476" y="367"/>
                    </a:cxn>
                    <a:cxn ang="0">
                      <a:pos x="489" y="358"/>
                    </a:cxn>
                    <a:cxn ang="0">
                      <a:pos x="472" y="316"/>
                    </a:cxn>
                    <a:cxn ang="0">
                      <a:pos x="473" y="288"/>
                    </a:cxn>
                    <a:cxn ang="0">
                      <a:pos x="483" y="254"/>
                    </a:cxn>
                    <a:cxn ang="0">
                      <a:pos x="487" y="213"/>
                    </a:cxn>
                    <a:cxn ang="0">
                      <a:pos x="467" y="197"/>
                    </a:cxn>
                    <a:cxn ang="0">
                      <a:pos x="445" y="125"/>
                    </a:cxn>
                    <a:cxn ang="0">
                      <a:pos x="423" y="130"/>
                    </a:cxn>
                    <a:cxn ang="0">
                      <a:pos x="373" y="144"/>
                    </a:cxn>
                    <a:cxn ang="0">
                      <a:pos x="341" y="147"/>
                    </a:cxn>
                    <a:cxn ang="0">
                      <a:pos x="295" y="136"/>
                    </a:cxn>
                    <a:cxn ang="0">
                      <a:pos x="254" y="116"/>
                    </a:cxn>
                    <a:cxn ang="0">
                      <a:pos x="226" y="89"/>
                    </a:cxn>
                    <a:cxn ang="0">
                      <a:pos x="229" y="69"/>
                    </a:cxn>
                    <a:cxn ang="0">
                      <a:pos x="213" y="43"/>
                    </a:cxn>
                    <a:cxn ang="0">
                      <a:pos x="178" y="16"/>
                    </a:cxn>
                    <a:cxn ang="0">
                      <a:pos x="131" y="0"/>
                    </a:cxn>
                    <a:cxn ang="0">
                      <a:pos x="94" y="21"/>
                    </a:cxn>
                    <a:cxn ang="0">
                      <a:pos x="65" y="13"/>
                    </a:cxn>
                    <a:cxn ang="0">
                      <a:pos x="23" y="46"/>
                    </a:cxn>
                    <a:cxn ang="0">
                      <a:pos x="0" y="64"/>
                    </a:cxn>
                    <a:cxn ang="0">
                      <a:pos x="1" y="87"/>
                    </a:cxn>
                    <a:cxn ang="0">
                      <a:pos x="4" y="120"/>
                    </a:cxn>
                    <a:cxn ang="0">
                      <a:pos x="13" y="181"/>
                    </a:cxn>
                    <a:cxn ang="0">
                      <a:pos x="34" y="185"/>
                    </a:cxn>
                    <a:cxn ang="0">
                      <a:pos x="70" y="185"/>
                    </a:cxn>
                    <a:cxn ang="0">
                      <a:pos x="118" y="219"/>
                    </a:cxn>
                    <a:cxn ang="0">
                      <a:pos x="127" y="248"/>
                    </a:cxn>
                    <a:cxn ang="0">
                      <a:pos x="145" y="233"/>
                    </a:cxn>
                    <a:cxn ang="0">
                      <a:pos x="149" y="265"/>
                    </a:cxn>
                  </a:cxnLst>
                  <a:rect l="0" t="0" r="r" b="b"/>
                  <a:pathLst>
                    <a:path w="509" h="410">
                      <a:moveTo>
                        <a:pt x="149" y="265"/>
                      </a:moveTo>
                      <a:cubicBezTo>
                        <a:pt x="147" y="263"/>
                        <a:pt x="147" y="263"/>
                        <a:pt x="147" y="263"/>
                      </a:cubicBezTo>
                      <a:cubicBezTo>
                        <a:pt x="147" y="265"/>
                        <a:pt x="148" y="268"/>
                        <a:pt x="148" y="270"/>
                      </a:cubicBezTo>
                      <a:cubicBezTo>
                        <a:pt x="148" y="278"/>
                        <a:pt x="153" y="286"/>
                        <a:pt x="155" y="295"/>
                      </a:cubicBezTo>
                      <a:cubicBezTo>
                        <a:pt x="158" y="305"/>
                        <a:pt x="166" y="319"/>
                        <a:pt x="168" y="326"/>
                      </a:cubicBezTo>
                      <a:cubicBezTo>
                        <a:pt x="170" y="332"/>
                        <a:pt x="170" y="334"/>
                        <a:pt x="174" y="340"/>
                      </a:cubicBezTo>
                      <a:cubicBezTo>
                        <a:pt x="177" y="345"/>
                        <a:pt x="175" y="351"/>
                        <a:pt x="179" y="358"/>
                      </a:cubicBezTo>
                      <a:cubicBezTo>
                        <a:pt x="180" y="362"/>
                        <a:pt x="187" y="366"/>
                        <a:pt x="188" y="372"/>
                      </a:cubicBezTo>
                      <a:cubicBezTo>
                        <a:pt x="191" y="382"/>
                        <a:pt x="196" y="390"/>
                        <a:pt x="200" y="401"/>
                      </a:cubicBezTo>
                      <a:cubicBezTo>
                        <a:pt x="200" y="402"/>
                        <a:pt x="202" y="405"/>
                        <a:pt x="204" y="405"/>
                      </a:cubicBezTo>
                      <a:cubicBezTo>
                        <a:pt x="204" y="409"/>
                        <a:pt x="207" y="410"/>
                        <a:pt x="210" y="410"/>
                      </a:cubicBezTo>
                      <a:cubicBezTo>
                        <a:pt x="214" y="410"/>
                        <a:pt x="214" y="405"/>
                        <a:pt x="216" y="401"/>
                      </a:cubicBezTo>
                      <a:cubicBezTo>
                        <a:pt x="218" y="397"/>
                        <a:pt x="219" y="398"/>
                        <a:pt x="224" y="396"/>
                      </a:cubicBezTo>
                      <a:cubicBezTo>
                        <a:pt x="228" y="394"/>
                        <a:pt x="227" y="382"/>
                        <a:pt x="233" y="381"/>
                      </a:cubicBezTo>
                      <a:cubicBezTo>
                        <a:pt x="234" y="380"/>
                        <a:pt x="237" y="380"/>
                        <a:pt x="237" y="379"/>
                      </a:cubicBezTo>
                      <a:cubicBezTo>
                        <a:pt x="240" y="379"/>
                        <a:pt x="240" y="379"/>
                        <a:pt x="240" y="379"/>
                      </a:cubicBezTo>
                      <a:cubicBezTo>
                        <a:pt x="237" y="367"/>
                        <a:pt x="237" y="367"/>
                        <a:pt x="237" y="367"/>
                      </a:cubicBezTo>
                      <a:cubicBezTo>
                        <a:pt x="237" y="359"/>
                        <a:pt x="243" y="352"/>
                        <a:pt x="243" y="341"/>
                      </a:cubicBezTo>
                      <a:cubicBezTo>
                        <a:pt x="243" y="334"/>
                        <a:pt x="240" y="329"/>
                        <a:pt x="240" y="321"/>
                      </a:cubicBezTo>
                      <a:cubicBezTo>
                        <a:pt x="240" y="312"/>
                        <a:pt x="249" y="311"/>
                        <a:pt x="257" y="308"/>
                      </a:cubicBezTo>
                      <a:cubicBezTo>
                        <a:pt x="260" y="307"/>
                        <a:pt x="265" y="302"/>
                        <a:pt x="268" y="298"/>
                      </a:cubicBezTo>
                      <a:cubicBezTo>
                        <a:pt x="277" y="290"/>
                        <a:pt x="284" y="281"/>
                        <a:pt x="293" y="272"/>
                      </a:cubicBezTo>
                      <a:cubicBezTo>
                        <a:pt x="300" y="265"/>
                        <a:pt x="313" y="263"/>
                        <a:pt x="321" y="255"/>
                      </a:cubicBezTo>
                      <a:cubicBezTo>
                        <a:pt x="325" y="251"/>
                        <a:pt x="325" y="246"/>
                        <a:pt x="326" y="240"/>
                      </a:cubicBezTo>
                      <a:cubicBezTo>
                        <a:pt x="328" y="236"/>
                        <a:pt x="337" y="236"/>
                        <a:pt x="340" y="229"/>
                      </a:cubicBezTo>
                      <a:cubicBezTo>
                        <a:pt x="344" y="231"/>
                        <a:pt x="344" y="233"/>
                        <a:pt x="351" y="233"/>
                      </a:cubicBezTo>
                      <a:cubicBezTo>
                        <a:pt x="362" y="233"/>
                        <a:pt x="374" y="231"/>
                        <a:pt x="374" y="218"/>
                      </a:cubicBezTo>
                      <a:cubicBezTo>
                        <a:pt x="381" y="219"/>
                        <a:pt x="389" y="222"/>
                        <a:pt x="390" y="228"/>
                      </a:cubicBezTo>
                      <a:cubicBezTo>
                        <a:pt x="392" y="233"/>
                        <a:pt x="391" y="240"/>
                        <a:pt x="395" y="245"/>
                      </a:cubicBezTo>
                      <a:cubicBezTo>
                        <a:pt x="398" y="251"/>
                        <a:pt x="403" y="255"/>
                        <a:pt x="409" y="259"/>
                      </a:cubicBezTo>
                      <a:cubicBezTo>
                        <a:pt x="414" y="267"/>
                        <a:pt x="419" y="274"/>
                        <a:pt x="422" y="283"/>
                      </a:cubicBezTo>
                      <a:cubicBezTo>
                        <a:pt x="423" y="285"/>
                        <a:pt x="425" y="286"/>
                        <a:pt x="425" y="289"/>
                      </a:cubicBezTo>
                      <a:cubicBezTo>
                        <a:pt x="425" y="293"/>
                        <a:pt x="423" y="296"/>
                        <a:pt x="423" y="302"/>
                      </a:cubicBezTo>
                      <a:cubicBezTo>
                        <a:pt x="423" y="307"/>
                        <a:pt x="423" y="313"/>
                        <a:pt x="430" y="313"/>
                      </a:cubicBezTo>
                      <a:cubicBezTo>
                        <a:pt x="442" y="313"/>
                        <a:pt x="445" y="300"/>
                        <a:pt x="453" y="293"/>
                      </a:cubicBezTo>
                      <a:cubicBezTo>
                        <a:pt x="455" y="295"/>
                        <a:pt x="454" y="297"/>
                        <a:pt x="457" y="300"/>
                      </a:cubicBezTo>
                      <a:cubicBezTo>
                        <a:pt x="457" y="300"/>
                        <a:pt x="461" y="300"/>
                        <a:pt x="462" y="302"/>
                      </a:cubicBezTo>
                      <a:cubicBezTo>
                        <a:pt x="467" y="308"/>
                        <a:pt x="459" y="322"/>
                        <a:pt x="465" y="322"/>
                      </a:cubicBezTo>
                      <a:cubicBezTo>
                        <a:pt x="465" y="336"/>
                        <a:pt x="476" y="347"/>
                        <a:pt x="476" y="367"/>
                      </a:cubicBezTo>
                      <a:cubicBezTo>
                        <a:pt x="476" y="371"/>
                        <a:pt x="473" y="382"/>
                        <a:pt x="476" y="383"/>
                      </a:cubicBezTo>
                      <a:cubicBezTo>
                        <a:pt x="480" y="376"/>
                        <a:pt x="481" y="371"/>
                        <a:pt x="485" y="363"/>
                      </a:cubicBezTo>
                      <a:cubicBezTo>
                        <a:pt x="486" y="361"/>
                        <a:pt x="489" y="360"/>
                        <a:pt x="489" y="358"/>
                      </a:cubicBezTo>
                      <a:cubicBezTo>
                        <a:pt x="489" y="354"/>
                        <a:pt x="483" y="334"/>
                        <a:pt x="479" y="330"/>
                      </a:cubicBezTo>
                      <a:cubicBezTo>
                        <a:pt x="476" y="327"/>
                        <a:pt x="472" y="325"/>
                        <a:pt x="472" y="320"/>
                      </a:cubicBezTo>
                      <a:cubicBezTo>
                        <a:pt x="472" y="319"/>
                        <a:pt x="472" y="318"/>
                        <a:pt x="472" y="316"/>
                      </a:cubicBezTo>
                      <a:cubicBezTo>
                        <a:pt x="472" y="317"/>
                        <a:pt x="472" y="317"/>
                        <a:pt x="472" y="317"/>
                      </a:cubicBezTo>
                      <a:cubicBezTo>
                        <a:pt x="473" y="316"/>
                        <a:pt x="476" y="311"/>
                        <a:pt x="476" y="307"/>
                      </a:cubicBezTo>
                      <a:cubicBezTo>
                        <a:pt x="476" y="302"/>
                        <a:pt x="476" y="293"/>
                        <a:pt x="473" y="288"/>
                      </a:cubicBezTo>
                      <a:cubicBezTo>
                        <a:pt x="470" y="284"/>
                        <a:pt x="464" y="284"/>
                        <a:pt x="464" y="276"/>
                      </a:cubicBezTo>
                      <a:cubicBezTo>
                        <a:pt x="464" y="268"/>
                        <a:pt x="467" y="262"/>
                        <a:pt x="472" y="258"/>
                      </a:cubicBezTo>
                      <a:cubicBezTo>
                        <a:pt x="474" y="255"/>
                        <a:pt x="479" y="256"/>
                        <a:pt x="483" y="254"/>
                      </a:cubicBezTo>
                      <a:cubicBezTo>
                        <a:pt x="493" y="247"/>
                        <a:pt x="500" y="244"/>
                        <a:pt x="509" y="230"/>
                      </a:cubicBezTo>
                      <a:cubicBezTo>
                        <a:pt x="506" y="230"/>
                        <a:pt x="505" y="231"/>
                        <a:pt x="501" y="231"/>
                      </a:cubicBezTo>
                      <a:cubicBezTo>
                        <a:pt x="493" y="231"/>
                        <a:pt x="487" y="222"/>
                        <a:pt x="487" y="213"/>
                      </a:cubicBezTo>
                      <a:cubicBezTo>
                        <a:pt x="483" y="212"/>
                        <a:pt x="482" y="199"/>
                        <a:pt x="478" y="199"/>
                      </a:cubicBezTo>
                      <a:cubicBezTo>
                        <a:pt x="475" y="199"/>
                        <a:pt x="472" y="202"/>
                        <a:pt x="469" y="202"/>
                      </a:cubicBezTo>
                      <a:cubicBezTo>
                        <a:pt x="468" y="202"/>
                        <a:pt x="467" y="199"/>
                        <a:pt x="467" y="197"/>
                      </a:cubicBezTo>
                      <a:cubicBezTo>
                        <a:pt x="467" y="181"/>
                        <a:pt x="479" y="180"/>
                        <a:pt x="479" y="163"/>
                      </a:cubicBezTo>
                      <a:cubicBezTo>
                        <a:pt x="479" y="154"/>
                        <a:pt x="472" y="151"/>
                        <a:pt x="468" y="144"/>
                      </a:cubicBezTo>
                      <a:cubicBezTo>
                        <a:pt x="457" y="139"/>
                        <a:pt x="448" y="140"/>
                        <a:pt x="445" y="125"/>
                      </a:cubicBezTo>
                      <a:cubicBezTo>
                        <a:pt x="442" y="125"/>
                        <a:pt x="442" y="125"/>
                        <a:pt x="442" y="125"/>
                      </a:cubicBezTo>
                      <a:cubicBezTo>
                        <a:pt x="438" y="129"/>
                        <a:pt x="438" y="129"/>
                        <a:pt x="438" y="129"/>
                      </a:cubicBezTo>
                      <a:cubicBezTo>
                        <a:pt x="433" y="131"/>
                        <a:pt x="427" y="126"/>
                        <a:pt x="423" y="130"/>
                      </a:cubicBezTo>
                      <a:cubicBezTo>
                        <a:pt x="422" y="132"/>
                        <a:pt x="421" y="133"/>
                        <a:pt x="418" y="135"/>
                      </a:cubicBezTo>
                      <a:cubicBezTo>
                        <a:pt x="415" y="137"/>
                        <a:pt x="401" y="149"/>
                        <a:pt x="394" y="149"/>
                      </a:cubicBezTo>
                      <a:cubicBezTo>
                        <a:pt x="387" y="149"/>
                        <a:pt x="382" y="144"/>
                        <a:pt x="373" y="144"/>
                      </a:cubicBezTo>
                      <a:cubicBezTo>
                        <a:pt x="362" y="144"/>
                        <a:pt x="360" y="152"/>
                        <a:pt x="354" y="155"/>
                      </a:cubicBezTo>
                      <a:cubicBezTo>
                        <a:pt x="353" y="152"/>
                        <a:pt x="352" y="145"/>
                        <a:pt x="349" y="145"/>
                      </a:cubicBezTo>
                      <a:cubicBezTo>
                        <a:pt x="347" y="145"/>
                        <a:pt x="345" y="147"/>
                        <a:pt x="341" y="147"/>
                      </a:cubicBezTo>
                      <a:cubicBezTo>
                        <a:pt x="335" y="147"/>
                        <a:pt x="329" y="147"/>
                        <a:pt x="323" y="147"/>
                      </a:cubicBezTo>
                      <a:cubicBezTo>
                        <a:pt x="313" y="147"/>
                        <a:pt x="309" y="141"/>
                        <a:pt x="302" y="136"/>
                      </a:cubicBezTo>
                      <a:cubicBezTo>
                        <a:pt x="300" y="135"/>
                        <a:pt x="296" y="139"/>
                        <a:pt x="295" y="136"/>
                      </a:cubicBezTo>
                      <a:cubicBezTo>
                        <a:pt x="293" y="132"/>
                        <a:pt x="293" y="129"/>
                        <a:pt x="290" y="127"/>
                      </a:cubicBezTo>
                      <a:cubicBezTo>
                        <a:pt x="283" y="124"/>
                        <a:pt x="279" y="126"/>
                        <a:pt x="273" y="120"/>
                      </a:cubicBezTo>
                      <a:cubicBezTo>
                        <a:pt x="268" y="115"/>
                        <a:pt x="263" y="118"/>
                        <a:pt x="254" y="116"/>
                      </a:cubicBezTo>
                      <a:cubicBezTo>
                        <a:pt x="246" y="114"/>
                        <a:pt x="243" y="108"/>
                        <a:pt x="236" y="106"/>
                      </a:cubicBezTo>
                      <a:cubicBezTo>
                        <a:pt x="234" y="105"/>
                        <a:pt x="229" y="106"/>
                        <a:pt x="228" y="103"/>
                      </a:cubicBezTo>
                      <a:cubicBezTo>
                        <a:pt x="227" y="98"/>
                        <a:pt x="227" y="94"/>
                        <a:pt x="226" y="89"/>
                      </a:cubicBezTo>
                      <a:cubicBezTo>
                        <a:pt x="226" y="85"/>
                        <a:pt x="226" y="85"/>
                        <a:pt x="226" y="85"/>
                      </a:cubicBezTo>
                      <a:cubicBezTo>
                        <a:pt x="231" y="85"/>
                        <a:pt x="236" y="86"/>
                        <a:pt x="236" y="80"/>
                      </a:cubicBezTo>
                      <a:cubicBezTo>
                        <a:pt x="236" y="75"/>
                        <a:pt x="229" y="74"/>
                        <a:pt x="229" y="69"/>
                      </a:cubicBezTo>
                      <a:cubicBezTo>
                        <a:pt x="229" y="57"/>
                        <a:pt x="246" y="59"/>
                        <a:pt x="246" y="47"/>
                      </a:cubicBezTo>
                      <a:cubicBezTo>
                        <a:pt x="246" y="43"/>
                        <a:pt x="236" y="35"/>
                        <a:pt x="232" y="35"/>
                      </a:cubicBezTo>
                      <a:cubicBezTo>
                        <a:pt x="224" y="35"/>
                        <a:pt x="221" y="42"/>
                        <a:pt x="213" y="43"/>
                      </a:cubicBezTo>
                      <a:cubicBezTo>
                        <a:pt x="205" y="40"/>
                        <a:pt x="200" y="40"/>
                        <a:pt x="194" y="34"/>
                      </a:cubicBezTo>
                      <a:cubicBezTo>
                        <a:pt x="191" y="31"/>
                        <a:pt x="193" y="25"/>
                        <a:pt x="188" y="24"/>
                      </a:cubicBezTo>
                      <a:cubicBezTo>
                        <a:pt x="182" y="22"/>
                        <a:pt x="178" y="24"/>
                        <a:pt x="178" y="16"/>
                      </a:cubicBezTo>
                      <a:cubicBezTo>
                        <a:pt x="172" y="15"/>
                        <a:pt x="168" y="15"/>
                        <a:pt x="163" y="15"/>
                      </a:cubicBezTo>
                      <a:cubicBezTo>
                        <a:pt x="154" y="15"/>
                        <a:pt x="150" y="23"/>
                        <a:pt x="140" y="23"/>
                      </a:cubicBezTo>
                      <a:cubicBezTo>
                        <a:pt x="130" y="23"/>
                        <a:pt x="140" y="0"/>
                        <a:pt x="131" y="0"/>
                      </a:cubicBezTo>
                      <a:cubicBezTo>
                        <a:pt x="122" y="0"/>
                        <a:pt x="120" y="10"/>
                        <a:pt x="116" y="10"/>
                      </a:cubicBezTo>
                      <a:cubicBezTo>
                        <a:pt x="115" y="10"/>
                        <a:pt x="114" y="11"/>
                        <a:pt x="113" y="10"/>
                      </a:cubicBezTo>
                      <a:cubicBezTo>
                        <a:pt x="110" y="16"/>
                        <a:pt x="103" y="21"/>
                        <a:pt x="94" y="21"/>
                      </a:cubicBezTo>
                      <a:cubicBezTo>
                        <a:pt x="91" y="21"/>
                        <a:pt x="90" y="16"/>
                        <a:pt x="86" y="16"/>
                      </a:cubicBezTo>
                      <a:cubicBezTo>
                        <a:pt x="83" y="16"/>
                        <a:pt x="73" y="20"/>
                        <a:pt x="72" y="15"/>
                      </a:cubicBezTo>
                      <a:cubicBezTo>
                        <a:pt x="68" y="15"/>
                        <a:pt x="69" y="13"/>
                        <a:pt x="65" y="13"/>
                      </a:cubicBezTo>
                      <a:cubicBezTo>
                        <a:pt x="54" y="13"/>
                        <a:pt x="53" y="24"/>
                        <a:pt x="45" y="32"/>
                      </a:cubicBezTo>
                      <a:cubicBezTo>
                        <a:pt x="42" y="35"/>
                        <a:pt x="37" y="35"/>
                        <a:pt x="33" y="39"/>
                      </a:cubicBezTo>
                      <a:cubicBezTo>
                        <a:pt x="30" y="42"/>
                        <a:pt x="28" y="46"/>
                        <a:pt x="23" y="46"/>
                      </a:cubicBezTo>
                      <a:cubicBezTo>
                        <a:pt x="19" y="46"/>
                        <a:pt x="16" y="42"/>
                        <a:pt x="12" y="42"/>
                      </a:cubicBezTo>
                      <a:cubicBezTo>
                        <a:pt x="11" y="42"/>
                        <a:pt x="11" y="45"/>
                        <a:pt x="10" y="45"/>
                      </a:cubicBezTo>
                      <a:cubicBezTo>
                        <a:pt x="7" y="47"/>
                        <a:pt x="0" y="63"/>
                        <a:pt x="0" y="64"/>
                      </a:cubicBezTo>
                      <a:cubicBezTo>
                        <a:pt x="0" y="65"/>
                        <a:pt x="1" y="67"/>
                        <a:pt x="0" y="68"/>
                      </a:cubicBezTo>
                      <a:cubicBezTo>
                        <a:pt x="1" y="70"/>
                        <a:pt x="0" y="71"/>
                        <a:pt x="1" y="73"/>
                      </a:cubicBezTo>
                      <a:cubicBezTo>
                        <a:pt x="1" y="87"/>
                        <a:pt x="1" y="87"/>
                        <a:pt x="1" y="87"/>
                      </a:cubicBezTo>
                      <a:cubicBezTo>
                        <a:pt x="3" y="91"/>
                        <a:pt x="2" y="94"/>
                        <a:pt x="4" y="98"/>
                      </a:cubicBezTo>
                      <a:cubicBezTo>
                        <a:pt x="5" y="102"/>
                        <a:pt x="14" y="98"/>
                        <a:pt x="14" y="105"/>
                      </a:cubicBezTo>
                      <a:cubicBezTo>
                        <a:pt x="14" y="114"/>
                        <a:pt x="4" y="113"/>
                        <a:pt x="4" y="120"/>
                      </a:cubicBezTo>
                      <a:cubicBezTo>
                        <a:pt x="4" y="126"/>
                        <a:pt x="8" y="126"/>
                        <a:pt x="10" y="128"/>
                      </a:cubicBezTo>
                      <a:cubicBezTo>
                        <a:pt x="17" y="143"/>
                        <a:pt x="32" y="145"/>
                        <a:pt x="32" y="164"/>
                      </a:cubicBezTo>
                      <a:cubicBezTo>
                        <a:pt x="21" y="167"/>
                        <a:pt x="13" y="169"/>
                        <a:pt x="13" y="181"/>
                      </a:cubicBezTo>
                      <a:cubicBezTo>
                        <a:pt x="13" y="184"/>
                        <a:pt x="15" y="187"/>
                        <a:pt x="15" y="189"/>
                      </a:cubicBezTo>
                      <a:cubicBezTo>
                        <a:pt x="30" y="188"/>
                        <a:pt x="30" y="188"/>
                        <a:pt x="30" y="188"/>
                      </a:cubicBezTo>
                      <a:cubicBezTo>
                        <a:pt x="31" y="187"/>
                        <a:pt x="33" y="186"/>
                        <a:pt x="34" y="185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50" y="188"/>
                        <a:pt x="52" y="184"/>
                        <a:pt x="57" y="184"/>
                      </a:cubicBezTo>
                      <a:cubicBezTo>
                        <a:pt x="62" y="184"/>
                        <a:pt x="65" y="184"/>
                        <a:pt x="70" y="185"/>
                      </a:cubicBezTo>
                      <a:cubicBezTo>
                        <a:pt x="75" y="187"/>
                        <a:pt x="78" y="197"/>
                        <a:pt x="82" y="203"/>
                      </a:cubicBezTo>
                      <a:cubicBezTo>
                        <a:pt x="86" y="209"/>
                        <a:pt x="99" y="218"/>
                        <a:pt x="108" y="218"/>
                      </a:cubicBezTo>
                      <a:cubicBezTo>
                        <a:pt x="111" y="218"/>
                        <a:pt x="114" y="218"/>
                        <a:pt x="118" y="219"/>
                      </a:cubicBezTo>
                      <a:cubicBezTo>
                        <a:pt x="116" y="221"/>
                        <a:pt x="116" y="225"/>
                        <a:pt x="112" y="225"/>
                      </a:cubicBezTo>
                      <a:cubicBezTo>
                        <a:pt x="108" y="227"/>
                        <a:pt x="105" y="225"/>
                        <a:pt x="101" y="227"/>
                      </a:cubicBezTo>
                      <a:cubicBezTo>
                        <a:pt x="108" y="234"/>
                        <a:pt x="113" y="248"/>
                        <a:pt x="127" y="248"/>
                      </a:cubicBezTo>
                      <a:cubicBezTo>
                        <a:pt x="138" y="248"/>
                        <a:pt x="139" y="233"/>
                        <a:pt x="144" y="227"/>
                      </a:cubicBezTo>
                      <a:cubicBezTo>
                        <a:pt x="148" y="227"/>
                        <a:pt x="148" y="227"/>
                        <a:pt x="148" y="227"/>
                      </a:cubicBezTo>
                      <a:cubicBezTo>
                        <a:pt x="148" y="229"/>
                        <a:pt x="145" y="232"/>
                        <a:pt x="145" y="233"/>
                      </a:cubicBezTo>
                      <a:cubicBezTo>
                        <a:pt x="145" y="239"/>
                        <a:pt x="150" y="244"/>
                        <a:pt x="150" y="251"/>
                      </a:cubicBezTo>
                      <a:cubicBezTo>
                        <a:pt x="150" y="257"/>
                        <a:pt x="147" y="258"/>
                        <a:pt x="147" y="264"/>
                      </a:cubicBezTo>
                      <a:lnTo>
                        <a:pt x="149" y="26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236"/>
                <p:cNvSpPr>
                  <a:spLocks/>
                </p:cNvSpPr>
                <p:nvPr/>
              </p:nvSpPr>
              <p:spPr bwMode="auto">
                <a:xfrm>
                  <a:off x="5975350" y="2781300"/>
                  <a:ext cx="177800" cy="192088"/>
                </a:xfrm>
                <a:custGeom>
                  <a:avLst/>
                  <a:gdLst/>
                  <a:ahLst/>
                  <a:cxnLst>
                    <a:cxn ang="0">
                      <a:pos x="59" y="74"/>
                    </a:cxn>
                    <a:cxn ang="0">
                      <a:pos x="58" y="70"/>
                    </a:cxn>
                    <a:cxn ang="0">
                      <a:pos x="51" y="68"/>
                    </a:cxn>
                    <a:cxn ang="0">
                      <a:pos x="45" y="53"/>
                    </a:cxn>
                    <a:cxn ang="0">
                      <a:pos x="28" y="38"/>
                    </a:cxn>
                    <a:cxn ang="0">
                      <a:pos x="22" y="25"/>
                    </a:cxn>
                    <a:cxn ang="0">
                      <a:pos x="11" y="21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1" y="4"/>
                    </a:cxn>
                    <a:cxn ang="0">
                      <a:pos x="26" y="4"/>
                    </a:cxn>
                    <a:cxn ang="0">
                      <a:pos x="42" y="20"/>
                    </a:cxn>
                    <a:cxn ang="0">
                      <a:pos x="47" y="23"/>
                    </a:cxn>
                    <a:cxn ang="0">
                      <a:pos x="61" y="35"/>
                    </a:cxn>
                    <a:cxn ang="0">
                      <a:pos x="86" y="53"/>
                    </a:cxn>
                    <a:cxn ang="0">
                      <a:pos x="101" y="64"/>
                    </a:cxn>
                    <a:cxn ang="0">
                      <a:pos x="100" y="66"/>
                    </a:cxn>
                    <a:cxn ang="0">
                      <a:pos x="103" y="66"/>
                    </a:cxn>
                    <a:cxn ang="0">
                      <a:pos x="107" y="70"/>
                    </a:cxn>
                    <a:cxn ang="0">
                      <a:pos x="105" y="74"/>
                    </a:cxn>
                    <a:cxn ang="0">
                      <a:pos x="114" y="81"/>
                    </a:cxn>
                    <a:cxn ang="0">
                      <a:pos x="124" y="98"/>
                    </a:cxn>
                    <a:cxn ang="0">
                      <a:pos x="133" y="106"/>
                    </a:cxn>
                    <a:cxn ang="0">
                      <a:pos x="133" y="125"/>
                    </a:cxn>
                    <a:cxn ang="0">
                      <a:pos x="131" y="138"/>
                    </a:cxn>
                    <a:cxn ang="0">
                      <a:pos x="119" y="144"/>
                    </a:cxn>
                    <a:cxn ang="0">
                      <a:pos x="108" y="132"/>
                    </a:cxn>
                    <a:cxn ang="0">
                      <a:pos x="84" y="112"/>
                    </a:cxn>
                    <a:cxn ang="0">
                      <a:pos x="67" y="85"/>
                    </a:cxn>
                    <a:cxn ang="0">
                      <a:pos x="59" y="74"/>
                    </a:cxn>
                  </a:cxnLst>
                  <a:rect l="0" t="0" r="r" b="b"/>
                  <a:pathLst>
                    <a:path w="133" h="144">
                      <a:moveTo>
                        <a:pt x="59" y="74"/>
                      </a:moveTo>
                      <a:cubicBezTo>
                        <a:pt x="58" y="74"/>
                        <a:pt x="59" y="72"/>
                        <a:pt x="58" y="70"/>
                      </a:cubicBezTo>
                      <a:cubicBezTo>
                        <a:pt x="57" y="69"/>
                        <a:pt x="52" y="69"/>
                        <a:pt x="51" y="68"/>
                      </a:cubicBezTo>
                      <a:cubicBezTo>
                        <a:pt x="49" y="67"/>
                        <a:pt x="45" y="56"/>
                        <a:pt x="45" y="53"/>
                      </a:cubicBezTo>
                      <a:cubicBezTo>
                        <a:pt x="41" y="43"/>
                        <a:pt x="31" y="44"/>
                        <a:pt x="28" y="38"/>
                      </a:cubicBezTo>
                      <a:cubicBezTo>
                        <a:pt x="26" y="33"/>
                        <a:pt x="24" y="30"/>
                        <a:pt x="22" y="25"/>
                      </a:cubicBezTo>
                      <a:cubicBezTo>
                        <a:pt x="20" y="21"/>
                        <a:pt x="15" y="22"/>
                        <a:pt x="11" y="21"/>
                      </a:cubicBezTo>
                      <a:cubicBezTo>
                        <a:pt x="8" y="20"/>
                        <a:pt x="1" y="8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" y="0"/>
                        <a:pt x="8" y="2"/>
                        <a:pt x="11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35" y="7"/>
                        <a:pt x="38" y="13"/>
                        <a:pt x="42" y="20"/>
                      </a:cubicBezTo>
                      <a:cubicBezTo>
                        <a:pt x="43" y="23"/>
                        <a:pt x="45" y="22"/>
                        <a:pt x="47" y="23"/>
                      </a:cubicBezTo>
                      <a:cubicBezTo>
                        <a:pt x="53" y="25"/>
                        <a:pt x="56" y="30"/>
                        <a:pt x="61" y="35"/>
                      </a:cubicBezTo>
                      <a:cubicBezTo>
                        <a:pt x="69" y="43"/>
                        <a:pt x="74" y="49"/>
                        <a:pt x="86" y="53"/>
                      </a:cubicBezTo>
                      <a:cubicBezTo>
                        <a:pt x="93" y="55"/>
                        <a:pt x="101" y="57"/>
                        <a:pt x="101" y="64"/>
                      </a:cubicBezTo>
                      <a:cubicBezTo>
                        <a:pt x="101" y="64"/>
                        <a:pt x="100" y="65"/>
                        <a:pt x="100" y="66"/>
                      </a:cubicBezTo>
                      <a:cubicBezTo>
                        <a:pt x="101" y="66"/>
                        <a:pt x="102" y="66"/>
                        <a:pt x="103" y="66"/>
                      </a:cubicBezTo>
                      <a:cubicBezTo>
                        <a:pt x="105" y="66"/>
                        <a:pt x="106" y="68"/>
                        <a:pt x="107" y="70"/>
                      </a:cubicBezTo>
                      <a:cubicBezTo>
                        <a:pt x="105" y="74"/>
                        <a:pt x="105" y="74"/>
                        <a:pt x="105" y="74"/>
                      </a:cubicBezTo>
                      <a:cubicBezTo>
                        <a:pt x="105" y="80"/>
                        <a:pt x="109" y="81"/>
                        <a:pt x="114" y="81"/>
                      </a:cubicBezTo>
                      <a:cubicBezTo>
                        <a:pt x="114" y="91"/>
                        <a:pt x="119" y="93"/>
                        <a:pt x="124" y="98"/>
                      </a:cubicBezTo>
                      <a:cubicBezTo>
                        <a:pt x="127" y="101"/>
                        <a:pt x="133" y="102"/>
                        <a:pt x="133" y="106"/>
                      </a:cubicBezTo>
                      <a:cubicBezTo>
                        <a:pt x="133" y="112"/>
                        <a:pt x="133" y="116"/>
                        <a:pt x="133" y="125"/>
                      </a:cubicBezTo>
                      <a:cubicBezTo>
                        <a:pt x="128" y="127"/>
                        <a:pt x="131" y="133"/>
                        <a:pt x="131" y="138"/>
                      </a:cubicBezTo>
                      <a:cubicBezTo>
                        <a:pt x="131" y="143"/>
                        <a:pt x="122" y="144"/>
                        <a:pt x="119" y="144"/>
                      </a:cubicBezTo>
                      <a:cubicBezTo>
                        <a:pt x="116" y="144"/>
                        <a:pt x="109" y="132"/>
                        <a:pt x="108" y="132"/>
                      </a:cubicBezTo>
                      <a:cubicBezTo>
                        <a:pt x="100" y="124"/>
                        <a:pt x="92" y="120"/>
                        <a:pt x="84" y="112"/>
                      </a:cubicBezTo>
                      <a:cubicBezTo>
                        <a:pt x="75" y="103"/>
                        <a:pt x="71" y="95"/>
                        <a:pt x="67" y="85"/>
                      </a:cubicBezTo>
                      <a:cubicBezTo>
                        <a:pt x="66" y="83"/>
                        <a:pt x="60" y="74"/>
                        <a:pt x="59" y="7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: Shape 237"/>
                <p:cNvSpPr>
                  <a:spLocks/>
                </p:cNvSpPr>
                <p:nvPr/>
              </p:nvSpPr>
              <p:spPr bwMode="auto">
                <a:xfrm>
                  <a:off x="6203950" y="2757488"/>
                  <a:ext cx="169863" cy="188913"/>
                </a:xfrm>
                <a:custGeom>
                  <a:avLst/>
                  <a:gdLst/>
                  <a:ahLst/>
                  <a:cxnLst>
                    <a:cxn ang="0">
                      <a:pos x="37" y="130"/>
                    </a:cxn>
                    <a:cxn ang="0">
                      <a:pos x="36" y="124"/>
                    </a:cxn>
                    <a:cxn ang="0">
                      <a:pos x="27" y="126"/>
                    </a:cxn>
                    <a:cxn ang="0">
                      <a:pos x="11" y="102"/>
                    </a:cxn>
                    <a:cxn ang="0">
                      <a:pos x="12" y="99"/>
                    </a:cxn>
                    <a:cxn ang="0">
                      <a:pos x="6" y="97"/>
                    </a:cxn>
                    <a:cxn ang="0">
                      <a:pos x="0" y="78"/>
                    </a:cxn>
                    <a:cxn ang="0">
                      <a:pos x="15" y="74"/>
                    </a:cxn>
                    <a:cxn ang="0">
                      <a:pos x="33" y="54"/>
                    </a:cxn>
                    <a:cxn ang="0">
                      <a:pos x="45" y="50"/>
                    </a:cxn>
                    <a:cxn ang="0">
                      <a:pos x="56" y="41"/>
                    </a:cxn>
                    <a:cxn ang="0">
                      <a:pos x="59" y="35"/>
                    </a:cxn>
                    <a:cxn ang="0">
                      <a:pos x="63" y="32"/>
                    </a:cxn>
                    <a:cxn ang="0">
                      <a:pos x="66" y="29"/>
                    </a:cxn>
                    <a:cxn ang="0">
                      <a:pos x="82" y="23"/>
                    </a:cxn>
                    <a:cxn ang="0">
                      <a:pos x="102" y="0"/>
                    </a:cxn>
                    <a:cxn ang="0">
                      <a:pos x="109" y="11"/>
                    </a:cxn>
                    <a:cxn ang="0">
                      <a:pos x="127" y="23"/>
                    </a:cxn>
                    <a:cxn ang="0">
                      <a:pos x="117" y="29"/>
                    </a:cxn>
                    <a:cxn ang="0">
                      <a:pos x="119" y="31"/>
                    </a:cxn>
                    <a:cxn ang="0">
                      <a:pos x="106" y="37"/>
                    </a:cxn>
                    <a:cxn ang="0">
                      <a:pos x="108" y="41"/>
                    </a:cxn>
                    <a:cxn ang="0">
                      <a:pos x="105" y="44"/>
                    </a:cxn>
                    <a:cxn ang="0">
                      <a:pos x="125" y="73"/>
                    </a:cxn>
                    <a:cxn ang="0">
                      <a:pos x="115" y="77"/>
                    </a:cxn>
                    <a:cxn ang="0">
                      <a:pos x="111" y="78"/>
                    </a:cxn>
                    <a:cxn ang="0">
                      <a:pos x="109" y="83"/>
                    </a:cxn>
                    <a:cxn ang="0">
                      <a:pos x="103" y="102"/>
                    </a:cxn>
                    <a:cxn ang="0">
                      <a:pos x="93" y="113"/>
                    </a:cxn>
                    <a:cxn ang="0">
                      <a:pos x="95" y="119"/>
                    </a:cxn>
                    <a:cxn ang="0">
                      <a:pos x="90" y="134"/>
                    </a:cxn>
                    <a:cxn ang="0">
                      <a:pos x="76" y="141"/>
                    </a:cxn>
                    <a:cxn ang="0">
                      <a:pos x="71" y="135"/>
                    </a:cxn>
                    <a:cxn ang="0">
                      <a:pos x="51" y="128"/>
                    </a:cxn>
                    <a:cxn ang="0">
                      <a:pos x="40" y="132"/>
                    </a:cxn>
                    <a:cxn ang="0">
                      <a:pos x="37" y="130"/>
                    </a:cxn>
                  </a:cxnLst>
                  <a:rect l="0" t="0" r="r" b="b"/>
                  <a:pathLst>
                    <a:path w="127" h="141">
                      <a:moveTo>
                        <a:pt x="37" y="130"/>
                      </a:moveTo>
                      <a:cubicBezTo>
                        <a:pt x="36" y="130"/>
                        <a:pt x="36" y="125"/>
                        <a:pt x="36" y="124"/>
                      </a:cubicBezTo>
                      <a:cubicBezTo>
                        <a:pt x="32" y="123"/>
                        <a:pt x="30" y="126"/>
                        <a:pt x="27" y="126"/>
                      </a:cubicBezTo>
                      <a:cubicBezTo>
                        <a:pt x="10" y="126"/>
                        <a:pt x="17" y="110"/>
                        <a:pt x="11" y="102"/>
                      </a:cubicBezTo>
                      <a:cubicBezTo>
                        <a:pt x="11" y="101"/>
                        <a:pt x="12" y="100"/>
                        <a:pt x="12" y="99"/>
                      </a:cubicBezTo>
                      <a:cubicBezTo>
                        <a:pt x="11" y="97"/>
                        <a:pt x="8" y="97"/>
                        <a:pt x="6" y="97"/>
                      </a:cubicBezTo>
                      <a:cubicBezTo>
                        <a:pt x="4" y="96"/>
                        <a:pt x="0" y="80"/>
                        <a:pt x="0" y="78"/>
                      </a:cubicBezTo>
                      <a:cubicBezTo>
                        <a:pt x="0" y="71"/>
                        <a:pt x="9" y="74"/>
                        <a:pt x="15" y="74"/>
                      </a:cubicBezTo>
                      <a:cubicBezTo>
                        <a:pt x="29" y="74"/>
                        <a:pt x="27" y="60"/>
                        <a:pt x="33" y="54"/>
                      </a:cubicBezTo>
                      <a:cubicBezTo>
                        <a:pt x="36" y="51"/>
                        <a:pt x="41" y="51"/>
                        <a:pt x="45" y="50"/>
                      </a:cubicBezTo>
                      <a:cubicBezTo>
                        <a:pt x="52" y="49"/>
                        <a:pt x="52" y="44"/>
                        <a:pt x="56" y="41"/>
                      </a:cubicBezTo>
                      <a:cubicBezTo>
                        <a:pt x="54" y="39"/>
                        <a:pt x="59" y="35"/>
                        <a:pt x="59" y="35"/>
                      </a:cubicBezTo>
                      <a:cubicBezTo>
                        <a:pt x="61" y="34"/>
                        <a:pt x="61" y="33"/>
                        <a:pt x="63" y="32"/>
                      </a:cubicBezTo>
                      <a:cubicBezTo>
                        <a:pt x="64" y="32"/>
                        <a:pt x="65" y="30"/>
                        <a:pt x="66" y="29"/>
                      </a:cubicBezTo>
                      <a:cubicBezTo>
                        <a:pt x="70" y="25"/>
                        <a:pt x="80" y="27"/>
                        <a:pt x="82" y="23"/>
                      </a:cubicBezTo>
                      <a:cubicBezTo>
                        <a:pt x="85" y="16"/>
                        <a:pt x="95" y="0"/>
                        <a:pt x="102" y="0"/>
                      </a:cubicBezTo>
                      <a:cubicBezTo>
                        <a:pt x="109" y="0"/>
                        <a:pt x="109" y="4"/>
                        <a:pt x="109" y="11"/>
                      </a:cubicBezTo>
                      <a:cubicBezTo>
                        <a:pt x="109" y="20"/>
                        <a:pt x="127" y="15"/>
                        <a:pt x="127" y="23"/>
                      </a:cubicBezTo>
                      <a:cubicBezTo>
                        <a:pt x="127" y="27"/>
                        <a:pt x="117" y="25"/>
                        <a:pt x="117" y="29"/>
                      </a:cubicBezTo>
                      <a:cubicBezTo>
                        <a:pt x="117" y="30"/>
                        <a:pt x="118" y="31"/>
                        <a:pt x="119" y="31"/>
                      </a:cubicBezTo>
                      <a:cubicBezTo>
                        <a:pt x="118" y="32"/>
                        <a:pt x="106" y="37"/>
                        <a:pt x="106" y="37"/>
                      </a:cubicBezTo>
                      <a:cubicBezTo>
                        <a:pt x="107" y="38"/>
                        <a:pt x="108" y="40"/>
                        <a:pt x="108" y="41"/>
                      </a:cubicBezTo>
                      <a:cubicBezTo>
                        <a:pt x="107" y="42"/>
                        <a:pt x="105" y="43"/>
                        <a:pt x="105" y="44"/>
                      </a:cubicBezTo>
                      <a:cubicBezTo>
                        <a:pt x="105" y="51"/>
                        <a:pt x="117" y="73"/>
                        <a:pt x="125" y="73"/>
                      </a:cubicBezTo>
                      <a:cubicBezTo>
                        <a:pt x="124" y="79"/>
                        <a:pt x="120" y="77"/>
                        <a:pt x="115" y="77"/>
                      </a:cubicBezTo>
                      <a:cubicBezTo>
                        <a:pt x="114" y="77"/>
                        <a:pt x="112" y="78"/>
                        <a:pt x="111" y="78"/>
                      </a:cubicBezTo>
                      <a:cubicBezTo>
                        <a:pt x="109" y="83"/>
                        <a:pt x="109" y="83"/>
                        <a:pt x="109" y="83"/>
                      </a:cubicBezTo>
                      <a:cubicBezTo>
                        <a:pt x="106" y="92"/>
                        <a:pt x="103" y="95"/>
                        <a:pt x="103" y="102"/>
                      </a:cubicBezTo>
                      <a:cubicBezTo>
                        <a:pt x="98" y="103"/>
                        <a:pt x="93" y="110"/>
                        <a:pt x="93" y="113"/>
                      </a:cubicBezTo>
                      <a:cubicBezTo>
                        <a:pt x="93" y="116"/>
                        <a:pt x="95" y="117"/>
                        <a:pt x="95" y="119"/>
                      </a:cubicBezTo>
                      <a:cubicBezTo>
                        <a:pt x="95" y="122"/>
                        <a:pt x="90" y="129"/>
                        <a:pt x="90" y="134"/>
                      </a:cubicBezTo>
                      <a:cubicBezTo>
                        <a:pt x="83" y="135"/>
                        <a:pt x="82" y="141"/>
                        <a:pt x="76" y="141"/>
                      </a:cubicBezTo>
                      <a:cubicBezTo>
                        <a:pt x="72" y="141"/>
                        <a:pt x="71" y="137"/>
                        <a:pt x="71" y="135"/>
                      </a:cubicBezTo>
                      <a:cubicBezTo>
                        <a:pt x="64" y="133"/>
                        <a:pt x="59" y="128"/>
                        <a:pt x="51" y="128"/>
                      </a:cubicBezTo>
                      <a:cubicBezTo>
                        <a:pt x="48" y="128"/>
                        <a:pt x="45" y="132"/>
                        <a:pt x="40" y="132"/>
                      </a:cubicBezTo>
                      <a:cubicBezTo>
                        <a:pt x="39" y="132"/>
                        <a:pt x="38" y="130"/>
                        <a:pt x="37" y="13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238"/>
                <p:cNvSpPr>
                  <a:spLocks/>
                </p:cNvSpPr>
                <p:nvPr/>
              </p:nvSpPr>
              <p:spPr bwMode="auto">
                <a:xfrm>
                  <a:off x="6367463" y="2847975"/>
                  <a:ext cx="106363" cy="123825"/>
                </a:xfrm>
                <a:custGeom>
                  <a:avLst/>
                  <a:gdLst/>
                  <a:ahLst/>
                  <a:cxnLst>
                    <a:cxn ang="0">
                      <a:pos x="31" y="34"/>
                    </a:cxn>
                    <a:cxn ang="0">
                      <a:pos x="27" y="38"/>
                    </a:cxn>
                    <a:cxn ang="0">
                      <a:pos x="17" y="24"/>
                    </a:cxn>
                    <a:cxn ang="0">
                      <a:pos x="32" y="16"/>
                    </a:cxn>
                    <a:cxn ang="0">
                      <a:pos x="49" y="15"/>
                    </a:cxn>
                    <a:cxn ang="0">
                      <a:pos x="64" y="18"/>
                    </a:cxn>
                    <a:cxn ang="0">
                      <a:pos x="77" y="4"/>
                    </a:cxn>
                    <a:cxn ang="0">
                      <a:pos x="79" y="0"/>
                    </a:cxn>
                    <a:cxn ang="0">
                      <a:pos x="77" y="0"/>
                    </a:cxn>
                    <a:cxn ang="0">
                      <a:pos x="63" y="10"/>
                    </a:cxn>
                    <a:cxn ang="0">
                      <a:pos x="59" y="10"/>
                    </a:cxn>
                    <a:cxn ang="0">
                      <a:pos x="28" y="5"/>
                    </a:cxn>
                    <a:cxn ang="0">
                      <a:pos x="12" y="30"/>
                    </a:cxn>
                    <a:cxn ang="0">
                      <a:pos x="8" y="37"/>
                    </a:cxn>
                    <a:cxn ang="0">
                      <a:pos x="0" y="61"/>
                    </a:cxn>
                    <a:cxn ang="0">
                      <a:pos x="8" y="66"/>
                    </a:cxn>
                    <a:cxn ang="0">
                      <a:pos x="8" y="87"/>
                    </a:cxn>
                    <a:cxn ang="0">
                      <a:pos x="16" y="93"/>
                    </a:cxn>
                    <a:cxn ang="0">
                      <a:pos x="22" y="76"/>
                    </a:cxn>
                    <a:cxn ang="0">
                      <a:pos x="18" y="61"/>
                    </a:cxn>
                    <a:cxn ang="0">
                      <a:pos x="25" y="56"/>
                    </a:cxn>
                    <a:cxn ang="0">
                      <a:pos x="28" y="56"/>
                    </a:cxn>
                    <a:cxn ang="0">
                      <a:pos x="27" y="65"/>
                    </a:cxn>
                    <a:cxn ang="0">
                      <a:pos x="34" y="79"/>
                    </a:cxn>
                    <a:cxn ang="0">
                      <a:pos x="34" y="83"/>
                    </a:cxn>
                    <a:cxn ang="0">
                      <a:pos x="39" y="83"/>
                    </a:cxn>
                    <a:cxn ang="0">
                      <a:pos x="49" y="73"/>
                    </a:cxn>
                    <a:cxn ang="0">
                      <a:pos x="43" y="65"/>
                    </a:cxn>
                    <a:cxn ang="0">
                      <a:pos x="45" y="63"/>
                    </a:cxn>
                    <a:cxn ang="0">
                      <a:pos x="34" y="44"/>
                    </a:cxn>
                    <a:cxn ang="0">
                      <a:pos x="57" y="31"/>
                    </a:cxn>
                    <a:cxn ang="0">
                      <a:pos x="57" y="28"/>
                    </a:cxn>
                    <a:cxn ang="0">
                      <a:pos x="31" y="36"/>
                    </a:cxn>
                    <a:cxn ang="0">
                      <a:pos x="31" y="34"/>
                    </a:cxn>
                  </a:cxnLst>
                  <a:rect l="0" t="0" r="r" b="b"/>
                  <a:pathLst>
                    <a:path w="79" h="93">
                      <a:moveTo>
                        <a:pt x="31" y="34"/>
                      </a:moveTo>
                      <a:cubicBezTo>
                        <a:pt x="30" y="36"/>
                        <a:pt x="29" y="38"/>
                        <a:pt x="27" y="38"/>
                      </a:cubicBezTo>
                      <a:cubicBezTo>
                        <a:pt x="20" y="38"/>
                        <a:pt x="17" y="30"/>
                        <a:pt x="17" y="24"/>
                      </a:cubicBezTo>
                      <a:cubicBezTo>
                        <a:pt x="17" y="15"/>
                        <a:pt x="24" y="16"/>
                        <a:pt x="32" y="16"/>
                      </a:cubicBezTo>
                      <a:cubicBezTo>
                        <a:pt x="39" y="16"/>
                        <a:pt x="42" y="15"/>
                        <a:pt x="49" y="15"/>
                      </a:cubicBezTo>
                      <a:cubicBezTo>
                        <a:pt x="54" y="15"/>
                        <a:pt x="58" y="18"/>
                        <a:pt x="64" y="18"/>
                      </a:cubicBezTo>
                      <a:cubicBezTo>
                        <a:pt x="73" y="18"/>
                        <a:pt x="76" y="10"/>
                        <a:pt x="77" y="4"/>
                      </a:cubicBezTo>
                      <a:cubicBezTo>
                        <a:pt x="79" y="4"/>
                        <a:pt x="79" y="1"/>
                        <a:pt x="79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2" y="4"/>
                        <a:pt x="65" y="8"/>
                        <a:pt x="63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17" y="5"/>
                        <a:pt x="12" y="20"/>
                        <a:pt x="12" y="30"/>
                      </a:cubicBezTo>
                      <a:cubicBezTo>
                        <a:pt x="12" y="33"/>
                        <a:pt x="8" y="35"/>
                        <a:pt x="8" y="37"/>
                      </a:cubicBezTo>
                      <a:cubicBezTo>
                        <a:pt x="4" y="47"/>
                        <a:pt x="0" y="51"/>
                        <a:pt x="0" y="61"/>
                      </a:cubicBezTo>
                      <a:cubicBezTo>
                        <a:pt x="0" y="66"/>
                        <a:pt x="6" y="66"/>
                        <a:pt x="8" y="66"/>
                      </a:cubicBezTo>
                      <a:cubicBezTo>
                        <a:pt x="8" y="73"/>
                        <a:pt x="8" y="83"/>
                        <a:pt x="8" y="87"/>
                      </a:cubicBezTo>
                      <a:cubicBezTo>
                        <a:pt x="8" y="90"/>
                        <a:pt x="12" y="93"/>
                        <a:pt x="16" y="93"/>
                      </a:cubicBezTo>
                      <a:cubicBezTo>
                        <a:pt x="20" y="93"/>
                        <a:pt x="22" y="78"/>
                        <a:pt x="22" y="76"/>
                      </a:cubicBezTo>
                      <a:cubicBezTo>
                        <a:pt x="22" y="70"/>
                        <a:pt x="18" y="67"/>
                        <a:pt x="18" y="61"/>
                      </a:cubicBezTo>
                      <a:cubicBezTo>
                        <a:pt x="18" y="58"/>
                        <a:pt x="22" y="56"/>
                        <a:pt x="25" y="56"/>
                      </a:cubicBezTo>
                      <a:cubicBezTo>
                        <a:pt x="26" y="56"/>
                        <a:pt x="27" y="56"/>
                        <a:pt x="28" y="56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7" y="71"/>
                        <a:pt x="34" y="73"/>
                        <a:pt x="34" y="79"/>
                      </a:cubicBezTo>
                      <a:cubicBezTo>
                        <a:pt x="34" y="80"/>
                        <a:pt x="34" y="81"/>
                        <a:pt x="34" y="83"/>
                      </a:cubicBezTo>
                      <a:cubicBezTo>
                        <a:pt x="39" y="83"/>
                        <a:pt x="39" y="83"/>
                        <a:pt x="39" y="83"/>
                      </a:cubicBezTo>
                      <a:cubicBezTo>
                        <a:pt x="39" y="78"/>
                        <a:pt x="49" y="78"/>
                        <a:pt x="49" y="73"/>
                      </a:cubicBezTo>
                      <a:cubicBezTo>
                        <a:pt x="47" y="73"/>
                        <a:pt x="43" y="68"/>
                        <a:pt x="43" y="65"/>
                      </a:cubicBezTo>
                      <a:cubicBezTo>
                        <a:pt x="43" y="65"/>
                        <a:pt x="44" y="64"/>
                        <a:pt x="45" y="63"/>
                      </a:cubicBezTo>
                      <a:cubicBezTo>
                        <a:pt x="42" y="61"/>
                        <a:pt x="34" y="46"/>
                        <a:pt x="34" y="44"/>
                      </a:cubicBezTo>
                      <a:cubicBezTo>
                        <a:pt x="46" y="44"/>
                        <a:pt x="47" y="35"/>
                        <a:pt x="57" y="31"/>
                      </a:cubicBezTo>
                      <a:cubicBezTo>
                        <a:pt x="57" y="28"/>
                        <a:pt x="57" y="28"/>
                        <a:pt x="57" y="28"/>
                      </a:cubicBezTo>
                      <a:cubicBezTo>
                        <a:pt x="54" y="27"/>
                        <a:pt x="31" y="35"/>
                        <a:pt x="31" y="36"/>
                      </a:cubicBezTo>
                      <a:lnTo>
                        <a:pt x="31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: Shape 239"/>
                <p:cNvSpPr>
                  <a:spLocks/>
                </p:cNvSpPr>
                <p:nvPr/>
              </p:nvSpPr>
              <p:spPr bwMode="auto">
                <a:xfrm>
                  <a:off x="6145213" y="2973388"/>
                  <a:ext cx="171450" cy="49213"/>
                </a:xfrm>
                <a:custGeom>
                  <a:avLst/>
                  <a:gdLst/>
                  <a:ahLst/>
                  <a:cxnLst>
                    <a:cxn ang="0">
                      <a:pos x="123" y="36"/>
                    </a:cxn>
                    <a:cxn ang="0">
                      <a:pos x="114" y="33"/>
                    </a:cxn>
                    <a:cxn ang="0">
                      <a:pos x="114" y="37"/>
                    </a:cxn>
                    <a:cxn ang="0">
                      <a:pos x="67" y="31"/>
                    </a:cxn>
                    <a:cxn ang="0">
                      <a:pos x="56" y="25"/>
                    </a:cxn>
                    <a:cxn ang="0">
                      <a:pos x="32" y="22"/>
                    </a:cxn>
                    <a:cxn ang="0">
                      <a:pos x="14" y="20"/>
                    </a:cxn>
                    <a:cxn ang="0">
                      <a:pos x="0" y="10"/>
                    </a:cxn>
                    <a:cxn ang="0">
                      <a:pos x="11" y="1"/>
                    </a:cxn>
                    <a:cxn ang="0">
                      <a:pos x="14" y="3"/>
                    </a:cxn>
                    <a:cxn ang="0">
                      <a:pos x="22" y="0"/>
                    </a:cxn>
                    <a:cxn ang="0">
                      <a:pos x="55" y="14"/>
                    </a:cxn>
                    <a:cxn ang="0">
                      <a:pos x="68" y="7"/>
                    </a:cxn>
                    <a:cxn ang="0">
                      <a:pos x="88" y="15"/>
                    </a:cxn>
                    <a:cxn ang="0">
                      <a:pos x="101" y="14"/>
                    </a:cxn>
                    <a:cxn ang="0">
                      <a:pos x="105" y="14"/>
                    </a:cxn>
                    <a:cxn ang="0">
                      <a:pos x="89" y="17"/>
                    </a:cxn>
                    <a:cxn ang="0">
                      <a:pos x="107" y="22"/>
                    </a:cxn>
                    <a:cxn ang="0">
                      <a:pos x="111" y="26"/>
                    </a:cxn>
                    <a:cxn ang="0">
                      <a:pos x="121" y="27"/>
                    </a:cxn>
                    <a:cxn ang="0">
                      <a:pos x="128" y="31"/>
                    </a:cxn>
                    <a:cxn ang="0">
                      <a:pos x="123" y="36"/>
                    </a:cxn>
                  </a:cxnLst>
                  <a:rect l="0" t="0" r="r" b="b"/>
                  <a:pathLst>
                    <a:path w="128" h="37">
                      <a:moveTo>
                        <a:pt x="123" y="36"/>
                      </a:moveTo>
                      <a:cubicBezTo>
                        <a:pt x="119" y="36"/>
                        <a:pt x="119" y="33"/>
                        <a:pt x="114" y="33"/>
                      </a:cubicBezTo>
                      <a:cubicBezTo>
                        <a:pt x="113" y="33"/>
                        <a:pt x="114" y="36"/>
                        <a:pt x="114" y="37"/>
                      </a:cubicBezTo>
                      <a:cubicBezTo>
                        <a:pt x="100" y="32"/>
                        <a:pt x="85" y="31"/>
                        <a:pt x="67" y="31"/>
                      </a:cubicBezTo>
                      <a:cubicBezTo>
                        <a:pt x="62" y="31"/>
                        <a:pt x="61" y="25"/>
                        <a:pt x="56" y="25"/>
                      </a:cubicBezTo>
                      <a:cubicBezTo>
                        <a:pt x="48" y="25"/>
                        <a:pt x="41" y="25"/>
                        <a:pt x="32" y="22"/>
                      </a:cubicBezTo>
                      <a:cubicBezTo>
                        <a:pt x="25" y="20"/>
                        <a:pt x="19" y="24"/>
                        <a:pt x="14" y="20"/>
                      </a:cubicBezTo>
                      <a:cubicBezTo>
                        <a:pt x="10" y="15"/>
                        <a:pt x="7" y="10"/>
                        <a:pt x="0" y="10"/>
                      </a:cubicBezTo>
                      <a:cubicBezTo>
                        <a:pt x="0" y="9"/>
                        <a:pt x="8" y="1"/>
                        <a:pt x="11" y="1"/>
                      </a:cubicBezTo>
                      <a:cubicBezTo>
                        <a:pt x="12" y="1"/>
                        <a:pt x="13" y="3"/>
                        <a:pt x="14" y="3"/>
                      </a:cubicBezTo>
                      <a:cubicBezTo>
                        <a:pt x="17" y="3"/>
                        <a:pt x="19" y="0"/>
                        <a:pt x="22" y="0"/>
                      </a:cubicBezTo>
                      <a:cubicBezTo>
                        <a:pt x="35" y="0"/>
                        <a:pt x="41" y="14"/>
                        <a:pt x="55" y="14"/>
                      </a:cubicBezTo>
                      <a:cubicBezTo>
                        <a:pt x="62" y="14"/>
                        <a:pt x="63" y="7"/>
                        <a:pt x="68" y="7"/>
                      </a:cubicBezTo>
                      <a:cubicBezTo>
                        <a:pt x="77" y="7"/>
                        <a:pt x="80" y="15"/>
                        <a:pt x="88" y="15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4" y="16"/>
                        <a:pt x="89" y="17"/>
                        <a:pt x="89" y="17"/>
                      </a:cubicBezTo>
                      <a:cubicBezTo>
                        <a:pt x="93" y="22"/>
                        <a:pt x="99" y="22"/>
                        <a:pt x="107" y="22"/>
                      </a:cubicBezTo>
                      <a:cubicBezTo>
                        <a:pt x="110" y="22"/>
                        <a:pt x="110" y="26"/>
                        <a:pt x="111" y="26"/>
                      </a:cubicBezTo>
                      <a:cubicBezTo>
                        <a:pt x="114" y="30"/>
                        <a:pt x="117" y="26"/>
                        <a:pt x="121" y="27"/>
                      </a:cubicBezTo>
                      <a:cubicBezTo>
                        <a:pt x="125" y="29"/>
                        <a:pt x="125" y="30"/>
                        <a:pt x="128" y="31"/>
                      </a:cubicBezTo>
                      <a:cubicBezTo>
                        <a:pt x="127" y="33"/>
                        <a:pt x="124" y="36"/>
                        <a:pt x="123" y="3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240"/>
                <p:cNvSpPr>
                  <a:spLocks/>
                </p:cNvSpPr>
                <p:nvPr/>
              </p:nvSpPr>
              <p:spPr bwMode="auto">
                <a:xfrm>
                  <a:off x="6386513" y="3013075"/>
                  <a:ext cx="52388" cy="12700"/>
                </a:xfrm>
                <a:custGeom>
                  <a:avLst/>
                  <a:gdLst/>
                  <a:ahLst/>
                  <a:cxnLst>
                    <a:cxn ang="0">
                      <a:pos x="26" y="9"/>
                    </a:cxn>
                    <a:cxn ang="0">
                      <a:pos x="10" y="9"/>
                    </a:cxn>
                    <a:cxn ang="0">
                      <a:pos x="0" y="4"/>
                    </a:cxn>
                    <a:cxn ang="0">
                      <a:pos x="8" y="1"/>
                    </a:cxn>
                    <a:cxn ang="0">
                      <a:pos x="26" y="4"/>
                    </a:cxn>
                    <a:cxn ang="0">
                      <a:pos x="39" y="0"/>
                    </a:cxn>
                    <a:cxn ang="0">
                      <a:pos x="26" y="9"/>
                    </a:cxn>
                  </a:cxnLst>
                  <a:rect l="0" t="0" r="r" b="b"/>
                  <a:pathLst>
                    <a:path w="39" h="9">
                      <a:moveTo>
                        <a:pt x="26" y="9"/>
                      </a:moveTo>
                      <a:cubicBezTo>
                        <a:pt x="20" y="9"/>
                        <a:pt x="13" y="9"/>
                        <a:pt x="10" y="9"/>
                      </a:cubicBezTo>
                      <a:cubicBezTo>
                        <a:pt x="7" y="9"/>
                        <a:pt x="0" y="9"/>
                        <a:pt x="0" y="4"/>
                      </a:cubicBezTo>
                      <a:cubicBezTo>
                        <a:pt x="0" y="1"/>
                        <a:pt x="5" y="1"/>
                        <a:pt x="8" y="1"/>
                      </a:cubicBezTo>
                      <a:cubicBezTo>
                        <a:pt x="16" y="1"/>
                        <a:pt x="19" y="4"/>
                        <a:pt x="26" y="4"/>
                      </a:cubicBezTo>
                      <a:cubicBezTo>
                        <a:pt x="32" y="4"/>
                        <a:pt x="35" y="2"/>
                        <a:pt x="39" y="0"/>
                      </a:cubicBezTo>
                      <a:cubicBezTo>
                        <a:pt x="35" y="6"/>
                        <a:pt x="32" y="7"/>
                        <a:pt x="26" y="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241"/>
                <p:cNvSpPr>
                  <a:spLocks/>
                </p:cNvSpPr>
                <p:nvPr/>
              </p:nvSpPr>
              <p:spPr bwMode="auto">
                <a:xfrm>
                  <a:off x="6335713" y="3016250"/>
                  <a:ext cx="36513" cy="12700"/>
                </a:xfrm>
                <a:custGeom>
                  <a:avLst/>
                  <a:gdLst/>
                  <a:ahLst/>
                  <a:cxnLst>
                    <a:cxn ang="0">
                      <a:pos x="27" y="6"/>
                    </a:cxn>
                    <a:cxn ang="0">
                      <a:pos x="23" y="6"/>
                    </a:cxn>
                    <a:cxn ang="0">
                      <a:pos x="19" y="5"/>
                    </a:cxn>
                    <a:cxn ang="0">
                      <a:pos x="9" y="9"/>
                    </a:cxn>
                    <a:cxn ang="0">
                      <a:pos x="0" y="6"/>
                    </a:cxn>
                    <a:cxn ang="0">
                      <a:pos x="7" y="1"/>
                    </a:cxn>
                    <a:cxn ang="0">
                      <a:pos x="16" y="3"/>
                    </a:cxn>
                    <a:cxn ang="0">
                      <a:pos x="16" y="0"/>
                    </a:cxn>
                    <a:cxn ang="0">
                      <a:pos x="27" y="0"/>
                    </a:cxn>
                    <a:cxn ang="0">
                      <a:pos x="27" y="6"/>
                    </a:cxn>
                  </a:cxnLst>
                  <a:rect l="0" t="0" r="r" b="b"/>
                  <a:pathLst>
                    <a:path w="27" h="9">
                      <a:moveTo>
                        <a:pt x="27" y="6"/>
                      </a:move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5" y="6"/>
                        <a:pt x="13" y="9"/>
                        <a:pt x="9" y="9"/>
                      </a:cubicBezTo>
                      <a:cubicBezTo>
                        <a:pt x="5" y="9"/>
                        <a:pt x="0" y="8"/>
                        <a:pt x="0" y="6"/>
                      </a:cubicBezTo>
                      <a:cubicBezTo>
                        <a:pt x="0" y="1"/>
                        <a:pt x="3" y="1"/>
                        <a:pt x="7" y="1"/>
                      </a:cubicBezTo>
                      <a:cubicBezTo>
                        <a:pt x="11" y="1"/>
                        <a:pt x="13" y="2"/>
                        <a:pt x="16" y="3"/>
                      </a:cubicBezTo>
                      <a:cubicBezTo>
                        <a:pt x="16" y="2"/>
                        <a:pt x="16" y="1"/>
                        <a:pt x="16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"/>
                        <a:pt x="26" y="5"/>
                        <a:pt x="27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42"/>
                <p:cNvSpPr>
                  <a:spLocks/>
                </p:cNvSpPr>
                <p:nvPr/>
              </p:nvSpPr>
              <p:spPr bwMode="auto">
                <a:xfrm>
                  <a:off x="6373813" y="3030538"/>
                  <a:ext cx="26988" cy="19050"/>
                </a:xfrm>
                <a:custGeom>
                  <a:avLst/>
                  <a:gdLst/>
                  <a:ahLst/>
                  <a:cxnLst>
                    <a:cxn ang="0">
                      <a:pos x="15" y="14"/>
                    </a:cxn>
                    <a:cxn ang="0">
                      <a:pos x="12" y="9"/>
                    </a:cxn>
                    <a:cxn ang="0">
                      <a:pos x="0" y="4"/>
                    </a:cxn>
                    <a:cxn ang="0">
                      <a:pos x="9" y="1"/>
                    </a:cxn>
                    <a:cxn ang="0">
                      <a:pos x="13" y="1"/>
                    </a:cxn>
                    <a:cxn ang="0">
                      <a:pos x="20" y="11"/>
                    </a:cxn>
                    <a:cxn ang="0">
                      <a:pos x="16" y="14"/>
                    </a:cxn>
                    <a:cxn ang="0">
                      <a:pos x="15" y="14"/>
                    </a:cxn>
                  </a:cxnLst>
                  <a:rect l="0" t="0" r="r" b="b"/>
                  <a:pathLst>
                    <a:path w="20" h="14">
                      <a:moveTo>
                        <a:pt x="15" y="14"/>
                      </a:moveTo>
                      <a:cubicBezTo>
                        <a:pt x="12" y="14"/>
                        <a:pt x="12" y="10"/>
                        <a:pt x="12" y="9"/>
                      </a:cubicBezTo>
                      <a:cubicBezTo>
                        <a:pt x="8" y="9"/>
                        <a:pt x="0" y="8"/>
                        <a:pt x="0" y="4"/>
                      </a:cubicBezTo>
                      <a:cubicBezTo>
                        <a:pt x="0" y="0"/>
                        <a:pt x="6" y="1"/>
                        <a:pt x="9" y="1"/>
                      </a:cubicBezTo>
                      <a:cubicBezTo>
                        <a:pt x="10" y="1"/>
                        <a:pt x="12" y="1"/>
                        <a:pt x="13" y="1"/>
                      </a:cubicBezTo>
                      <a:cubicBezTo>
                        <a:pt x="13" y="7"/>
                        <a:pt x="20" y="6"/>
                        <a:pt x="20" y="11"/>
                      </a:cubicBezTo>
                      <a:cubicBezTo>
                        <a:pt x="20" y="13"/>
                        <a:pt x="18" y="14"/>
                        <a:pt x="16" y="14"/>
                      </a:cubicBezTo>
                      <a:cubicBezTo>
                        <a:pt x="16" y="14"/>
                        <a:pt x="15" y="14"/>
                        <a:pt x="15" y="1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243"/>
                <p:cNvSpPr>
                  <a:spLocks/>
                </p:cNvSpPr>
                <p:nvPr/>
              </p:nvSpPr>
              <p:spPr bwMode="auto">
                <a:xfrm>
                  <a:off x="6323013" y="3014663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3"/>
                    </a:cxn>
                    <a:cxn ang="0">
                      <a:pos x="3" y="8"/>
                    </a:cxn>
                    <a:cxn ang="0">
                      <a:pos x="0" y="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6" y="0"/>
                        <a:pt x="6" y="2"/>
                        <a:pt x="8" y="3"/>
                      </a:cubicBezTo>
                      <a:cubicBezTo>
                        <a:pt x="7" y="6"/>
                        <a:pt x="5" y="8"/>
                        <a:pt x="3" y="8"/>
                      </a:cubicBezTo>
                      <a:cubicBezTo>
                        <a:pt x="2" y="8"/>
                        <a:pt x="0" y="6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: Shape 244"/>
                <p:cNvSpPr>
                  <a:spLocks/>
                </p:cNvSpPr>
                <p:nvPr/>
              </p:nvSpPr>
              <p:spPr bwMode="auto">
                <a:xfrm>
                  <a:off x="6448425" y="3016250"/>
                  <a:ext cx="58738" cy="34925"/>
                </a:xfrm>
                <a:custGeom>
                  <a:avLst/>
                  <a:gdLst/>
                  <a:ahLst/>
                  <a:cxnLst>
                    <a:cxn ang="0">
                      <a:pos x="19" y="13"/>
                    </a:cxn>
                    <a:cxn ang="0">
                      <a:pos x="17" y="19"/>
                    </a:cxn>
                    <a:cxn ang="0">
                      <a:pos x="3" y="26"/>
                    </a:cxn>
                    <a:cxn ang="0">
                      <a:pos x="0" y="22"/>
                    </a:cxn>
                    <a:cxn ang="0">
                      <a:pos x="15" y="10"/>
                    </a:cxn>
                    <a:cxn ang="0">
                      <a:pos x="17" y="6"/>
                    </a:cxn>
                    <a:cxn ang="0">
                      <a:pos x="45" y="3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45" h="26">
                      <a:moveTo>
                        <a:pt x="19" y="13"/>
                      </a:moveTo>
                      <a:cubicBezTo>
                        <a:pt x="16" y="13"/>
                        <a:pt x="19" y="17"/>
                        <a:pt x="17" y="19"/>
                      </a:cubicBezTo>
                      <a:cubicBezTo>
                        <a:pt x="15" y="21"/>
                        <a:pt x="8" y="26"/>
                        <a:pt x="3" y="26"/>
                      </a:cubicBezTo>
                      <a:cubicBezTo>
                        <a:pt x="1" y="26"/>
                        <a:pt x="0" y="24"/>
                        <a:pt x="0" y="22"/>
                      </a:cubicBezTo>
                      <a:cubicBezTo>
                        <a:pt x="0" y="12"/>
                        <a:pt x="8" y="12"/>
                        <a:pt x="15" y="10"/>
                      </a:cubicBezTo>
                      <a:cubicBezTo>
                        <a:pt x="16" y="10"/>
                        <a:pt x="16" y="7"/>
                        <a:pt x="17" y="6"/>
                      </a:cubicBezTo>
                      <a:cubicBezTo>
                        <a:pt x="21" y="2"/>
                        <a:pt x="41" y="0"/>
                        <a:pt x="45" y="3"/>
                      </a:cubicBezTo>
                      <a:cubicBezTo>
                        <a:pt x="40" y="9"/>
                        <a:pt x="26" y="13"/>
                        <a:pt x="19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245"/>
                <p:cNvSpPr>
                  <a:spLocks/>
                </p:cNvSpPr>
                <p:nvPr/>
              </p:nvSpPr>
              <p:spPr bwMode="auto">
                <a:xfrm>
                  <a:off x="6489700" y="2922588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8"/>
                    </a:cxn>
                    <a:cxn ang="0">
                      <a:pos x="8" y="14"/>
                    </a:cxn>
                    <a:cxn ang="0">
                      <a:pos x="0" y="5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13" h="14">
                      <a:moveTo>
                        <a:pt x="13" y="8"/>
                      </a:moveTo>
                      <a:cubicBezTo>
                        <a:pt x="13" y="9"/>
                        <a:pt x="10" y="14"/>
                        <a:pt x="8" y="14"/>
                      </a:cubicBezTo>
                      <a:cubicBezTo>
                        <a:pt x="6" y="14"/>
                        <a:pt x="0" y="9"/>
                        <a:pt x="0" y="5"/>
                      </a:cubicBezTo>
                      <a:cubicBezTo>
                        <a:pt x="0" y="0"/>
                        <a:pt x="13" y="4"/>
                        <a:pt x="13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46"/>
                <p:cNvSpPr>
                  <a:spLocks/>
                </p:cNvSpPr>
                <p:nvPr/>
              </p:nvSpPr>
              <p:spPr bwMode="auto">
                <a:xfrm>
                  <a:off x="6519863" y="2924175"/>
                  <a:ext cx="47625" cy="14288"/>
                </a:xfrm>
                <a:custGeom>
                  <a:avLst/>
                  <a:gdLst/>
                  <a:ahLst/>
                  <a:cxnLst>
                    <a:cxn ang="0">
                      <a:pos x="31" y="2"/>
                    </a:cxn>
                    <a:cxn ang="0">
                      <a:pos x="36" y="10"/>
                    </a:cxn>
                    <a:cxn ang="0">
                      <a:pos x="34" y="10"/>
                    </a:cxn>
                    <a:cxn ang="0">
                      <a:pos x="18" y="6"/>
                    </a:cxn>
                    <a:cxn ang="0">
                      <a:pos x="8" y="6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23" y="0"/>
                    </a:cxn>
                    <a:cxn ang="0">
                      <a:pos x="30" y="2"/>
                    </a:cxn>
                    <a:cxn ang="0">
                      <a:pos x="31" y="2"/>
                    </a:cxn>
                  </a:cxnLst>
                  <a:rect l="0" t="0" r="r" b="b"/>
                  <a:pathLst>
                    <a:path w="36" h="10">
                      <a:moveTo>
                        <a:pt x="31" y="2"/>
                      </a:moveTo>
                      <a:cubicBezTo>
                        <a:pt x="32" y="5"/>
                        <a:pt x="36" y="6"/>
                        <a:pt x="36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28" y="10"/>
                        <a:pt x="25" y="6"/>
                        <a:pt x="18" y="6"/>
                      </a:cubicBezTo>
                      <a:cubicBezTo>
                        <a:pt x="14" y="6"/>
                        <a:pt x="12" y="6"/>
                        <a:pt x="8" y="6"/>
                      </a:cubicBezTo>
                      <a:cubicBezTo>
                        <a:pt x="6" y="6"/>
                        <a:pt x="0" y="4"/>
                        <a:pt x="0" y="4"/>
                      </a:cubicBezTo>
                      <a:cubicBezTo>
                        <a:pt x="0" y="2"/>
                        <a:pt x="3" y="1"/>
                        <a:pt x="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27" y="2"/>
                        <a:pt x="30" y="2"/>
                      </a:cubicBezTo>
                      <a:lnTo>
                        <a:pt x="3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247"/>
                <p:cNvSpPr>
                  <a:spLocks/>
                </p:cNvSpPr>
                <p:nvPr/>
              </p:nvSpPr>
              <p:spPr bwMode="auto">
                <a:xfrm>
                  <a:off x="6513513" y="2836863"/>
                  <a:ext cx="19050" cy="46038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14" y="24"/>
                    </a:cxn>
                    <a:cxn ang="0">
                      <a:pos x="11" y="17"/>
                    </a:cxn>
                    <a:cxn ang="0">
                      <a:pos x="15" y="12"/>
                    </a:cxn>
                    <a:cxn ang="0">
                      <a:pos x="4" y="0"/>
                    </a:cxn>
                    <a:cxn ang="0">
                      <a:pos x="0" y="9"/>
                    </a:cxn>
                    <a:cxn ang="0">
                      <a:pos x="3" y="21"/>
                    </a:cxn>
                    <a:cxn ang="0">
                      <a:pos x="3" y="27"/>
                    </a:cxn>
                    <a:cxn ang="0">
                      <a:pos x="9" y="35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15" h="35">
                      <a:moveTo>
                        <a:pt x="4" y="28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8" y="25"/>
                        <a:pt x="12" y="24"/>
                        <a:pt x="14" y="24"/>
                      </a:cubicBezTo>
                      <a:cubicBezTo>
                        <a:pt x="14" y="20"/>
                        <a:pt x="11" y="20"/>
                        <a:pt x="11" y="17"/>
                      </a:cubicBezTo>
                      <a:cubicBezTo>
                        <a:pt x="11" y="15"/>
                        <a:pt x="15" y="14"/>
                        <a:pt x="15" y="12"/>
                      </a:cubicBezTo>
                      <a:cubicBezTo>
                        <a:pt x="8" y="10"/>
                        <a:pt x="4" y="6"/>
                        <a:pt x="4" y="0"/>
                      </a:cubicBezTo>
                      <a:cubicBezTo>
                        <a:pt x="0" y="2"/>
                        <a:pt x="0" y="5"/>
                        <a:pt x="0" y="9"/>
                      </a:cubicBezTo>
                      <a:cubicBezTo>
                        <a:pt x="0" y="15"/>
                        <a:pt x="3" y="16"/>
                        <a:pt x="3" y="21"/>
                      </a:cubicBezTo>
                      <a:cubicBezTo>
                        <a:pt x="3" y="26"/>
                        <a:pt x="3" y="24"/>
                        <a:pt x="3" y="27"/>
                      </a:cubicBezTo>
                      <a:cubicBezTo>
                        <a:pt x="3" y="30"/>
                        <a:pt x="4" y="35"/>
                        <a:pt x="9" y="35"/>
                      </a:cubicBezTo>
                      <a:cubicBezTo>
                        <a:pt x="7" y="32"/>
                        <a:pt x="6" y="31"/>
                        <a:pt x="4" y="2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248"/>
                <p:cNvSpPr>
                  <a:spLocks/>
                </p:cNvSpPr>
                <p:nvPr/>
              </p:nvSpPr>
              <p:spPr bwMode="auto">
                <a:xfrm>
                  <a:off x="6424613" y="2709863"/>
                  <a:ext cx="76200" cy="71438"/>
                </a:xfrm>
                <a:custGeom>
                  <a:avLst/>
                  <a:gdLst/>
                  <a:ahLst/>
                  <a:cxnLst>
                    <a:cxn ang="0">
                      <a:pos x="48" y="38"/>
                    </a:cxn>
                    <a:cxn ang="0">
                      <a:pos x="46" y="35"/>
                    </a:cxn>
                    <a:cxn ang="0">
                      <a:pos x="42" y="40"/>
                    </a:cxn>
                    <a:cxn ang="0">
                      <a:pos x="47" y="48"/>
                    </a:cxn>
                    <a:cxn ang="0">
                      <a:pos x="42" y="53"/>
                    </a:cxn>
                    <a:cxn ang="0">
                      <a:pos x="40" y="50"/>
                    </a:cxn>
                    <a:cxn ang="0">
                      <a:pos x="36" y="51"/>
                    </a:cxn>
                    <a:cxn ang="0">
                      <a:pos x="26" y="37"/>
                    </a:cxn>
                    <a:cxn ang="0">
                      <a:pos x="28" y="32"/>
                    </a:cxn>
                    <a:cxn ang="0">
                      <a:pos x="27" y="29"/>
                    </a:cxn>
                    <a:cxn ang="0">
                      <a:pos x="21" y="28"/>
                    </a:cxn>
                    <a:cxn ang="0">
                      <a:pos x="21" y="32"/>
                    </a:cxn>
                    <a:cxn ang="0">
                      <a:pos x="17" y="30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4" y="45"/>
                    </a:cxn>
                    <a:cxn ang="0">
                      <a:pos x="4" y="36"/>
                    </a:cxn>
                    <a:cxn ang="0">
                      <a:pos x="2" y="32"/>
                    </a:cxn>
                    <a:cxn ang="0">
                      <a:pos x="5" y="22"/>
                    </a:cxn>
                    <a:cxn ang="0">
                      <a:pos x="19" y="14"/>
                    </a:cxn>
                    <a:cxn ang="0">
                      <a:pos x="26" y="20"/>
                    </a:cxn>
                    <a:cxn ang="0">
                      <a:pos x="28" y="20"/>
                    </a:cxn>
                    <a:cxn ang="0">
                      <a:pos x="32" y="15"/>
                    </a:cxn>
                    <a:cxn ang="0">
                      <a:pos x="41" y="9"/>
                    </a:cxn>
                    <a:cxn ang="0">
                      <a:pos x="42" y="0"/>
                    </a:cxn>
                    <a:cxn ang="0">
                      <a:pos x="48" y="4"/>
                    </a:cxn>
                    <a:cxn ang="0">
                      <a:pos x="58" y="33"/>
                    </a:cxn>
                    <a:cxn ang="0">
                      <a:pos x="53" y="46"/>
                    </a:cxn>
                    <a:cxn ang="0">
                      <a:pos x="48" y="36"/>
                    </a:cxn>
                    <a:cxn ang="0">
                      <a:pos x="48" y="38"/>
                    </a:cxn>
                  </a:cxnLst>
                  <a:rect l="0" t="0" r="r" b="b"/>
                  <a:pathLst>
                    <a:path w="58" h="53">
                      <a:moveTo>
                        <a:pt x="48" y="38"/>
                      </a:moveTo>
                      <a:cubicBezTo>
                        <a:pt x="48" y="37"/>
                        <a:pt x="47" y="36"/>
                        <a:pt x="46" y="35"/>
                      </a:cubicBezTo>
                      <a:cubicBezTo>
                        <a:pt x="44" y="37"/>
                        <a:pt x="42" y="38"/>
                        <a:pt x="42" y="40"/>
                      </a:cubicBezTo>
                      <a:cubicBezTo>
                        <a:pt x="42" y="43"/>
                        <a:pt x="47" y="44"/>
                        <a:pt x="47" y="48"/>
                      </a:cubicBezTo>
                      <a:cubicBezTo>
                        <a:pt x="47" y="51"/>
                        <a:pt x="45" y="53"/>
                        <a:pt x="42" y="53"/>
                      </a:cubicBezTo>
                      <a:cubicBezTo>
                        <a:pt x="41" y="53"/>
                        <a:pt x="40" y="51"/>
                        <a:pt x="40" y="50"/>
                      </a:cubicBezTo>
                      <a:cubicBezTo>
                        <a:pt x="39" y="51"/>
                        <a:pt x="37" y="51"/>
                        <a:pt x="36" y="51"/>
                      </a:cubicBezTo>
                      <a:cubicBezTo>
                        <a:pt x="31" y="51"/>
                        <a:pt x="26" y="44"/>
                        <a:pt x="26" y="37"/>
                      </a:cubicBezTo>
                      <a:cubicBezTo>
                        <a:pt x="26" y="34"/>
                        <a:pt x="27" y="33"/>
                        <a:pt x="28" y="32"/>
                      </a:cubicBezTo>
                      <a:cubicBezTo>
                        <a:pt x="28" y="31"/>
                        <a:pt x="27" y="30"/>
                        <a:pt x="27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30"/>
                        <a:pt x="20" y="31"/>
                        <a:pt x="21" y="32"/>
                      </a:cubicBezTo>
                      <a:cubicBezTo>
                        <a:pt x="18" y="32"/>
                        <a:pt x="18" y="31"/>
                        <a:pt x="17" y="30"/>
                      </a:cubicBezTo>
                      <a:cubicBezTo>
                        <a:pt x="17" y="30"/>
                        <a:pt x="16" y="31"/>
                        <a:pt x="16" y="32"/>
                      </a:cubicBezTo>
                      <a:cubicBezTo>
                        <a:pt x="14" y="31"/>
                        <a:pt x="12" y="28"/>
                        <a:pt x="12" y="28"/>
                      </a:cubicBezTo>
                      <a:cubicBezTo>
                        <a:pt x="8" y="32"/>
                        <a:pt x="8" y="45"/>
                        <a:pt x="4" y="45"/>
                      </a:cubicBezTo>
                      <a:cubicBezTo>
                        <a:pt x="0" y="45"/>
                        <a:pt x="4" y="37"/>
                        <a:pt x="4" y="36"/>
                      </a:cubicBezTo>
                      <a:cubicBezTo>
                        <a:pt x="4" y="35"/>
                        <a:pt x="2" y="33"/>
                        <a:pt x="2" y="32"/>
                      </a:cubicBezTo>
                      <a:cubicBezTo>
                        <a:pt x="2" y="28"/>
                        <a:pt x="4" y="26"/>
                        <a:pt x="5" y="22"/>
                      </a:cubicBezTo>
                      <a:cubicBezTo>
                        <a:pt x="13" y="22"/>
                        <a:pt x="11" y="14"/>
                        <a:pt x="19" y="14"/>
                      </a:cubicBezTo>
                      <a:cubicBezTo>
                        <a:pt x="24" y="14"/>
                        <a:pt x="23" y="20"/>
                        <a:pt x="26" y="20"/>
                      </a:cubicBezTo>
                      <a:cubicBezTo>
                        <a:pt x="27" y="20"/>
                        <a:pt x="27" y="20"/>
                        <a:pt x="28" y="20"/>
                      </a:cubicBezTo>
                      <a:cubicBezTo>
                        <a:pt x="28" y="18"/>
                        <a:pt x="30" y="16"/>
                        <a:pt x="32" y="15"/>
                      </a:cubicBezTo>
                      <a:cubicBezTo>
                        <a:pt x="32" y="10"/>
                        <a:pt x="39" y="12"/>
                        <a:pt x="41" y="9"/>
                      </a:cubicBezTo>
                      <a:cubicBezTo>
                        <a:pt x="42" y="7"/>
                        <a:pt x="42" y="1"/>
                        <a:pt x="42" y="0"/>
                      </a:cubicBezTo>
                      <a:cubicBezTo>
                        <a:pt x="45" y="0"/>
                        <a:pt x="47" y="2"/>
                        <a:pt x="48" y="4"/>
                      </a:cubicBezTo>
                      <a:cubicBezTo>
                        <a:pt x="51" y="7"/>
                        <a:pt x="58" y="30"/>
                        <a:pt x="58" y="33"/>
                      </a:cubicBezTo>
                      <a:cubicBezTo>
                        <a:pt x="58" y="37"/>
                        <a:pt x="53" y="39"/>
                        <a:pt x="53" y="46"/>
                      </a:cubicBezTo>
                      <a:cubicBezTo>
                        <a:pt x="51" y="46"/>
                        <a:pt x="48" y="37"/>
                        <a:pt x="48" y="36"/>
                      </a:cubicBezTo>
                      <a:lnTo>
                        <a:pt x="48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249"/>
                <p:cNvSpPr>
                  <a:spLocks/>
                </p:cNvSpPr>
                <p:nvPr/>
              </p:nvSpPr>
              <p:spPr bwMode="auto">
                <a:xfrm>
                  <a:off x="6354763" y="2690813"/>
                  <a:ext cx="36513" cy="39688"/>
                </a:xfrm>
                <a:custGeom>
                  <a:avLst/>
                  <a:gdLst/>
                  <a:ahLst/>
                  <a:cxnLst>
                    <a:cxn ang="0">
                      <a:pos x="3" y="29"/>
                    </a:cxn>
                    <a:cxn ang="0">
                      <a:pos x="0" y="29"/>
                    </a:cxn>
                    <a:cxn ang="0">
                      <a:pos x="22" y="5"/>
                    </a:cxn>
                    <a:cxn ang="0">
                      <a:pos x="25" y="0"/>
                    </a:cxn>
                    <a:cxn ang="0">
                      <a:pos x="28" y="6"/>
                    </a:cxn>
                    <a:cxn ang="0">
                      <a:pos x="24" y="9"/>
                    </a:cxn>
                    <a:cxn ang="0">
                      <a:pos x="17" y="13"/>
                    </a:cxn>
                    <a:cxn ang="0">
                      <a:pos x="3" y="29"/>
                    </a:cxn>
                  </a:cxnLst>
                  <a:rect l="0" t="0" r="r" b="b"/>
                  <a:pathLst>
                    <a:path w="28" h="29">
                      <a:moveTo>
                        <a:pt x="3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4" y="18"/>
                        <a:pt x="18" y="13"/>
                        <a:pt x="22" y="5"/>
                      </a:cubicBezTo>
                      <a:cubicBezTo>
                        <a:pt x="23" y="3"/>
                        <a:pt x="23" y="1"/>
                        <a:pt x="25" y="0"/>
                      </a:cubicBezTo>
                      <a:cubicBezTo>
                        <a:pt x="24" y="4"/>
                        <a:pt x="26" y="5"/>
                        <a:pt x="28" y="6"/>
                      </a:cubicBezTo>
                      <a:cubicBezTo>
                        <a:pt x="26" y="8"/>
                        <a:pt x="26" y="9"/>
                        <a:pt x="24" y="9"/>
                      </a:cubicBezTo>
                      <a:cubicBezTo>
                        <a:pt x="23" y="12"/>
                        <a:pt x="20" y="13"/>
                        <a:pt x="17" y="13"/>
                      </a:cubicBezTo>
                      <a:cubicBezTo>
                        <a:pt x="15" y="22"/>
                        <a:pt x="8" y="26"/>
                        <a:pt x="3" y="2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50"/>
                <p:cNvSpPr>
                  <a:spLocks/>
                </p:cNvSpPr>
                <p:nvPr/>
              </p:nvSpPr>
              <p:spPr bwMode="auto">
                <a:xfrm>
                  <a:off x="6383338" y="2563813"/>
                  <a:ext cx="71438" cy="101600"/>
                </a:xfrm>
                <a:custGeom>
                  <a:avLst/>
                  <a:gdLst/>
                  <a:ahLst/>
                  <a:cxnLst>
                    <a:cxn ang="0">
                      <a:pos x="4" y="31"/>
                    </a:cxn>
                    <a:cxn ang="0">
                      <a:pos x="6" y="20"/>
                    </a:cxn>
                    <a:cxn ang="0">
                      <a:pos x="5" y="7"/>
                    </a:cxn>
                    <a:cxn ang="0">
                      <a:pos x="9" y="0"/>
                    </a:cxn>
                    <a:cxn ang="0">
                      <a:pos x="16" y="7"/>
                    </a:cxn>
                    <a:cxn ang="0">
                      <a:pos x="21" y="3"/>
                    </a:cxn>
                    <a:cxn ang="0">
                      <a:pos x="22" y="5"/>
                    </a:cxn>
                    <a:cxn ang="0">
                      <a:pos x="23" y="8"/>
                    </a:cxn>
                    <a:cxn ang="0">
                      <a:pos x="28" y="25"/>
                    </a:cxn>
                    <a:cxn ang="0">
                      <a:pos x="20" y="42"/>
                    </a:cxn>
                    <a:cxn ang="0">
                      <a:pos x="30" y="59"/>
                    </a:cxn>
                    <a:cxn ang="0">
                      <a:pos x="30" y="58"/>
                    </a:cxn>
                    <a:cxn ang="0">
                      <a:pos x="34" y="55"/>
                    </a:cxn>
                    <a:cxn ang="0">
                      <a:pos x="43" y="64"/>
                    </a:cxn>
                    <a:cxn ang="0">
                      <a:pos x="46" y="61"/>
                    </a:cxn>
                    <a:cxn ang="0">
                      <a:pos x="49" y="62"/>
                    </a:cxn>
                    <a:cxn ang="0">
                      <a:pos x="46" y="66"/>
                    </a:cxn>
                    <a:cxn ang="0">
                      <a:pos x="49" y="66"/>
                    </a:cxn>
                    <a:cxn ang="0">
                      <a:pos x="54" y="71"/>
                    </a:cxn>
                    <a:cxn ang="0">
                      <a:pos x="54" y="74"/>
                    </a:cxn>
                    <a:cxn ang="0">
                      <a:pos x="53" y="76"/>
                    </a:cxn>
                    <a:cxn ang="0">
                      <a:pos x="51" y="73"/>
                    </a:cxn>
                    <a:cxn ang="0">
                      <a:pos x="36" y="61"/>
                    </a:cxn>
                    <a:cxn ang="0">
                      <a:pos x="37" y="69"/>
                    </a:cxn>
                    <a:cxn ang="0">
                      <a:pos x="25" y="60"/>
                    </a:cxn>
                    <a:cxn ang="0">
                      <a:pos x="19" y="62"/>
                    </a:cxn>
                    <a:cxn ang="0">
                      <a:pos x="13" y="57"/>
                    </a:cxn>
                    <a:cxn ang="0">
                      <a:pos x="15" y="53"/>
                    </a:cxn>
                    <a:cxn ang="0">
                      <a:pos x="15" y="49"/>
                    </a:cxn>
                    <a:cxn ang="0">
                      <a:pos x="13" y="49"/>
                    </a:cxn>
                    <a:cxn ang="0">
                      <a:pos x="10" y="51"/>
                    </a:cxn>
                    <a:cxn ang="0">
                      <a:pos x="1" y="44"/>
                    </a:cxn>
                    <a:cxn ang="0">
                      <a:pos x="4" y="31"/>
                    </a:cxn>
                  </a:cxnLst>
                  <a:rect l="0" t="0" r="r" b="b"/>
                  <a:pathLst>
                    <a:path w="54" h="76">
                      <a:moveTo>
                        <a:pt x="4" y="31"/>
                      </a:moveTo>
                      <a:cubicBezTo>
                        <a:pt x="6" y="28"/>
                        <a:pt x="6" y="23"/>
                        <a:pt x="6" y="20"/>
                      </a:cubicBezTo>
                      <a:cubicBezTo>
                        <a:pt x="7" y="15"/>
                        <a:pt x="5" y="12"/>
                        <a:pt x="5" y="7"/>
                      </a:cubicBezTo>
                      <a:cubicBezTo>
                        <a:pt x="5" y="3"/>
                        <a:pt x="6" y="0"/>
                        <a:pt x="9" y="0"/>
                      </a:cubicBezTo>
                      <a:cubicBezTo>
                        <a:pt x="13" y="0"/>
                        <a:pt x="12" y="7"/>
                        <a:pt x="16" y="7"/>
                      </a:cubicBezTo>
                      <a:cubicBezTo>
                        <a:pt x="18" y="7"/>
                        <a:pt x="20" y="4"/>
                        <a:pt x="21" y="3"/>
                      </a:cubicBezTo>
                      <a:cubicBezTo>
                        <a:pt x="21" y="3"/>
                        <a:pt x="22" y="4"/>
                        <a:pt x="22" y="5"/>
                      </a:cubicBezTo>
                      <a:cubicBezTo>
                        <a:pt x="22" y="6"/>
                        <a:pt x="23" y="7"/>
                        <a:pt x="23" y="8"/>
                      </a:cubicBezTo>
                      <a:cubicBezTo>
                        <a:pt x="23" y="13"/>
                        <a:pt x="28" y="18"/>
                        <a:pt x="28" y="25"/>
                      </a:cubicBezTo>
                      <a:cubicBezTo>
                        <a:pt x="28" y="33"/>
                        <a:pt x="20" y="34"/>
                        <a:pt x="20" y="42"/>
                      </a:cubicBezTo>
                      <a:cubicBezTo>
                        <a:pt x="20" y="48"/>
                        <a:pt x="26" y="57"/>
                        <a:pt x="30" y="59"/>
                      </a:cubicBezTo>
                      <a:cubicBezTo>
                        <a:pt x="30" y="59"/>
                        <a:pt x="30" y="58"/>
                        <a:pt x="30" y="58"/>
                      </a:cubicBezTo>
                      <a:cubicBezTo>
                        <a:pt x="30" y="56"/>
                        <a:pt x="32" y="54"/>
                        <a:pt x="34" y="55"/>
                      </a:cubicBezTo>
                      <a:cubicBezTo>
                        <a:pt x="39" y="55"/>
                        <a:pt x="40" y="63"/>
                        <a:pt x="43" y="64"/>
                      </a:cubicBezTo>
                      <a:cubicBezTo>
                        <a:pt x="44" y="64"/>
                        <a:pt x="45" y="61"/>
                        <a:pt x="46" y="61"/>
                      </a:cubicBezTo>
                      <a:cubicBezTo>
                        <a:pt x="47" y="61"/>
                        <a:pt x="48" y="62"/>
                        <a:pt x="49" y="62"/>
                      </a:cubicBezTo>
                      <a:cubicBezTo>
                        <a:pt x="48" y="64"/>
                        <a:pt x="46" y="64"/>
                        <a:pt x="46" y="66"/>
                      </a:cubicBezTo>
                      <a:cubicBezTo>
                        <a:pt x="46" y="67"/>
                        <a:pt x="48" y="67"/>
                        <a:pt x="49" y="66"/>
                      </a:cubicBezTo>
                      <a:cubicBezTo>
                        <a:pt x="49" y="69"/>
                        <a:pt x="51" y="71"/>
                        <a:pt x="54" y="71"/>
                      </a:cubicBezTo>
                      <a:cubicBezTo>
                        <a:pt x="54" y="72"/>
                        <a:pt x="54" y="73"/>
                        <a:pt x="54" y="74"/>
                      </a:cubicBezTo>
                      <a:cubicBezTo>
                        <a:pt x="54" y="75"/>
                        <a:pt x="53" y="76"/>
                        <a:pt x="53" y="76"/>
                      </a:cubicBezTo>
                      <a:cubicBezTo>
                        <a:pt x="51" y="76"/>
                        <a:pt x="51" y="74"/>
                        <a:pt x="51" y="73"/>
                      </a:cubicBezTo>
                      <a:cubicBezTo>
                        <a:pt x="48" y="69"/>
                        <a:pt x="39" y="65"/>
                        <a:pt x="36" y="61"/>
                      </a:cubicBezTo>
                      <a:cubicBezTo>
                        <a:pt x="34" y="64"/>
                        <a:pt x="35" y="66"/>
                        <a:pt x="37" y="69"/>
                      </a:cubicBezTo>
                      <a:cubicBezTo>
                        <a:pt x="31" y="69"/>
                        <a:pt x="31" y="60"/>
                        <a:pt x="25" y="60"/>
                      </a:cubicBezTo>
                      <a:cubicBezTo>
                        <a:pt x="23" y="60"/>
                        <a:pt x="21" y="62"/>
                        <a:pt x="19" y="62"/>
                      </a:cubicBezTo>
                      <a:cubicBezTo>
                        <a:pt x="16" y="62"/>
                        <a:pt x="13" y="59"/>
                        <a:pt x="13" y="57"/>
                      </a:cubicBezTo>
                      <a:cubicBezTo>
                        <a:pt x="13" y="55"/>
                        <a:pt x="14" y="53"/>
                        <a:pt x="15" y="53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2" y="50"/>
                        <a:pt x="11" y="51"/>
                        <a:pt x="10" y="51"/>
                      </a:cubicBezTo>
                      <a:cubicBezTo>
                        <a:pt x="8" y="51"/>
                        <a:pt x="1" y="47"/>
                        <a:pt x="1" y="44"/>
                      </a:cubicBezTo>
                      <a:cubicBezTo>
                        <a:pt x="1" y="38"/>
                        <a:pt x="0" y="30"/>
                        <a:pt x="4" y="3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251"/>
                <p:cNvSpPr>
                  <a:spLocks/>
                </p:cNvSpPr>
                <p:nvPr/>
              </p:nvSpPr>
              <p:spPr bwMode="auto">
                <a:xfrm>
                  <a:off x="6457950" y="2665413"/>
                  <a:ext cx="23813" cy="41275"/>
                </a:xfrm>
                <a:custGeom>
                  <a:avLst/>
                  <a:gdLst/>
                  <a:ahLst/>
                  <a:cxnLst>
                    <a:cxn ang="0">
                      <a:pos x="16" y="20"/>
                    </a:cxn>
                    <a:cxn ang="0">
                      <a:pos x="10" y="20"/>
                    </a:cxn>
                    <a:cxn ang="0">
                      <a:pos x="14" y="28"/>
                    </a:cxn>
                    <a:cxn ang="0">
                      <a:pos x="14" y="30"/>
                    </a:cxn>
                    <a:cxn ang="0">
                      <a:pos x="10" y="30"/>
                    </a:cxn>
                    <a:cxn ang="0">
                      <a:pos x="8" y="25"/>
                    </a:cxn>
                    <a:cxn ang="0">
                      <a:pos x="8" y="23"/>
                    </a:cxn>
                    <a:cxn ang="0">
                      <a:pos x="2" y="17"/>
                    </a:cxn>
                    <a:cxn ang="0">
                      <a:pos x="2" y="15"/>
                    </a:cxn>
                    <a:cxn ang="0">
                      <a:pos x="8" y="15"/>
                    </a:cxn>
                    <a:cxn ang="0">
                      <a:pos x="10" y="13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13" y="2"/>
                    </a:cxn>
                    <a:cxn ang="0">
                      <a:pos x="13" y="6"/>
                    </a:cxn>
                    <a:cxn ang="0">
                      <a:pos x="15" y="6"/>
                    </a:cxn>
                    <a:cxn ang="0">
                      <a:pos x="15" y="12"/>
                    </a:cxn>
                    <a:cxn ang="0">
                      <a:pos x="18" y="15"/>
                    </a:cxn>
                    <a:cxn ang="0">
                      <a:pos x="16" y="20"/>
                    </a:cxn>
                  </a:cxnLst>
                  <a:rect l="0" t="0" r="r" b="b"/>
                  <a:pathLst>
                    <a:path w="18" h="30">
                      <a:moveTo>
                        <a:pt x="16" y="20"/>
                      </a:move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1" y="23"/>
                        <a:pt x="12" y="27"/>
                        <a:pt x="14" y="28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3" y="30"/>
                        <a:pt x="11" y="30"/>
                        <a:pt x="10" y="30"/>
                      </a:cubicBezTo>
                      <a:cubicBezTo>
                        <a:pt x="7" y="30"/>
                        <a:pt x="7" y="27"/>
                        <a:pt x="8" y="2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5" y="23"/>
                        <a:pt x="3" y="19"/>
                        <a:pt x="2" y="17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4" y="15"/>
                        <a:pt x="7" y="15"/>
                        <a:pt x="8" y="15"/>
                      </a:cubicBezTo>
                      <a:cubicBezTo>
                        <a:pt x="8" y="15"/>
                        <a:pt x="10" y="14"/>
                        <a:pt x="10" y="13"/>
                      </a:cubicBezTo>
                      <a:cubicBezTo>
                        <a:pt x="10" y="8"/>
                        <a:pt x="1" y="5"/>
                        <a:pt x="0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7" y="0"/>
                        <a:pt x="9" y="2"/>
                        <a:pt x="13" y="2"/>
                      </a:cubicBezTo>
                      <a:cubicBezTo>
                        <a:pt x="13" y="3"/>
                        <a:pt x="13" y="5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5" y="8"/>
                        <a:pt x="15" y="12"/>
                        <a:pt x="15" y="12"/>
                      </a:cubicBezTo>
                      <a:cubicBezTo>
                        <a:pt x="15" y="12"/>
                        <a:pt x="18" y="15"/>
                        <a:pt x="18" y="15"/>
                      </a:cubicBezTo>
                      <a:cubicBezTo>
                        <a:pt x="18" y="18"/>
                        <a:pt x="17" y="19"/>
                        <a:pt x="16" y="2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252"/>
                <p:cNvSpPr>
                  <a:spLocks/>
                </p:cNvSpPr>
                <p:nvPr/>
              </p:nvSpPr>
              <p:spPr bwMode="auto">
                <a:xfrm>
                  <a:off x="6423025" y="2676525"/>
                  <a:ext cx="19050" cy="25400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4" y="7"/>
                    </a:cxn>
                    <a:cxn ang="0">
                      <a:pos x="1" y="19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5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4" h="19">
                      <a:moveTo>
                        <a:pt x="3" y="1"/>
                      </a:moveTo>
                      <a:cubicBezTo>
                        <a:pt x="4" y="3"/>
                        <a:pt x="14" y="4"/>
                        <a:pt x="14" y="7"/>
                      </a:cubicBezTo>
                      <a:cubicBezTo>
                        <a:pt x="14" y="14"/>
                        <a:pt x="5" y="17"/>
                        <a:pt x="1" y="19"/>
                      </a:cubicBezTo>
                      <a:cubicBezTo>
                        <a:pt x="1" y="13"/>
                        <a:pt x="0" y="6"/>
                        <a:pt x="0" y="2"/>
                      </a:cubicBez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3" y="0"/>
                        <a:pt x="4" y="2"/>
                        <a:pt x="5" y="2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253"/>
                <p:cNvSpPr>
                  <a:spLocks/>
                </p:cNvSpPr>
                <p:nvPr/>
              </p:nvSpPr>
              <p:spPr bwMode="auto">
                <a:xfrm>
                  <a:off x="6432550" y="2692400"/>
                  <a:ext cx="19050" cy="31750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9" y="17"/>
                    </a:cxn>
                    <a:cxn ang="0">
                      <a:pos x="11" y="22"/>
                    </a:cxn>
                    <a:cxn ang="0">
                      <a:pos x="9" y="24"/>
                    </a:cxn>
                    <a:cxn ang="0">
                      <a:pos x="0" y="14"/>
                    </a:cxn>
                    <a:cxn ang="0">
                      <a:pos x="4" y="12"/>
                    </a:cxn>
                    <a:cxn ang="0">
                      <a:pos x="8" y="1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14" h="24">
                      <a:moveTo>
                        <a:pt x="14" y="5"/>
                      </a:moveTo>
                      <a:cubicBezTo>
                        <a:pt x="14" y="10"/>
                        <a:pt x="10" y="13"/>
                        <a:pt x="9" y="17"/>
                      </a:cubicBezTo>
                      <a:cubicBezTo>
                        <a:pt x="9" y="21"/>
                        <a:pt x="11" y="20"/>
                        <a:pt x="11" y="22"/>
                      </a:cubicBezTo>
                      <a:cubicBezTo>
                        <a:pt x="11" y="23"/>
                        <a:pt x="10" y="24"/>
                        <a:pt x="9" y="24"/>
                      </a:cubicBezTo>
                      <a:cubicBezTo>
                        <a:pt x="7" y="24"/>
                        <a:pt x="0" y="17"/>
                        <a:pt x="0" y="14"/>
                      </a:cubicBezTo>
                      <a:cubicBezTo>
                        <a:pt x="0" y="13"/>
                        <a:pt x="3" y="12"/>
                        <a:pt x="4" y="12"/>
                      </a:cubicBezTo>
                      <a:cubicBezTo>
                        <a:pt x="4" y="11"/>
                        <a:pt x="6" y="1"/>
                        <a:pt x="8" y="1"/>
                      </a:cubicBezTo>
                      <a:cubicBezTo>
                        <a:pt x="12" y="0"/>
                        <a:pt x="14" y="3"/>
                        <a:pt x="14" y="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254"/>
                <p:cNvSpPr>
                  <a:spLocks/>
                </p:cNvSpPr>
                <p:nvPr/>
              </p:nvSpPr>
              <p:spPr bwMode="auto">
                <a:xfrm>
                  <a:off x="6450013" y="2693988"/>
                  <a:ext cx="7938" cy="2063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" y="15"/>
                    </a:cxn>
                    <a:cxn ang="0">
                      <a:pos x="0" y="15"/>
                    </a:cxn>
                    <a:cxn ang="0">
                      <a:pos x="4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5">
                      <a:moveTo>
                        <a:pt x="7" y="0"/>
                      </a:moveTo>
                      <a:cubicBezTo>
                        <a:pt x="7" y="7"/>
                        <a:pt x="2" y="9"/>
                        <a:pt x="2" y="15"/>
                      </a:cubicBezTo>
                      <a:cubicBezTo>
                        <a:pt x="2" y="15"/>
                        <a:pt x="0" y="15"/>
                        <a:pt x="0" y="15"/>
                      </a:cubicBezTo>
                      <a:cubicBezTo>
                        <a:pt x="1" y="10"/>
                        <a:pt x="4" y="7"/>
                        <a:pt x="4" y="0"/>
                      </a:cubicBezTo>
                      <a:cubicBezTo>
                        <a:pt x="5" y="0"/>
                        <a:pt x="6" y="0"/>
                        <a:pt x="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255"/>
                <p:cNvSpPr>
                  <a:spLocks/>
                </p:cNvSpPr>
                <p:nvPr/>
              </p:nvSpPr>
              <p:spPr bwMode="auto">
                <a:xfrm>
                  <a:off x="6454775" y="2706688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3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8" h="8">
                      <a:moveTo>
                        <a:pt x="8" y="0"/>
                      </a:moveTo>
                      <a:cubicBezTo>
                        <a:pt x="8" y="4"/>
                        <a:pt x="6" y="8"/>
                        <a:pt x="2" y="8"/>
                      </a:cubicBezTo>
                      <a:cubicBezTo>
                        <a:pt x="1" y="8"/>
                        <a:pt x="0" y="6"/>
                        <a:pt x="0" y="6"/>
                      </a:cubicBezTo>
                      <a:cubicBezTo>
                        <a:pt x="0" y="3"/>
                        <a:pt x="2" y="2"/>
                        <a:pt x="3" y="0"/>
                      </a:cubicBezTo>
                      <a:cubicBezTo>
                        <a:pt x="5" y="1"/>
                        <a:pt x="7" y="1"/>
                        <a:pt x="8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256"/>
                <p:cNvSpPr>
                  <a:spLocks/>
                </p:cNvSpPr>
                <p:nvPr/>
              </p:nvSpPr>
              <p:spPr bwMode="auto">
                <a:xfrm>
                  <a:off x="6442075" y="266541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0" y="10"/>
                    </a:cxn>
                    <a:cxn ang="0">
                      <a:pos x="6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0" h="12">
                      <a:moveTo>
                        <a:pt x="0" y="6"/>
                      </a:move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4"/>
                        <a:pt x="10" y="5"/>
                        <a:pt x="10" y="10"/>
                      </a:cubicBezTo>
                      <a:cubicBezTo>
                        <a:pt x="10" y="12"/>
                        <a:pt x="6" y="8"/>
                        <a:pt x="6" y="6"/>
                      </a:cubicBezTo>
                      <a:cubicBezTo>
                        <a:pt x="4" y="5"/>
                        <a:pt x="2" y="6"/>
                        <a:pt x="0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257"/>
                <p:cNvSpPr>
                  <a:spLocks/>
                </p:cNvSpPr>
                <p:nvPr/>
              </p:nvSpPr>
              <p:spPr bwMode="auto">
                <a:xfrm>
                  <a:off x="6397625" y="2649538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4" y="7"/>
                    </a:cxn>
                    <a:cxn ang="0">
                      <a:pos x="11" y="15"/>
                    </a:cxn>
                  </a:cxnLst>
                  <a:rect l="0" t="0" r="r" b="b"/>
                  <a:pathLst>
                    <a:path w="15" h="15">
                      <a:moveTo>
                        <a:pt x="11" y="15"/>
                      </a:moveTo>
                      <a:cubicBezTo>
                        <a:pt x="9" y="15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3"/>
                        <a:pt x="13" y="2"/>
                        <a:pt x="14" y="7"/>
                      </a:cubicBezTo>
                      <a:cubicBezTo>
                        <a:pt x="15" y="10"/>
                        <a:pt x="13" y="15"/>
                        <a:pt x="11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258"/>
                <p:cNvSpPr>
                  <a:spLocks/>
                </p:cNvSpPr>
                <p:nvPr/>
              </p:nvSpPr>
              <p:spPr bwMode="auto">
                <a:xfrm>
                  <a:off x="6416675" y="2652713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1" y="1"/>
                        <a:pt x="3" y="1"/>
                        <a:pt x="4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259"/>
                <p:cNvSpPr>
                  <a:spLocks/>
                </p:cNvSpPr>
                <p:nvPr/>
              </p:nvSpPr>
              <p:spPr bwMode="auto">
                <a:xfrm>
                  <a:off x="6388100" y="2441575"/>
                  <a:ext cx="36513" cy="50800"/>
                </a:xfrm>
                <a:custGeom>
                  <a:avLst/>
                  <a:gdLst/>
                  <a:ahLst/>
                  <a:cxnLst>
                    <a:cxn ang="0">
                      <a:pos x="8" y="39"/>
                    </a:cxn>
                    <a:cxn ang="0">
                      <a:pos x="1" y="26"/>
                    </a:cxn>
                    <a:cxn ang="0">
                      <a:pos x="16" y="0"/>
                    </a:cxn>
                    <a:cxn ang="0">
                      <a:pos x="8" y="39"/>
                    </a:cxn>
                  </a:cxnLst>
                  <a:rect l="0" t="0" r="r" b="b"/>
                  <a:pathLst>
                    <a:path w="27" h="39">
                      <a:moveTo>
                        <a:pt x="8" y="39"/>
                      </a:moveTo>
                      <a:cubicBezTo>
                        <a:pt x="0" y="39"/>
                        <a:pt x="1" y="33"/>
                        <a:pt x="1" y="26"/>
                      </a:cubicBezTo>
                      <a:cubicBezTo>
                        <a:pt x="1" y="17"/>
                        <a:pt x="10" y="0"/>
                        <a:pt x="16" y="0"/>
                      </a:cubicBezTo>
                      <a:cubicBezTo>
                        <a:pt x="27" y="0"/>
                        <a:pt x="18" y="39"/>
                        <a:pt x="8" y="3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260"/>
                <p:cNvSpPr>
                  <a:spLocks/>
                </p:cNvSpPr>
                <p:nvPr/>
              </p:nvSpPr>
              <p:spPr bwMode="auto">
                <a:xfrm>
                  <a:off x="6194425" y="2532063"/>
                  <a:ext cx="41275" cy="3492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26" y="0"/>
                    </a:cxn>
                    <a:cxn ang="0">
                      <a:pos x="31" y="7"/>
                    </a:cxn>
                    <a:cxn ang="0">
                      <a:pos x="11" y="27"/>
                    </a:cxn>
                    <a:cxn ang="0">
                      <a:pos x="2" y="18"/>
                    </a:cxn>
                    <a:cxn ang="0">
                      <a:pos x="2" y="11"/>
                    </a:cxn>
                  </a:cxnLst>
                  <a:rect l="0" t="0" r="r" b="b"/>
                  <a:pathLst>
                    <a:path w="31" h="27">
                      <a:moveTo>
                        <a:pt x="2" y="11"/>
                      </a:moveTo>
                      <a:cubicBezTo>
                        <a:pt x="5" y="11"/>
                        <a:pt x="20" y="0"/>
                        <a:pt x="26" y="0"/>
                      </a:cubicBezTo>
                      <a:cubicBezTo>
                        <a:pt x="28" y="0"/>
                        <a:pt x="31" y="4"/>
                        <a:pt x="31" y="7"/>
                      </a:cubicBezTo>
                      <a:cubicBezTo>
                        <a:pt x="31" y="13"/>
                        <a:pt x="18" y="27"/>
                        <a:pt x="11" y="27"/>
                      </a:cubicBezTo>
                      <a:cubicBezTo>
                        <a:pt x="5" y="27"/>
                        <a:pt x="2" y="24"/>
                        <a:pt x="2" y="18"/>
                      </a:cubicBezTo>
                      <a:cubicBezTo>
                        <a:pt x="2" y="15"/>
                        <a:pt x="0" y="11"/>
                        <a:pt x="2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261"/>
                <p:cNvSpPr>
                  <a:spLocks/>
                </p:cNvSpPr>
                <p:nvPr/>
              </p:nvSpPr>
              <p:spPr bwMode="auto">
                <a:xfrm>
                  <a:off x="6015038" y="2476500"/>
                  <a:ext cx="195263" cy="374650"/>
                </a:xfrm>
                <a:custGeom>
                  <a:avLst/>
                  <a:gdLst/>
                  <a:ahLst/>
                  <a:cxnLst>
                    <a:cxn ang="0">
                      <a:pos x="12" y="172"/>
                    </a:cxn>
                    <a:cxn ang="0">
                      <a:pos x="21" y="152"/>
                    </a:cxn>
                    <a:cxn ang="0">
                      <a:pos x="25" y="147"/>
                    </a:cxn>
                    <a:cxn ang="0">
                      <a:pos x="15" y="119"/>
                    </a:cxn>
                    <a:cxn ang="0">
                      <a:pos x="8" y="109"/>
                    </a:cxn>
                    <a:cxn ang="0">
                      <a:pos x="8" y="105"/>
                    </a:cxn>
                    <a:cxn ang="0">
                      <a:pos x="8" y="106"/>
                    </a:cxn>
                    <a:cxn ang="0">
                      <a:pos x="12" y="96"/>
                    </a:cxn>
                    <a:cxn ang="0">
                      <a:pos x="9" y="77"/>
                    </a:cxn>
                    <a:cxn ang="0">
                      <a:pos x="0" y="65"/>
                    </a:cxn>
                    <a:cxn ang="0">
                      <a:pos x="8" y="47"/>
                    </a:cxn>
                    <a:cxn ang="0">
                      <a:pos x="19" y="43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50" y="24"/>
                    </a:cxn>
                    <a:cxn ang="0">
                      <a:pos x="52" y="20"/>
                    </a:cxn>
                    <a:cxn ang="0">
                      <a:pos x="52" y="9"/>
                    </a:cxn>
                    <a:cxn ang="0">
                      <a:pos x="64" y="6"/>
                    </a:cxn>
                    <a:cxn ang="0">
                      <a:pos x="78" y="6"/>
                    </a:cxn>
                    <a:cxn ang="0">
                      <a:pos x="96" y="0"/>
                    </a:cxn>
                    <a:cxn ang="0">
                      <a:pos x="115" y="5"/>
                    </a:cxn>
                    <a:cxn ang="0">
                      <a:pos x="130" y="22"/>
                    </a:cxn>
                    <a:cxn ang="0">
                      <a:pos x="100" y="58"/>
                    </a:cxn>
                    <a:cxn ang="0">
                      <a:pos x="104" y="64"/>
                    </a:cxn>
                    <a:cxn ang="0">
                      <a:pos x="129" y="93"/>
                    </a:cxn>
                    <a:cxn ang="0">
                      <a:pos x="147" y="134"/>
                    </a:cxn>
                    <a:cxn ang="0">
                      <a:pos x="142" y="156"/>
                    </a:cxn>
                    <a:cxn ang="0">
                      <a:pos x="115" y="170"/>
                    </a:cxn>
                    <a:cxn ang="0">
                      <a:pos x="105" y="180"/>
                    </a:cxn>
                    <a:cxn ang="0">
                      <a:pos x="104" y="176"/>
                    </a:cxn>
                    <a:cxn ang="0">
                      <a:pos x="104" y="181"/>
                    </a:cxn>
                    <a:cxn ang="0">
                      <a:pos x="93" y="192"/>
                    </a:cxn>
                    <a:cxn ang="0">
                      <a:pos x="90" y="183"/>
                    </a:cxn>
                    <a:cxn ang="0">
                      <a:pos x="91" y="177"/>
                    </a:cxn>
                    <a:cxn ang="0">
                      <a:pos x="88" y="170"/>
                    </a:cxn>
                    <a:cxn ang="0">
                      <a:pos x="73" y="161"/>
                    </a:cxn>
                    <a:cxn ang="0">
                      <a:pos x="63" y="149"/>
                    </a:cxn>
                    <a:cxn ang="0">
                      <a:pos x="43" y="141"/>
                    </a:cxn>
                    <a:cxn ang="0">
                      <a:pos x="41" y="135"/>
                    </a:cxn>
                    <a:cxn ang="0">
                      <a:pos x="30" y="129"/>
                    </a:cxn>
                    <a:cxn ang="0">
                      <a:pos x="27" y="134"/>
                    </a:cxn>
                    <a:cxn ang="0">
                      <a:pos x="29" y="142"/>
                    </a:cxn>
                    <a:cxn ang="0">
                      <a:pos x="16" y="171"/>
                    </a:cxn>
                    <a:cxn ang="0">
                      <a:pos x="31" y="192"/>
                    </a:cxn>
                    <a:cxn ang="0">
                      <a:pos x="30" y="192"/>
                    </a:cxn>
                    <a:cxn ang="0">
                      <a:pos x="35" y="206"/>
                    </a:cxn>
                    <a:cxn ang="0">
                      <a:pos x="73" y="243"/>
                    </a:cxn>
                    <a:cxn ang="0">
                      <a:pos x="71" y="251"/>
                    </a:cxn>
                    <a:cxn ang="0">
                      <a:pos x="80" y="267"/>
                    </a:cxn>
                    <a:cxn ang="0">
                      <a:pos x="84" y="280"/>
                    </a:cxn>
                    <a:cxn ang="0">
                      <a:pos x="78" y="280"/>
                    </a:cxn>
                    <a:cxn ang="0">
                      <a:pos x="75" y="282"/>
                    </a:cxn>
                    <a:cxn ang="0">
                      <a:pos x="68" y="278"/>
                    </a:cxn>
                    <a:cxn ang="0">
                      <a:pos x="37" y="246"/>
                    </a:cxn>
                    <a:cxn ang="0">
                      <a:pos x="27" y="214"/>
                    </a:cxn>
                    <a:cxn ang="0">
                      <a:pos x="14" y="192"/>
                    </a:cxn>
                    <a:cxn ang="0">
                      <a:pos x="8" y="192"/>
                    </a:cxn>
                    <a:cxn ang="0">
                      <a:pos x="8" y="189"/>
                    </a:cxn>
                    <a:cxn ang="0">
                      <a:pos x="10" y="172"/>
                    </a:cxn>
                    <a:cxn ang="0">
                      <a:pos x="11" y="172"/>
                    </a:cxn>
                    <a:cxn ang="0">
                      <a:pos x="12" y="172"/>
                    </a:cxn>
                  </a:cxnLst>
                  <a:rect l="0" t="0" r="r" b="b"/>
                  <a:pathLst>
                    <a:path w="147" h="282">
                      <a:moveTo>
                        <a:pt x="12" y="172"/>
                      </a:moveTo>
                      <a:cubicBezTo>
                        <a:pt x="16" y="165"/>
                        <a:pt x="17" y="160"/>
                        <a:pt x="21" y="152"/>
                      </a:cubicBezTo>
                      <a:cubicBezTo>
                        <a:pt x="22" y="150"/>
                        <a:pt x="25" y="149"/>
                        <a:pt x="25" y="147"/>
                      </a:cubicBezTo>
                      <a:cubicBezTo>
                        <a:pt x="25" y="143"/>
                        <a:pt x="19" y="123"/>
                        <a:pt x="15" y="119"/>
                      </a:cubicBezTo>
                      <a:cubicBezTo>
                        <a:pt x="12" y="116"/>
                        <a:pt x="8" y="114"/>
                        <a:pt x="8" y="109"/>
                      </a:cubicBezTo>
                      <a:cubicBezTo>
                        <a:pt x="8" y="108"/>
                        <a:pt x="8" y="107"/>
                        <a:pt x="8" y="105"/>
                      </a:cubicBezTo>
                      <a:cubicBezTo>
                        <a:pt x="8" y="106"/>
                        <a:pt x="8" y="106"/>
                        <a:pt x="8" y="106"/>
                      </a:cubicBezTo>
                      <a:cubicBezTo>
                        <a:pt x="9" y="105"/>
                        <a:pt x="12" y="100"/>
                        <a:pt x="12" y="96"/>
                      </a:cubicBezTo>
                      <a:cubicBezTo>
                        <a:pt x="12" y="91"/>
                        <a:pt x="12" y="82"/>
                        <a:pt x="9" y="77"/>
                      </a:cubicBezTo>
                      <a:cubicBezTo>
                        <a:pt x="6" y="73"/>
                        <a:pt x="0" y="73"/>
                        <a:pt x="0" y="65"/>
                      </a:cubicBezTo>
                      <a:cubicBezTo>
                        <a:pt x="0" y="57"/>
                        <a:pt x="3" y="51"/>
                        <a:pt x="8" y="47"/>
                      </a:cubicBezTo>
                      <a:cubicBezTo>
                        <a:pt x="10" y="44"/>
                        <a:pt x="15" y="45"/>
                        <a:pt x="19" y="43"/>
                      </a:cubicBezTo>
                      <a:cubicBezTo>
                        <a:pt x="29" y="36"/>
                        <a:pt x="36" y="33"/>
                        <a:pt x="45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23"/>
                        <a:pt x="49" y="24"/>
                        <a:pt x="50" y="24"/>
                      </a:cubicBezTo>
                      <a:cubicBezTo>
                        <a:pt x="51" y="24"/>
                        <a:pt x="52" y="22"/>
                        <a:pt x="52" y="20"/>
                      </a:cubicBezTo>
                      <a:cubicBezTo>
                        <a:pt x="52" y="16"/>
                        <a:pt x="52" y="13"/>
                        <a:pt x="52" y="9"/>
                      </a:cubicBezTo>
                      <a:cubicBezTo>
                        <a:pt x="52" y="9"/>
                        <a:pt x="62" y="6"/>
                        <a:pt x="64" y="6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4" y="9"/>
                        <a:pt x="89" y="0"/>
                        <a:pt x="96" y="0"/>
                      </a:cubicBezTo>
                      <a:cubicBezTo>
                        <a:pt x="103" y="0"/>
                        <a:pt x="107" y="5"/>
                        <a:pt x="115" y="5"/>
                      </a:cubicBezTo>
                      <a:cubicBezTo>
                        <a:pt x="115" y="16"/>
                        <a:pt x="123" y="20"/>
                        <a:pt x="130" y="22"/>
                      </a:cubicBezTo>
                      <a:cubicBezTo>
                        <a:pt x="121" y="36"/>
                        <a:pt x="100" y="39"/>
                        <a:pt x="100" y="58"/>
                      </a:cubicBezTo>
                      <a:cubicBezTo>
                        <a:pt x="100" y="62"/>
                        <a:pt x="102" y="63"/>
                        <a:pt x="104" y="64"/>
                      </a:cubicBezTo>
                      <a:cubicBezTo>
                        <a:pt x="114" y="74"/>
                        <a:pt x="118" y="86"/>
                        <a:pt x="129" y="93"/>
                      </a:cubicBezTo>
                      <a:cubicBezTo>
                        <a:pt x="140" y="100"/>
                        <a:pt x="147" y="119"/>
                        <a:pt x="147" y="134"/>
                      </a:cubicBezTo>
                      <a:cubicBezTo>
                        <a:pt x="147" y="144"/>
                        <a:pt x="142" y="148"/>
                        <a:pt x="142" y="156"/>
                      </a:cubicBezTo>
                      <a:cubicBezTo>
                        <a:pt x="127" y="160"/>
                        <a:pt x="126" y="164"/>
                        <a:pt x="115" y="170"/>
                      </a:cubicBezTo>
                      <a:cubicBezTo>
                        <a:pt x="109" y="173"/>
                        <a:pt x="110" y="180"/>
                        <a:pt x="105" y="180"/>
                      </a:cubicBezTo>
                      <a:cubicBezTo>
                        <a:pt x="104" y="180"/>
                        <a:pt x="104" y="177"/>
                        <a:pt x="104" y="176"/>
                      </a:cubicBezTo>
                      <a:cubicBezTo>
                        <a:pt x="104" y="179"/>
                        <a:pt x="104" y="180"/>
                        <a:pt x="104" y="181"/>
                      </a:cubicBezTo>
                      <a:cubicBezTo>
                        <a:pt x="104" y="185"/>
                        <a:pt x="95" y="192"/>
                        <a:pt x="93" y="192"/>
                      </a:cubicBezTo>
                      <a:cubicBezTo>
                        <a:pt x="91" y="192"/>
                        <a:pt x="90" y="186"/>
                        <a:pt x="90" y="183"/>
                      </a:cubicBezTo>
                      <a:cubicBezTo>
                        <a:pt x="90" y="179"/>
                        <a:pt x="90" y="178"/>
                        <a:pt x="91" y="177"/>
                      </a:cubicBezTo>
                      <a:cubicBezTo>
                        <a:pt x="90" y="176"/>
                        <a:pt x="89" y="172"/>
                        <a:pt x="88" y="170"/>
                      </a:cubicBezTo>
                      <a:cubicBezTo>
                        <a:pt x="82" y="170"/>
                        <a:pt x="73" y="168"/>
                        <a:pt x="73" y="161"/>
                      </a:cubicBezTo>
                      <a:cubicBezTo>
                        <a:pt x="63" y="161"/>
                        <a:pt x="68" y="155"/>
                        <a:pt x="63" y="149"/>
                      </a:cubicBezTo>
                      <a:cubicBezTo>
                        <a:pt x="56" y="143"/>
                        <a:pt x="50" y="143"/>
                        <a:pt x="43" y="141"/>
                      </a:cubicBezTo>
                      <a:cubicBezTo>
                        <a:pt x="42" y="141"/>
                        <a:pt x="41" y="135"/>
                        <a:pt x="41" y="135"/>
                      </a:cubicBezTo>
                      <a:cubicBezTo>
                        <a:pt x="40" y="130"/>
                        <a:pt x="34" y="129"/>
                        <a:pt x="30" y="129"/>
                      </a:cubicBezTo>
                      <a:cubicBezTo>
                        <a:pt x="26" y="129"/>
                        <a:pt x="27" y="132"/>
                        <a:pt x="27" y="134"/>
                      </a:cubicBezTo>
                      <a:cubicBezTo>
                        <a:pt x="27" y="138"/>
                        <a:pt x="29" y="139"/>
                        <a:pt x="29" y="142"/>
                      </a:cubicBezTo>
                      <a:cubicBezTo>
                        <a:pt x="29" y="156"/>
                        <a:pt x="16" y="159"/>
                        <a:pt x="16" y="171"/>
                      </a:cubicBezTo>
                      <a:cubicBezTo>
                        <a:pt x="16" y="185"/>
                        <a:pt x="31" y="179"/>
                        <a:pt x="31" y="192"/>
                      </a:cubicBezTo>
                      <a:cubicBezTo>
                        <a:pt x="30" y="192"/>
                        <a:pt x="30" y="192"/>
                        <a:pt x="30" y="192"/>
                      </a:cubicBezTo>
                      <a:cubicBezTo>
                        <a:pt x="32" y="195"/>
                        <a:pt x="32" y="203"/>
                        <a:pt x="35" y="206"/>
                      </a:cubicBezTo>
                      <a:cubicBezTo>
                        <a:pt x="47" y="218"/>
                        <a:pt x="73" y="221"/>
                        <a:pt x="73" y="243"/>
                      </a:cubicBezTo>
                      <a:cubicBezTo>
                        <a:pt x="73" y="247"/>
                        <a:pt x="71" y="247"/>
                        <a:pt x="71" y="251"/>
                      </a:cubicBezTo>
                      <a:cubicBezTo>
                        <a:pt x="71" y="259"/>
                        <a:pt x="78" y="262"/>
                        <a:pt x="80" y="267"/>
                      </a:cubicBezTo>
                      <a:cubicBezTo>
                        <a:pt x="82" y="273"/>
                        <a:pt x="82" y="275"/>
                        <a:pt x="84" y="280"/>
                      </a:cubicBezTo>
                      <a:cubicBezTo>
                        <a:pt x="80" y="280"/>
                        <a:pt x="80" y="280"/>
                        <a:pt x="78" y="280"/>
                      </a:cubicBezTo>
                      <a:cubicBezTo>
                        <a:pt x="77" y="280"/>
                        <a:pt x="76" y="282"/>
                        <a:pt x="75" y="282"/>
                      </a:cubicBezTo>
                      <a:cubicBezTo>
                        <a:pt x="71" y="282"/>
                        <a:pt x="70" y="279"/>
                        <a:pt x="68" y="278"/>
                      </a:cubicBezTo>
                      <a:cubicBezTo>
                        <a:pt x="54" y="274"/>
                        <a:pt x="41" y="261"/>
                        <a:pt x="37" y="246"/>
                      </a:cubicBezTo>
                      <a:cubicBezTo>
                        <a:pt x="33" y="233"/>
                        <a:pt x="32" y="224"/>
                        <a:pt x="27" y="214"/>
                      </a:cubicBezTo>
                      <a:cubicBezTo>
                        <a:pt x="24" y="208"/>
                        <a:pt x="21" y="192"/>
                        <a:pt x="14" y="192"/>
                      </a:cubicBezTo>
                      <a:cubicBezTo>
                        <a:pt x="9" y="192"/>
                        <a:pt x="12" y="194"/>
                        <a:pt x="8" y="192"/>
                      </a:cubicBezTo>
                      <a:cubicBezTo>
                        <a:pt x="7" y="192"/>
                        <a:pt x="8" y="190"/>
                        <a:pt x="8" y="189"/>
                      </a:cubicBezTo>
                      <a:cubicBezTo>
                        <a:pt x="8" y="183"/>
                        <a:pt x="9" y="179"/>
                        <a:pt x="10" y="172"/>
                      </a:cubicBezTo>
                      <a:cubicBezTo>
                        <a:pt x="11" y="172"/>
                        <a:pt x="11" y="172"/>
                        <a:pt x="11" y="172"/>
                      </a:cubicBezTo>
                      <a:lnTo>
                        <a:pt x="12" y="17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262"/>
                <p:cNvSpPr>
                  <a:spLocks/>
                </p:cNvSpPr>
                <p:nvPr/>
              </p:nvSpPr>
              <p:spPr bwMode="auto">
                <a:xfrm>
                  <a:off x="6142038" y="2898775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9" y="11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20" y="15"/>
                    </a:cxn>
                    <a:cxn ang="0">
                      <a:pos x="21" y="19"/>
                    </a:cxn>
                    <a:cxn ang="0">
                      <a:pos x="17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21" h="19">
                      <a:moveTo>
                        <a:pt x="12" y="17"/>
                      </a:moveTo>
                      <a:cubicBezTo>
                        <a:pt x="11" y="17"/>
                        <a:pt x="9" y="12"/>
                        <a:pt x="9" y="11"/>
                      </a:cubicBezTo>
                      <a:cubicBezTo>
                        <a:pt x="7" y="7"/>
                        <a:pt x="0" y="9"/>
                        <a:pt x="0" y="6"/>
                      </a:cubicBezTo>
                      <a:cubicBezTo>
                        <a:pt x="0" y="3"/>
                        <a:pt x="6" y="0"/>
                        <a:pt x="9" y="0"/>
                      </a:cubicBezTo>
                      <a:cubicBezTo>
                        <a:pt x="11" y="7"/>
                        <a:pt x="14" y="15"/>
                        <a:pt x="20" y="15"/>
                      </a:cubicBezTo>
                      <a:cubicBezTo>
                        <a:pt x="20" y="16"/>
                        <a:pt x="20" y="18"/>
                        <a:pt x="21" y="19"/>
                      </a:cubicBezTo>
                      <a:cubicBezTo>
                        <a:pt x="20" y="19"/>
                        <a:pt x="18" y="19"/>
                        <a:pt x="17" y="19"/>
                      </a:cubicBezTo>
                      <a:cubicBezTo>
                        <a:pt x="15" y="19"/>
                        <a:pt x="14" y="17"/>
                        <a:pt x="12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263"/>
                <p:cNvSpPr>
                  <a:spLocks/>
                </p:cNvSpPr>
                <p:nvPr/>
              </p:nvSpPr>
              <p:spPr bwMode="auto">
                <a:xfrm>
                  <a:off x="6183313" y="2917825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5" y="0"/>
                    </a:cxn>
                    <a:cxn ang="0">
                      <a:pos x="9" y="3"/>
                    </a:cxn>
                    <a:cxn ang="0">
                      <a:pos x="4" y="8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9" h="8">
                      <a:moveTo>
                        <a:pt x="1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6" y="0"/>
                        <a:pt x="8" y="2"/>
                        <a:pt x="9" y="3"/>
                      </a:cubicBezTo>
                      <a:cubicBezTo>
                        <a:pt x="9" y="5"/>
                        <a:pt x="7" y="8"/>
                        <a:pt x="4" y="8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1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264"/>
                <p:cNvSpPr>
                  <a:spLocks/>
                </p:cNvSpPr>
                <p:nvPr/>
              </p:nvSpPr>
              <p:spPr bwMode="auto">
                <a:xfrm>
                  <a:off x="6035675" y="2892425"/>
                  <a:ext cx="9525" cy="158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8" y="1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3" y="0"/>
                    </a:cxn>
                    <a:cxn ang="0">
                      <a:pos x="3" y="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8" h="12">
                      <a:moveTo>
                        <a:pt x="1" y="0"/>
                      </a:moveTo>
                      <a:cubicBezTo>
                        <a:pt x="5" y="4"/>
                        <a:pt x="8" y="7"/>
                        <a:pt x="8" y="12"/>
                      </a:cubicBezTo>
                      <a:cubicBezTo>
                        <a:pt x="5" y="12"/>
                        <a:pt x="0" y="5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2"/>
                        <a:pt x="3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265"/>
                <p:cNvSpPr>
                  <a:spLocks/>
                </p:cNvSpPr>
                <p:nvPr/>
              </p:nvSpPr>
              <p:spPr bwMode="auto">
                <a:xfrm>
                  <a:off x="6013450" y="2855913"/>
                  <a:ext cx="15875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8" y="1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11">
                      <a:moveTo>
                        <a:pt x="2" y="0"/>
                      </a:moveTo>
                      <a:cubicBezTo>
                        <a:pt x="5" y="2"/>
                        <a:pt x="12" y="11"/>
                        <a:pt x="8" y="11"/>
                      </a:cubicBezTo>
                      <a:cubicBezTo>
                        <a:pt x="6" y="11"/>
                        <a:pt x="1" y="4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266"/>
                <p:cNvSpPr>
                  <a:spLocks/>
                </p:cNvSpPr>
                <p:nvPr/>
              </p:nvSpPr>
              <p:spPr bwMode="auto">
                <a:xfrm>
                  <a:off x="6548438" y="2284413"/>
                  <a:ext cx="41275" cy="49213"/>
                </a:xfrm>
                <a:custGeom>
                  <a:avLst/>
                  <a:gdLst/>
                  <a:ahLst/>
                  <a:cxnLst>
                    <a:cxn ang="0">
                      <a:pos x="12" y="22"/>
                    </a:cxn>
                    <a:cxn ang="0">
                      <a:pos x="14" y="16"/>
                    </a:cxn>
                    <a:cxn ang="0">
                      <a:pos x="10" y="10"/>
                    </a:cxn>
                    <a:cxn ang="0">
                      <a:pos x="10" y="14"/>
                    </a:cxn>
                    <a:cxn ang="0">
                      <a:pos x="5" y="16"/>
                    </a:cxn>
                    <a:cxn ang="0">
                      <a:pos x="0" y="11"/>
                    </a:cxn>
                    <a:cxn ang="0">
                      <a:pos x="14" y="0"/>
                    </a:cxn>
                    <a:cxn ang="0">
                      <a:pos x="26" y="3"/>
                    </a:cxn>
                    <a:cxn ang="0">
                      <a:pos x="26" y="8"/>
                    </a:cxn>
                    <a:cxn ang="0">
                      <a:pos x="30" y="11"/>
                    </a:cxn>
                    <a:cxn ang="0">
                      <a:pos x="30" y="16"/>
                    </a:cxn>
                    <a:cxn ang="0">
                      <a:pos x="26" y="16"/>
                    </a:cxn>
                    <a:cxn ang="0">
                      <a:pos x="15" y="37"/>
                    </a:cxn>
                    <a:cxn ang="0">
                      <a:pos x="14" y="33"/>
                    </a:cxn>
                    <a:cxn ang="0">
                      <a:pos x="14" y="36"/>
                    </a:cxn>
                    <a:cxn ang="0">
                      <a:pos x="7" y="29"/>
                    </a:cxn>
                    <a:cxn ang="0">
                      <a:pos x="12" y="22"/>
                    </a:cxn>
                  </a:cxnLst>
                  <a:rect l="0" t="0" r="r" b="b"/>
                  <a:pathLst>
                    <a:path w="30" h="37">
                      <a:moveTo>
                        <a:pt x="12" y="22"/>
                      </a:move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1" y="15"/>
                        <a:pt x="11" y="12"/>
                        <a:pt x="10" y="10"/>
                      </a:cubicBezTo>
                      <a:cubicBezTo>
                        <a:pt x="10" y="11"/>
                        <a:pt x="9" y="13"/>
                        <a:pt x="10" y="14"/>
                      </a:cubicBezTo>
                      <a:cubicBezTo>
                        <a:pt x="8" y="14"/>
                        <a:pt x="6" y="16"/>
                        <a:pt x="5" y="16"/>
                      </a:cubicBezTo>
                      <a:cubicBezTo>
                        <a:pt x="3" y="16"/>
                        <a:pt x="0" y="13"/>
                        <a:pt x="0" y="11"/>
                      </a:cubicBezTo>
                      <a:cubicBezTo>
                        <a:pt x="0" y="8"/>
                        <a:pt x="13" y="0"/>
                        <a:pt x="14" y="0"/>
                      </a:cubicBezTo>
                      <a:cubicBezTo>
                        <a:pt x="18" y="0"/>
                        <a:pt x="20" y="3"/>
                        <a:pt x="26" y="3"/>
                      </a:cubicBezTo>
                      <a:cubicBezTo>
                        <a:pt x="26" y="5"/>
                        <a:pt x="25" y="8"/>
                        <a:pt x="26" y="8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3"/>
                        <a:pt x="29" y="14"/>
                        <a:pt x="30" y="16"/>
                      </a:cubicBezTo>
                      <a:cubicBezTo>
                        <a:pt x="29" y="16"/>
                        <a:pt x="27" y="16"/>
                        <a:pt x="26" y="16"/>
                      </a:cubicBezTo>
                      <a:cubicBezTo>
                        <a:pt x="25" y="24"/>
                        <a:pt x="21" y="37"/>
                        <a:pt x="15" y="37"/>
                      </a:cubicBezTo>
                      <a:cubicBezTo>
                        <a:pt x="14" y="37"/>
                        <a:pt x="14" y="35"/>
                        <a:pt x="14" y="33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0" y="36"/>
                        <a:pt x="7" y="31"/>
                        <a:pt x="7" y="29"/>
                      </a:cubicBezTo>
                      <a:cubicBezTo>
                        <a:pt x="7" y="28"/>
                        <a:pt x="12" y="22"/>
                        <a:pt x="12" y="2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267"/>
                <p:cNvSpPr>
                  <a:spLocks/>
                </p:cNvSpPr>
                <p:nvPr/>
              </p:nvSpPr>
              <p:spPr bwMode="auto">
                <a:xfrm>
                  <a:off x="6596063" y="2271713"/>
                  <a:ext cx="42863" cy="30163"/>
                </a:xfrm>
                <a:custGeom>
                  <a:avLst/>
                  <a:gdLst/>
                  <a:ahLst/>
                  <a:cxnLst>
                    <a:cxn ang="0">
                      <a:pos x="23" y="15"/>
                    </a:cxn>
                    <a:cxn ang="0">
                      <a:pos x="17" y="12"/>
                    </a:cxn>
                    <a:cxn ang="0">
                      <a:pos x="6" y="23"/>
                    </a:cxn>
                    <a:cxn ang="0">
                      <a:pos x="3" y="17"/>
                    </a:cxn>
                    <a:cxn ang="0">
                      <a:pos x="0" y="12"/>
                    </a:cxn>
                    <a:cxn ang="0">
                      <a:pos x="8" y="5"/>
                    </a:cxn>
                    <a:cxn ang="0">
                      <a:pos x="23" y="0"/>
                    </a:cxn>
                    <a:cxn ang="0">
                      <a:pos x="23" y="15"/>
                    </a:cxn>
                  </a:cxnLst>
                  <a:rect l="0" t="0" r="r" b="b"/>
                  <a:pathLst>
                    <a:path w="33" h="23">
                      <a:moveTo>
                        <a:pt x="23" y="15"/>
                      </a:moveTo>
                      <a:cubicBezTo>
                        <a:pt x="20" y="15"/>
                        <a:pt x="18" y="13"/>
                        <a:pt x="17" y="12"/>
                      </a:cubicBezTo>
                      <a:cubicBezTo>
                        <a:pt x="13" y="16"/>
                        <a:pt x="12" y="23"/>
                        <a:pt x="6" y="23"/>
                      </a:cubicBezTo>
                      <a:cubicBezTo>
                        <a:pt x="4" y="23"/>
                        <a:pt x="3" y="19"/>
                        <a:pt x="3" y="17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12"/>
                        <a:pt x="8" y="6"/>
                        <a:pt x="8" y="5"/>
                      </a:cubicBezTo>
                      <a:cubicBezTo>
                        <a:pt x="16" y="7"/>
                        <a:pt x="17" y="0"/>
                        <a:pt x="23" y="0"/>
                      </a:cubicBezTo>
                      <a:cubicBezTo>
                        <a:pt x="33" y="0"/>
                        <a:pt x="28" y="15"/>
                        <a:pt x="23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268"/>
                <p:cNvSpPr>
                  <a:spLocks/>
                </p:cNvSpPr>
                <p:nvPr/>
              </p:nvSpPr>
              <p:spPr bwMode="auto">
                <a:xfrm>
                  <a:off x="6572250" y="2136775"/>
                  <a:ext cx="185738" cy="153988"/>
                </a:xfrm>
                <a:custGeom>
                  <a:avLst/>
                  <a:gdLst/>
                  <a:ahLst/>
                  <a:cxnLst>
                    <a:cxn ang="0">
                      <a:pos x="55" y="110"/>
                    </a:cxn>
                    <a:cxn ang="0">
                      <a:pos x="55" y="107"/>
                    </a:cxn>
                    <a:cxn ang="0">
                      <a:pos x="56" y="99"/>
                    </a:cxn>
                    <a:cxn ang="0">
                      <a:pos x="43" y="95"/>
                    </a:cxn>
                    <a:cxn ang="0">
                      <a:pos x="39" y="99"/>
                    </a:cxn>
                    <a:cxn ang="0">
                      <a:pos x="29" y="100"/>
                    </a:cxn>
                    <a:cxn ang="0">
                      <a:pos x="6" y="106"/>
                    </a:cxn>
                    <a:cxn ang="0">
                      <a:pos x="0" y="104"/>
                    </a:cxn>
                    <a:cxn ang="0">
                      <a:pos x="5" y="101"/>
                    </a:cxn>
                    <a:cxn ang="0">
                      <a:pos x="30" y="84"/>
                    </a:cxn>
                    <a:cxn ang="0">
                      <a:pos x="57" y="84"/>
                    </a:cxn>
                    <a:cxn ang="0">
                      <a:pos x="72" y="70"/>
                    </a:cxn>
                    <a:cxn ang="0">
                      <a:pos x="79" y="59"/>
                    </a:cxn>
                    <a:cxn ang="0">
                      <a:pos x="77" y="64"/>
                    </a:cxn>
                    <a:cxn ang="0">
                      <a:pos x="79" y="66"/>
                    </a:cxn>
                    <a:cxn ang="0">
                      <a:pos x="92" y="60"/>
                    </a:cxn>
                    <a:cxn ang="0">
                      <a:pos x="116" y="25"/>
                    </a:cxn>
                    <a:cxn ang="0">
                      <a:pos x="114" y="19"/>
                    </a:cxn>
                    <a:cxn ang="0">
                      <a:pos x="125" y="3"/>
                    </a:cxn>
                    <a:cxn ang="0">
                      <a:pos x="130" y="4"/>
                    </a:cxn>
                    <a:cxn ang="0">
                      <a:pos x="129" y="4"/>
                    </a:cxn>
                    <a:cxn ang="0">
                      <a:pos x="128" y="0"/>
                    </a:cxn>
                    <a:cxn ang="0">
                      <a:pos x="133" y="2"/>
                    </a:cxn>
                    <a:cxn ang="0">
                      <a:pos x="134" y="11"/>
                    </a:cxn>
                    <a:cxn ang="0">
                      <a:pos x="140" y="26"/>
                    </a:cxn>
                    <a:cxn ang="0">
                      <a:pos x="134" y="40"/>
                    </a:cxn>
                    <a:cxn ang="0">
                      <a:pos x="134" y="43"/>
                    </a:cxn>
                    <a:cxn ang="0">
                      <a:pos x="130" y="44"/>
                    </a:cxn>
                    <a:cxn ang="0">
                      <a:pos x="127" y="63"/>
                    </a:cxn>
                    <a:cxn ang="0">
                      <a:pos x="122" y="76"/>
                    </a:cxn>
                    <a:cxn ang="0">
                      <a:pos x="125" y="84"/>
                    </a:cxn>
                    <a:cxn ang="0">
                      <a:pos x="114" y="93"/>
                    </a:cxn>
                    <a:cxn ang="0">
                      <a:pos x="114" y="86"/>
                    </a:cxn>
                    <a:cxn ang="0">
                      <a:pos x="102" y="96"/>
                    </a:cxn>
                    <a:cxn ang="0">
                      <a:pos x="100" y="94"/>
                    </a:cxn>
                    <a:cxn ang="0">
                      <a:pos x="96" y="94"/>
                    </a:cxn>
                    <a:cxn ang="0">
                      <a:pos x="87" y="100"/>
                    </a:cxn>
                    <a:cxn ang="0">
                      <a:pos x="74" y="92"/>
                    </a:cxn>
                    <a:cxn ang="0">
                      <a:pos x="72" y="96"/>
                    </a:cxn>
                    <a:cxn ang="0">
                      <a:pos x="76" y="103"/>
                    </a:cxn>
                    <a:cxn ang="0">
                      <a:pos x="72" y="103"/>
                    </a:cxn>
                    <a:cxn ang="0">
                      <a:pos x="61" y="115"/>
                    </a:cxn>
                    <a:cxn ang="0">
                      <a:pos x="55" y="110"/>
                    </a:cxn>
                  </a:cxnLst>
                  <a:rect l="0" t="0" r="r" b="b"/>
                  <a:pathLst>
                    <a:path w="140" h="115">
                      <a:moveTo>
                        <a:pt x="55" y="110"/>
                      </a:moveTo>
                      <a:cubicBezTo>
                        <a:pt x="53" y="110"/>
                        <a:pt x="55" y="108"/>
                        <a:pt x="55" y="107"/>
                      </a:cubicBezTo>
                      <a:cubicBezTo>
                        <a:pt x="55" y="104"/>
                        <a:pt x="56" y="101"/>
                        <a:pt x="56" y="99"/>
                      </a:cubicBezTo>
                      <a:cubicBezTo>
                        <a:pt x="51" y="98"/>
                        <a:pt x="48" y="95"/>
                        <a:pt x="43" y="95"/>
                      </a:cubicBezTo>
                      <a:cubicBezTo>
                        <a:pt x="40" y="95"/>
                        <a:pt x="40" y="98"/>
                        <a:pt x="39" y="99"/>
                      </a:cubicBezTo>
                      <a:cubicBezTo>
                        <a:pt x="35" y="100"/>
                        <a:pt x="32" y="98"/>
                        <a:pt x="29" y="100"/>
                      </a:cubicBezTo>
                      <a:cubicBezTo>
                        <a:pt x="23" y="103"/>
                        <a:pt x="15" y="106"/>
                        <a:pt x="6" y="106"/>
                      </a:cubicBezTo>
                      <a:cubicBezTo>
                        <a:pt x="3" y="106"/>
                        <a:pt x="0" y="106"/>
                        <a:pt x="0" y="104"/>
                      </a:cubicBezTo>
                      <a:cubicBezTo>
                        <a:pt x="0" y="103"/>
                        <a:pt x="4" y="102"/>
                        <a:pt x="5" y="101"/>
                      </a:cubicBezTo>
                      <a:cubicBezTo>
                        <a:pt x="15" y="95"/>
                        <a:pt x="19" y="84"/>
                        <a:pt x="30" y="84"/>
                      </a:cubicBezTo>
                      <a:cubicBezTo>
                        <a:pt x="43" y="84"/>
                        <a:pt x="47" y="84"/>
                        <a:pt x="57" y="84"/>
                      </a:cubicBezTo>
                      <a:cubicBezTo>
                        <a:pt x="65" y="84"/>
                        <a:pt x="68" y="70"/>
                        <a:pt x="72" y="70"/>
                      </a:cubicBezTo>
                      <a:cubicBezTo>
                        <a:pt x="72" y="70"/>
                        <a:pt x="78" y="60"/>
                        <a:pt x="79" y="59"/>
                      </a:cubicBezTo>
                      <a:cubicBezTo>
                        <a:pt x="78" y="61"/>
                        <a:pt x="77" y="62"/>
                        <a:pt x="77" y="64"/>
                      </a:cubicBezTo>
                      <a:cubicBezTo>
                        <a:pt x="77" y="65"/>
                        <a:pt x="78" y="66"/>
                        <a:pt x="79" y="66"/>
                      </a:cubicBezTo>
                      <a:cubicBezTo>
                        <a:pt x="86" y="66"/>
                        <a:pt x="87" y="62"/>
                        <a:pt x="92" y="60"/>
                      </a:cubicBezTo>
                      <a:cubicBezTo>
                        <a:pt x="101" y="57"/>
                        <a:pt x="116" y="39"/>
                        <a:pt x="116" y="25"/>
                      </a:cubicBezTo>
                      <a:cubicBezTo>
                        <a:pt x="116" y="22"/>
                        <a:pt x="114" y="22"/>
                        <a:pt x="114" y="19"/>
                      </a:cubicBezTo>
                      <a:cubicBezTo>
                        <a:pt x="114" y="14"/>
                        <a:pt x="119" y="3"/>
                        <a:pt x="125" y="3"/>
                      </a:cubicBezTo>
                      <a:cubicBezTo>
                        <a:pt x="125" y="3"/>
                        <a:pt x="125" y="9"/>
                        <a:pt x="130" y="4"/>
                      </a:cubicBezTo>
                      <a:cubicBezTo>
                        <a:pt x="130" y="4"/>
                        <a:pt x="129" y="4"/>
                        <a:pt x="129" y="4"/>
                      </a:cubicBezTo>
                      <a:cubicBezTo>
                        <a:pt x="128" y="4"/>
                        <a:pt x="127" y="0"/>
                        <a:pt x="128" y="0"/>
                      </a:cubicBezTo>
                      <a:cubicBezTo>
                        <a:pt x="131" y="0"/>
                        <a:pt x="133" y="1"/>
                        <a:pt x="133" y="2"/>
                      </a:cubicBezTo>
                      <a:cubicBezTo>
                        <a:pt x="135" y="5"/>
                        <a:pt x="134" y="8"/>
                        <a:pt x="134" y="11"/>
                      </a:cubicBezTo>
                      <a:cubicBezTo>
                        <a:pt x="134" y="17"/>
                        <a:pt x="140" y="20"/>
                        <a:pt x="140" y="26"/>
                      </a:cubicBezTo>
                      <a:cubicBezTo>
                        <a:pt x="140" y="33"/>
                        <a:pt x="134" y="34"/>
                        <a:pt x="134" y="40"/>
                      </a:cubicBezTo>
                      <a:cubicBezTo>
                        <a:pt x="134" y="41"/>
                        <a:pt x="134" y="42"/>
                        <a:pt x="134" y="43"/>
                      </a:cubicBezTo>
                      <a:cubicBezTo>
                        <a:pt x="133" y="44"/>
                        <a:pt x="132" y="43"/>
                        <a:pt x="130" y="44"/>
                      </a:cubicBezTo>
                      <a:cubicBezTo>
                        <a:pt x="126" y="45"/>
                        <a:pt x="127" y="59"/>
                        <a:pt x="127" y="63"/>
                      </a:cubicBezTo>
                      <a:cubicBezTo>
                        <a:pt x="127" y="67"/>
                        <a:pt x="122" y="70"/>
                        <a:pt x="122" y="76"/>
                      </a:cubicBezTo>
                      <a:cubicBezTo>
                        <a:pt x="122" y="80"/>
                        <a:pt x="124" y="81"/>
                        <a:pt x="125" y="84"/>
                      </a:cubicBezTo>
                      <a:cubicBezTo>
                        <a:pt x="119" y="87"/>
                        <a:pt x="119" y="91"/>
                        <a:pt x="114" y="93"/>
                      </a:cubicBezTo>
                      <a:cubicBezTo>
                        <a:pt x="112" y="89"/>
                        <a:pt x="114" y="89"/>
                        <a:pt x="114" y="86"/>
                      </a:cubicBezTo>
                      <a:cubicBezTo>
                        <a:pt x="108" y="90"/>
                        <a:pt x="104" y="90"/>
                        <a:pt x="102" y="96"/>
                      </a:cubicBezTo>
                      <a:cubicBezTo>
                        <a:pt x="102" y="96"/>
                        <a:pt x="100" y="95"/>
                        <a:pt x="100" y="9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93" y="97"/>
                        <a:pt x="91" y="100"/>
                        <a:pt x="87" y="100"/>
                      </a:cubicBezTo>
                      <a:cubicBezTo>
                        <a:pt x="78" y="100"/>
                        <a:pt x="78" y="92"/>
                        <a:pt x="74" y="92"/>
                      </a:cubicBezTo>
                      <a:cubicBezTo>
                        <a:pt x="73" y="92"/>
                        <a:pt x="72" y="94"/>
                        <a:pt x="72" y="96"/>
                      </a:cubicBezTo>
                      <a:cubicBezTo>
                        <a:pt x="72" y="97"/>
                        <a:pt x="76" y="103"/>
                        <a:pt x="76" y="103"/>
                      </a:cubicBezTo>
                      <a:cubicBezTo>
                        <a:pt x="75" y="103"/>
                        <a:pt x="73" y="103"/>
                        <a:pt x="72" y="103"/>
                      </a:cubicBezTo>
                      <a:cubicBezTo>
                        <a:pt x="68" y="103"/>
                        <a:pt x="63" y="110"/>
                        <a:pt x="61" y="115"/>
                      </a:cubicBezTo>
                      <a:cubicBezTo>
                        <a:pt x="57" y="114"/>
                        <a:pt x="58" y="110"/>
                        <a:pt x="55" y="1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: Shape 269"/>
                <p:cNvSpPr>
                  <a:spLocks/>
                </p:cNvSpPr>
                <p:nvPr/>
              </p:nvSpPr>
              <p:spPr bwMode="auto">
                <a:xfrm>
                  <a:off x="6721475" y="2054225"/>
                  <a:ext cx="96838" cy="80963"/>
                </a:xfrm>
                <a:custGeom>
                  <a:avLst/>
                  <a:gdLst/>
                  <a:ahLst/>
                  <a:cxnLst>
                    <a:cxn ang="0">
                      <a:pos x="11" y="33"/>
                    </a:cxn>
                    <a:cxn ang="0">
                      <a:pos x="15" y="33"/>
                    </a:cxn>
                    <a:cxn ang="0">
                      <a:pos x="26" y="10"/>
                    </a:cxn>
                    <a:cxn ang="0">
                      <a:pos x="23" y="6"/>
                    </a:cxn>
                    <a:cxn ang="0">
                      <a:pos x="26" y="0"/>
                    </a:cxn>
                    <a:cxn ang="0">
                      <a:pos x="60" y="22"/>
                    </a:cxn>
                    <a:cxn ang="0">
                      <a:pos x="70" y="21"/>
                    </a:cxn>
                    <a:cxn ang="0">
                      <a:pos x="67" y="26"/>
                    </a:cxn>
                    <a:cxn ang="0">
                      <a:pos x="72" y="32"/>
                    </a:cxn>
                    <a:cxn ang="0">
                      <a:pos x="59" y="36"/>
                    </a:cxn>
                    <a:cxn ang="0">
                      <a:pos x="43" y="51"/>
                    </a:cxn>
                    <a:cxn ang="0">
                      <a:pos x="24" y="41"/>
                    </a:cxn>
                    <a:cxn ang="0">
                      <a:pos x="21" y="45"/>
                    </a:cxn>
                    <a:cxn ang="0">
                      <a:pos x="8" y="48"/>
                    </a:cxn>
                    <a:cxn ang="0">
                      <a:pos x="16" y="54"/>
                    </a:cxn>
                    <a:cxn ang="0">
                      <a:pos x="5" y="61"/>
                    </a:cxn>
                    <a:cxn ang="0">
                      <a:pos x="3" y="61"/>
                    </a:cxn>
                    <a:cxn ang="0">
                      <a:pos x="3" y="51"/>
                    </a:cxn>
                    <a:cxn ang="0">
                      <a:pos x="0" y="46"/>
                    </a:cxn>
                    <a:cxn ang="0">
                      <a:pos x="8" y="35"/>
                    </a:cxn>
                    <a:cxn ang="0">
                      <a:pos x="8" y="32"/>
                    </a:cxn>
                    <a:cxn ang="0">
                      <a:pos x="12" y="34"/>
                    </a:cxn>
                    <a:cxn ang="0">
                      <a:pos x="11" y="33"/>
                    </a:cxn>
                  </a:cxnLst>
                  <a:rect l="0" t="0" r="r" b="b"/>
                  <a:pathLst>
                    <a:path w="72" h="61">
                      <a:moveTo>
                        <a:pt x="11" y="33"/>
                      </a:moveTo>
                      <a:cubicBezTo>
                        <a:pt x="12" y="33"/>
                        <a:pt x="14" y="33"/>
                        <a:pt x="15" y="33"/>
                      </a:cubicBezTo>
                      <a:cubicBezTo>
                        <a:pt x="23" y="33"/>
                        <a:pt x="26" y="16"/>
                        <a:pt x="26" y="10"/>
                      </a:cubicBezTo>
                      <a:cubicBezTo>
                        <a:pt x="26" y="8"/>
                        <a:pt x="23" y="7"/>
                        <a:pt x="23" y="6"/>
                      </a:cubicBezTo>
                      <a:cubicBezTo>
                        <a:pt x="23" y="2"/>
                        <a:pt x="25" y="1"/>
                        <a:pt x="26" y="0"/>
                      </a:cubicBezTo>
                      <a:cubicBezTo>
                        <a:pt x="38" y="8"/>
                        <a:pt x="43" y="22"/>
                        <a:pt x="60" y="22"/>
                      </a:cubicBezTo>
                      <a:cubicBezTo>
                        <a:pt x="64" y="22"/>
                        <a:pt x="67" y="19"/>
                        <a:pt x="70" y="21"/>
                      </a:cubicBezTo>
                      <a:cubicBezTo>
                        <a:pt x="69" y="23"/>
                        <a:pt x="67" y="24"/>
                        <a:pt x="67" y="26"/>
                      </a:cubicBezTo>
                      <a:cubicBezTo>
                        <a:pt x="67" y="29"/>
                        <a:pt x="71" y="32"/>
                        <a:pt x="72" y="32"/>
                      </a:cubicBezTo>
                      <a:cubicBezTo>
                        <a:pt x="68" y="35"/>
                        <a:pt x="65" y="36"/>
                        <a:pt x="59" y="36"/>
                      </a:cubicBezTo>
                      <a:cubicBezTo>
                        <a:pt x="49" y="36"/>
                        <a:pt x="46" y="46"/>
                        <a:pt x="43" y="51"/>
                      </a:cubicBezTo>
                      <a:cubicBezTo>
                        <a:pt x="36" y="47"/>
                        <a:pt x="31" y="46"/>
                        <a:pt x="24" y="41"/>
                      </a:cubicBezTo>
                      <a:cubicBezTo>
                        <a:pt x="23" y="42"/>
                        <a:pt x="21" y="43"/>
                        <a:pt x="21" y="45"/>
                      </a:cubicBezTo>
                      <a:cubicBezTo>
                        <a:pt x="15" y="45"/>
                        <a:pt x="8" y="40"/>
                        <a:pt x="8" y="48"/>
                      </a:cubicBezTo>
                      <a:cubicBezTo>
                        <a:pt x="8" y="52"/>
                        <a:pt x="14" y="52"/>
                        <a:pt x="16" y="54"/>
                      </a:cubicBezTo>
                      <a:cubicBezTo>
                        <a:pt x="12" y="59"/>
                        <a:pt x="9" y="57"/>
                        <a:pt x="5" y="61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3" y="58"/>
                        <a:pt x="3" y="51"/>
                        <a:pt x="3" y="51"/>
                      </a:cubicBezTo>
                      <a:cubicBezTo>
                        <a:pt x="3" y="49"/>
                        <a:pt x="0" y="48"/>
                        <a:pt x="0" y="46"/>
                      </a:cubicBezTo>
                      <a:cubicBezTo>
                        <a:pt x="0" y="41"/>
                        <a:pt x="8" y="38"/>
                        <a:pt x="8" y="35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10" y="33"/>
                        <a:pt x="12" y="34"/>
                      </a:cubicBezTo>
                      <a:lnTo>
                        <a:pt x="11" y="3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: Shape 270"/>
                <p:cNvSpPr>
                  <a:spLocks/>
                </p:cNvSpPr>
                <p:nvPr/>
              </p:nvSpPr>
              <p:spPr bwMode="auto">
                <a:xfrm>
                  <a:off x="6816725" y="2073275"/>
                  <a:ext cx="15875" cy="1428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" y="11"/>
                    </a:cxn>
                    <a:cxn ang="0">
                      <a:pos x="1" y="7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11">
                      <a:moveTo>
                        <a:pt x="10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4"/>
                        <a:pt x="5" y="11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3" y="4"/>
                        <a:pt x="8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: Shape 271"/>
                <p:cNvSpPr>
                  <a:spLocks/>
                </p:cNvSpPr>
                <p:nvPr/>
              </p:nvSpPr>
              <p:spPr bwMode="auto">
                <a:xfrm>
                  <a:off x="6848475" y="2052638"/>
                  <a:ext cx="22225" cy="15875"/>
                </a:xfrm>
                <a:custGeom>
                  <a:avLst/>
                  <a:gdLst/>
                  <a:ahLst/>
                  <a:cxnLst>
                    <a:cxn ang="0">
                      <a:pos x="17" y="3"/>
                    </a:cxn>
                    <a:cxn ang="0">
                      <a:pos x="1" y="12"/>
                    </a:cxn>
                    <a:cxn ang="0">
                      <a:pos x="1" y="10"/>
                    </a:cxn>
                    <a:cxn ang="0">
                      <a:pos x="10" y="0"/>
                    </a:cxn>
                    <a:cxn ang="0">
                      <a:pos x="17" y="0"/>
                    </a:cxn>
                    <a:cxn ang="0">
                      <a:pos x="17" y="3"/>
                    </a:cxn>
                  </a:cxnLst>
                  <a:rect l="0" t="0" r="r" b="b"/>
                  <a:pathLst>
                    <a:path w="17" h="12">
                      <a:moveTo>
                        <a:pt x="17" y="3"/>
                      </a:moveTo>
                      <a:cubicBezTo>
                        <a:pt x="7" y="3"/>
                        <a:pt x="7" y="12"/>
                        <a:pt x="1" y="12"/>
                      </a:cubicBezTo>
                      <a:cubicBezTo>
                        <a:pt x="0" y="12"/>
                        <a:pt x="1" y="10"/>
                        <a:pt x="1" y="10"/>
                      </a:cubicBezTo>
                      <a:cubicBezTo>
                        <a:pt x="1" y="10"/>
                        <a:pt x="5" y="0"/>
                        <a:pt x="10" y="0"/>
                      </a:cubicBezTo>
                      <a:cubicBezTo>
                        <a:pt x="13" y="0"/>
                        <a:pt x="15" y="0"/>
                        <a:pt x="17" y="0"/>
                      </a:cubicBezTo>
                      <a:lnTo>
                        <a:pt x="17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272"/>
                <p:cNvSpPr>
                  <a:spLocks/>
                </p:cNvSpPr>
                <p:nvPr/>
              </p:nvSpPr>
              <p:spPr bwMode="auto">
                <a:xfrm>
                  <a:off x="6888163" y="2035175"/>
                  <a:ext cx="12700" cy="1111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2" y="3"/>
                    </a:cxn>
                    <a:cxn ang="0">
                      <a:pos x="9" y="0"/>
                    </a:cxn>
                    <a:cxn ang="0">
                      <a:pos x="1" y="9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9" h="9">
                      <a:moveTo>
                        <a:pt x="1" y="6"/>
                      </a:moveTo>
                      <a:cubicBezTo>
                        <a:pt x="3" y="6"/>
                        <a:pt x="1" y="4"/>
                        <a:pt x="2" y="3"/>
                      </a:cubicBezTo>
                      <a:cubicBezTo>
                        <a:pt x="3" y="0"/>
                        <a:pt x="8" y="0"/>
                        <a:pt x="9" y="0"/>
                      </a:cubicBezTo>
                      <a:cubicBezTo>
                        <a:pt x="8" y="3"/>
                        <a:pt x="5" y="9"/>
                        <a:pt x="1" y="9"/>
                      </a:cubicBezTo>
                      <a:cubicBezTo>
                        <a:pt x="0" y="9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: Shape 273"/>
                <p:cNvSpPr>
                  <a:spLocks/>
                </p:cNvSpPr>
                <p:nvPr/>
              </p:nvSpPr>
              <p:spPr bwMode="auto">
                <a:xfrm>
                  <a:off x="6753225" y="1855788"/>
                  <a:ext cx="47625" cy="184150"/>
                </a:xfrm>
                <a:custGeom>
                  <a:avLst/>
                  <a:gdLst/>
                  <a:ahLst/>
                  <a:cxnLst>
                    <a:cxn ang="0">
                      <a:pos x="26" y="84"/>
                    </a:cxn>
                    <a:cxn ang="0">
                      <a:pos x="13" y="109"/>
                    </a:cxn>
                    <a:cxn ang="0">
                      <a:pos x="26" y="132"/>
                    </a:cxn>
                    <a:cxn ang="0">
                      <a:pos x="25" y="132"/>
                    </a:cxn>
                    <a:cxn ang="0">
                      <a:pos x="20" y="128"/>
                    </a:cxn>
                    <a:cxn ang="0">
                      <a:pos x="16" y="128"/>
                    </a:cxn>
                    <a:cxn ang="0">
                      <a:pos x="5" y="138"/>
                    </a:cxn>
                    <a:cxn ang="0">
                      <a:pos x="5" y="125"/>
                    </a:cxn>
                    <a:cxn ang="0">
                      <a:pos x="7" y="105"/>
                    </a:cxn>
                    <a:cxn ang="0">
                      <a:pos x="4" y="93"/>
                    </a:cxn>
                    <a:cxn ang="0">
                      <a:pos x="7" y="79"/>
                    </a:cxn>
                    <a:cxn ang="0">
                      <a:pos x="7" y="53"/>
                    </a:cxn>
                    <a:cxn ang="0">
                      <a:pos x="0" y="37"/>
                    </a:cxn>
                    <a:cxn ang="0">
                      <a:pos x="9" y="15"/>
                    </a:cxn>
                    <a:cxn ang="0">
                      <a:pos x="11" y="9"/>
                    </a:cxn>
                    <a:cxn ang="0">
                      <a:pos x="11" y="0"/>
                    </a:cxn>
                    <a:cxn ang="0">
                      <a:pos x="14" y="0"/>
                    </a:cxn>
                    <a:cxn ang="0">
                      <a:pos x="19" y="20"/>
                    </a:cxn>
                    <a:cxn ang="0">
                      <a:pos x="21" y="37"/>
                    </a:cxn>
                    <a:cxn ang="0">
                      <a:pos x="21" y="47"/>
                    </a:cxn>
                    <a:cxn ang="0">
                      <a:pos x="24" y="59"/>
                    </a:cxn>
                    <a:cxn ang="0">
                      <a:pos x="36" y="90"/>
                    </a:cxn>
                    <a:cxn ang="0">
                      <a:pos x="26" y="84"/>
                    </a:cxn>
                  </a:cxnLst>
                  <a:rect l="0" t="0" r="r" b="b"/>
                  <a:pathLst>
                    <a:path w="36" h="138">
                      <a:moveTo>
                        <a:pt x="26" y="84"/>
                      </a:moveTo>
                      <a:cubicBezTo>
                        <a:pt x="15" y="84"/>
                        <a:pt x="13" y="98"/>
                        <a:pt x="13" y="109"/>
                      </a:cubicBezTo>
                      <a:cubicBezTo>
                        <a:pt x="13" y="120"/>
                        <a:pt x="22" y="124"/>
                        <a:pt x="26" y="132"/>
                      </a:cubicBezTo>
                      <a:cubicBezTo>
                        <a:pt x="26" y="132"/>
                        <a:pt x="25" y="132"/>
                        <a:pt x="25" y="132"/>
                      </a:cubicBezTo>
                      <a:cubicBezTo>
                        <a:pt x="23" y="133"/>
                        <a:pt x="21" y="130"/>
                        <a:pt x="20" y="128"/>
                      </a:cubicBezTo>
                      <a:cubicBezTo>
                        <a:pt x="19" y="128"/>
                        <a:pt x="17" y="128"/>
                        <a:pt x="16" y="128"/>
                      </a:cubicBezTo>
                      <a:cubicBezTo>
                        <a:pt x="11" y="128"/>
                        <a:pt x="11" y="138"/>
                        <a:pt x="5" y="138"/>
                      </a:cubicBezTo>
                      <a:cubicBezTo>
                        <a:pt x="4" y="138"/>
                        <a:pt x="5" y="127"/>
                        <a:pt x="5" y="125"/>
                      </a:cubicBezTo>
                      <a:cubicBezTo>
                        <a:pt x="5" y="117"/>
                        <a:pt x="7" y="112"/>
                        <a:pt x="7" y="105"/>
                      </a:cubicBezTo>
                      <a:cubicBezTo>
                        <a:pt x="7" y="99"/>
                        <a:pt x="4" y="98"/>
                        <a:pt x="4" y="93"/>
                      </a:cubicBezTo>
                      <a:cubicBezTo>
                        <a:pt x="4" y="86"/>
                        <a:pt x="7" y="84"/>
                        <a:pt x="7" y="79"/>
                      </a:cubicBezTo>
                      <a:cubicBezTo>
                        <a:pt x="7" y="68"/>
                        <a:pt x="7" y="64"/>
                        <a:pt x="7" y="53"/>
                      </a:cubicBezTo>
                      <a:cubicBezTo>
                        <a:pt x="7" y="46"/>
                        <a:pt x="0" y="44"/>
                        <a:pt x="0" y="37"/>
                      </a:cubicBezTo>
                      <a:cubicBezTo>
                        <a:pt x="0" y="28"/>
                        <a:pt x="3" y="16"/>
                        <a:pt x="9" y="15"/>
                      </a:cubicBezTo>
                      <a:cubicBezTo>
                        <a:pt x="9" y="12"/>
                        <a:pt x="11" y="11"/>
                        <a:pt x="11" y="9"/>
                      </a:cubicBezTo>
                      <a:cubicBezTo>
                        <a:pt x="11" y="4"/>
                        <a:pt x="11" y="3"/>
                        <a:pt x="11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4" y="8"/>
                        <a:pt x="18" y="14"/>
                        <a:pt x="19" y="20"/>
                      </a:cubicBezTo>
                      <a:cubicBezTo>
                        <a:pt x="21" y="26"/>
                        <a:pt x="18" y="30"/>
                        <a:pt x="21" y="3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0" y="52"/>
                        <a:pt x="23" y="57"/>
                        <a:pt x="24" y="59"/>
                      </a:cubicBezTo>
                      <a:cubicBezTo>
                        <a:pt x="27" y="70"/>
                        <a:pt x="33" y="79"/>
                        <a:pt x="36" y="90"/>
                      </a:cubicBezTo>
                      <a:cubicBezTo>
                        <a:pt x="34" y="86"/>
                        <a:pt x="30" y="84"/>
                        <a:pt x="26" y="8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274"/>
                <p:cNvSpPr>
                  <a:spLocks/>
                </p:cNvSpPr>
                <p:nvPr/>
              </p:nvSpPr>
              <p:spPr bwMode="auto">
                <a:xfrm>
                  <a:off x="5241925" y="1219200"/>
                  <a:ext cx="292100" cy="214313"/>
                </a:xfrm>
                <a:custGeom>
                  <a:avLst/>
                  <a:gdLst/>
                  <a:ahLst/>
                  <a:cxnLst>
                    <a:cxn ang="0">
                      <a:pos x="76" y="161"/>
                    </a:cxn>
                    <a:cxn ang="0">
                      <a:pos x="50" y="131"/>
                    </a:cxn>
                    <a:cxn ang="0">
                      <a:pos x="103" y="67"/>
                    </a:cxn>
                    <a:cxn ang="0">
                      <a:pos x="125" y="55"/>
                    </a:cxn>
                    <a:cxn ang="0">
                      <a:pos x="134" y="45"/>
                    </a:cxn>
                    <a:cxn ang="0">
                      <a:pos x="175" y="34"/>
                    </a:cxn>
                    <a:cxn ang="0">
                      <a:pos x="220" y="11"/>
                    </a:cxn>
                    <a:cxn ang="0">
                      <a:pos x="203" y="0"/>
                    </a:cxn>
                    <a:cxn ang="0">
                      <a:pos x="136" y="25"/>
                    </a:cxn>
                    <a:cxn ang="0">
                      <a:pos x="123" y="19"/>
                    </a:cxn>
                    <a:cxn ang="0">
                      <a:pos x="109" y="25"/>
                    </a:cxn>
                    <a:cxn ang="0">
                      <a:pos x="69" y="46"/>
                    </a:cxn>
                    <a:cxn ang="0">
                      <a:pos x="52" y="49"/>
                    </a:cxn>
                    <a:cxn ang="0">
                      <a:pos x="47" y="53"/>
                    </a:cxn>
                    <a:cxn ang="0">
                      <a:pos x="50" y="61"/>
                    </a:cxn>
                    <a:cxn ang="0">
                      <a:pos x="27" y="88"/>
                    </a:cxn>
                    <a:cxn ang="0">
                      <a:pos x="34" y="98"/>
                    </a:cxn>
                    <a:cxn ang="0">
                      <a:pos x="13" y="110"/>
                    </a:cxn>
                    <a:cxn ang="0">
                      <a:pos x="13" y="117"/>
                    </a:cxn>
                    <a:cxn ang="0">
                      <a:pos x="0" y="134"/>
                    </a:cxn>
                    <a:cxn ang="0">
                      <a:pos x="8" y="143"/>
                    </a:cxn>
                    <a:cxn ang="0">
                      <a:pos x="21" y="143"/>
                    </a:cxn>
                    <a:cxn ang="0">
                      <a:pos x="27" y="158"/>
                    </a:cxn>
                    <a:cxn ang="0">
                      <a:pos x="39" y="158"/>
                    </a:cxn>
                    <a:cxn ang="0">
                      <a:pos x="42" y="161"/>
                    </a:cxn>
                    <a:cxn ang="0">
                      <a:pos x="76" y="161"/>
                    </a:cxn>
                    <a:cxn ang="0">
                      <a:pos x="72" y="156"/>
                    </a:cxn>
                    <a:cxn ang="0">
                      <a:pos x="76" y="161"/>
                    </a:cxn>
                  </a:cxnLst>
                  <a:rect l="0" t="0" r="r" b="b"/>
                  <a:pathLst>
                    <a:path w="220" h="161">
                      <a:moveTo>
                        <a:pt x="76" y="161"/>
                      </a:moveTo>
                      <a:cubicBezTo>
                        <a:pt x="66" y="151"/>
                        <a:pt x="50" y="147"/>
                        <a:pt x="50" y="131"/>
                      </a:cubicBezTo>
                      <a:cubicBezTo>
                        <a:pt x="50" y="102"/>
                        <a:pt x="81" y="73"/>
                        <a:pt x="103" y="67"/>
                      </a:cubicBezTo>
                      <a:cubicBezTo>
                        <a:pt x="111" y="64"/>
                        <a:pt x="113" y="55"/>
                        <a:pt x="125" y="55"/>
                      </a:cubicBezTo>
                      <a:cubicBezTo>
                        <a:pt x="130" y="55"/>
                        <a:pt x="132" y="46"/>
                        <a:pt x="134" y="45"/>
                      </a:cubicBezTo>
                      <a:cubicBezTo>
                        <a:pt x="149" y="38"/>
                        <a:pt x="160" y="41"/>
                        <a:pt x="175" y="34"/>
                      </a:cubicBezTo>
                      <a:cubicBezTo>
                        <a:pt x="186" y="28"/>
                        <a:pt x="220" y="26"/>
                        <a:pt x="220" y="11"/>
                      </a:cubicBezTo>
                      <a:cubicBezTo>
                        <a:pt x="220" y="6"/>
                        <a:pt x="208" y="0"/>
                        <a:pt x="203" y="0"/>
                      </a:cubicBezTo>
                      <a:cubicBezTo>
                        <a:pt x="181" y="0"/>
                        <a:pt x="160" y="25"/>
                        <a:pt x="136" y="25"/>
                      </a:cubicBezTo>
                      <a:cubicBezTo>
                        <a:pt x="131" y="25"/>
                        <a:pt x="128" y="19"/>
                        <a:pt x="123" y="19"/>
                      </a:cubicBezTo>
                      <a:cubicBezTo>
                        <a:pt x="115" y="19"/>
                        <a:pt x="115" y="25"/>
                        <a:pt x="109" y="25"/>
                      </a:cubicBezTo>
                      <a:cubicBezTo>
                        <a:pt x="93" y="25"/>
                        <a:pt x="80" y="46"/>
                        <a:pt x="69" y="46"/>
                      </a:cubicBezTo>
                      <a:cubicBezTo>
                        <a:pt x="63" y="46"/>
                        <a:pt x="58" y="49"/>
                        <a:pt x="52" y="49"/>
                      </a:cubicBezTo>
                      <a:cubicBezTo>
                        <a:pt x="49" y="49"/>
                        <a:pt x="47" y="52"/>
                        <a:pt x="47" y="53"/>
                      </a:cubicBezTo>
                      <a:cubicBezTo>
                        <a:pt x="47" y="56"/>
                        <a:pt x="50" y="58"/>
                        <a:pt x="50" y="61"/>
                      </a:cubicBezTo>
                      <a:cubicBezTo>
                        <a:pt x="50" y="74"/>
                        <a:pt x="27" y="80"/>
                        <a:pt x="27" y="88"/>
                      </a:cubicBezTo>
                      <a:cubicBezTo>
                        <a:pt x="27" y="91"/>
                        <a:pt x="34" y="92"/>
                        <a:pt x="34" y="98"/>
                      </a:cubicBezTo>
                      <a:cubicBezTo>
                        <a:pt x="27" y="99"/>
                        <a:pt x="13" y="102"/>
                        <a:pt x="13" y="110"/>
                      </a:cubicBezTo>
                      <a:cubicBezTo>
                        <a:pt x="13" y="115"/>
                        <a:pt x="13" y="117"/>
                        <a:pt x="13" y="117"/>
                      </a:cubicBezTo>
                      <a:cubicBezTo>
                        <a:pt x="13" y="124"/>
                        <a:pt x="0" y="124"/>
                        <a:pt x="0" y="134"/>
                      </a:cubicBezTo>
                      <a:cubicBezTo>
                        <a:pt x="0" y="139"/>
                        <a:pt x="8" y="143"/>
                        <a:pt x="8" y="143"/>
                      </a:cubicBezTo>
                      <a:cubicBezTo>
                        <a:pt x="8" y="143"/>
                        <a:pt x="20" y="143"/>
                        <a:pt x="21" y="143"/>
                      </a:cubicBezTo>
                      <a:cubicBezTo>
                        <a:pt x="28" y="145"/>
                        <a:pt x="24" y="152"/>
                        <a:pt x="27" y="158"/>
                      </a:cubicBezTo>
                      <a:cubicBezTo>
                        <a:pt x="28" y="161"/>
                        <a:pt x="35" y="158"/>
                        <a:pt x="39" y="158"/>
                      </a:cubicBezTo>
                      <a:cubicBezTo>
                        <a:pt x="40" y="158"/>
                        <a:pt x="41" y="161"/>
                        <a:pt x="42" y="161"/>
                      </a:cubicBezTo>
                      <a:cubicBezTo>
                        <a:pt x="76" y="161"/>
                        <a:pt x="76" y="161"/>
                        <a:pt x="76" y="161"/>
                      </a:cubicBezTo>
                      <a:cubicBezTo>
                        <a:pt x="75" y="159"/>
                        <a:pt x="73" y="157"/>
                        <a:pt x="72" y="156"/>
                      </a:cubicBezTo>
                      <a:lnTo>
                        <a:pt x="76" y="16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275"/>
                <p:cNvSpPr>
                  <a:spLocks/>
                </p:cNvSpPr>
                <p:nvPr/>
              </p:nvSpPr>
              <p:spPr bwMode="auto">
                <a:xfrm>
                  <a:off x="4713288" y="1196975"/>
                  <a:ext cx="2847975" cy="1058863"/>
                </a:xfrm>
                <a:custGeom>
                  <a:avLst/>
                  <a:gdLst/>
                  <a:ahLst/>
                  <a:cxnLst>
                    <a:cxn ang="0">
                      <a:pos x="1515" y="585"/>
                    </a:cxn>
                    <a:cxn ang="0">
                      <a:pos x="1460" y="485"/>
                    </a:cxn>
                    <a:cxn ang="0">
                      <a:pos x="1665" y="408"/>
                    </a:cxn>
                    <a:cxn ang="0">
                      <a:pos x="1804" y="346"/>
                    </a:cxn>
                    <a:cxn ang="0">
                      <a:pos x="1709" y="465"/>
                    </a:cxn>
                    <a:cxn ang="0">
                      <a:pos x="1793" y="452"/>
                    </a:cxn>
                    <a:cxn ang="0">
                      <a:pos x="1989" y="313"/>
                    </a:cxn>
                    <a:cxn ang="0">
                      <a:pos x="2112" y="287"/>
                    </a:cxn>
                    <a:cxn ang="0">
                      <a:pos x="1892" y="194"/>
                    </a:cxn>
                    <a:cxn ang="0">
                      <a:pos x="1660" y="159"/>
                    </a:cxn>
                    <a:cxn ang="0">
                      <a:pos x="1435" y="157"/>
                    </a:cxn>
                    <a:cxn ang="0">
                      <a:pos x="1314" y="97"/>
                    </a:cxn>
                    <a:cxn ang="0">
                      <a:pos x="1102" y="104"/>
                    </a:cxn>
                    <a:cxn ang="0">
                      <a:pos x="1016" y="27"/>
                    </a:cxn>
                    <a:cxn ang="0">
                      <a:pos x="758" y="117"/>
                    </a:cxn>
                    <a:cxn ang="0">
                      <a:pos x="668" y="148"/>
                    </a:cxn>
                    <a:cxn ang="0">
                      <a:pos x="644" y="121"/>
                    </a:cxn>
                    <a:cxn ang="0">
                      <a:pos x="511" y="207"/>
                    </a:cxn>
                    <a:cxn ang="0">
                      <a:pos x="322" y="247"/>
                    </a:cxn>
                    <a:cxn ang="0">
                      <a:pos x="214" y="296"/>
                    </a:cxn>
                    <a:cxn ang="0">
                      <a:pos x="229" y="227"/>
                    </a:cxn>
                    <a:cxn ang="0">
                      <a:pos x="127" y="236"/>
                    </a:cxn>
                    <a:cxn ang="0">
                      <a:pos x="136" y="312"/>
                    </a:cxn>
                    <a:cxn ang="0">
                      <a:pos x="117" y="395"/>
                    </a:cxn>
                    <a:cxn ang="0">
                      <a:pos x="50" y="446"/>
                    </a:cxn>
                    <a:cxn ang="0">
                      <a:pos x="16" y="495"/>
                    </a:cxn>
                    <a:cxn ang="0">
                      <a:pos x="54" y="558"/>
                    </a:cxn>
                    <a:cxn ang="0">
                      <a:pos x="88" y="597"/>
                    </a:cxn>
                    <a:cxn ang="0">
                      <a:pos x="112" y="644"/>
                    </a:cxn>
                    <a:cxn ang="0">
                      <a:pos x="208" y="647"/>
                    </a:cxn>
                    <a:cxn ang="0">
                      <a:pos x="225" y="626"/>
                    </a:cxn>
                    <a:cxn ang="0">
                      <a:pos x="284" y="701"/>
                    </a:cxn>
                    <a:cxn ang="0">
                      <a:pos x="350" y="732"/>
                    </a:cxn>
                    <a:cxn ang="0">
                      <a:pos x="366" y="742"/>
                    </a:cxn>
                    <a:cxn ang="0">
                      <a:pos x="349" y="634"/>
                    </a:cxn>
                    <a:cxn ang="0">
                      <a:pos x="412" y="645"/>
                    </a:cxn>
                    <a:cxn ang="0">
                      <a:pos x="427" y="700"/>
                    </a:cxn>
                    <a:cxn ang="0">
                      <a:pos x="428" y="746"/>
                    </a:cxn>
                    <a:cxn ang="0">
                      <a:pos x="447" y="755"/>
                    </a:cxn>
                    <a:cxn ang="0">
                      <a:pos x="522" y="777"/>
                    </a:cxn>
                    <a:cxn ang="0">
                      <a:pos x="559" y="781"/>
                    </a:cxn>
                    <a:cxn ang="0">
                      <a:pos x="608" y="770"/>
                    </a:cxn>
                    <a:cxn ang="0">
                      <a:pos x="654" y="772"/>
                    </a:cxn>
                    <a:cxn ang="0">
                      <a:pos x="677" y="748"/>
                    </a:cxn>
                    <a:cxn ang="0">
                      <a:pos x="829" y="593"/>
                    </a:cxn>
                    <a:cxn ang="0">
                      <a:pos x="994" y="534"/>
                    </a:cxn>
                    <a:cxn ang="0">
                      <a:pos x="1224" y="569"/>
                    </a:cxn>
                    <a:cxn ang="0">
                      <a:pos x="1411" y="607"/>
                    </a:cxn>
                    <a:cxn ang="0">
                      <a:pos x="1400" y="655"/>
                    </a:cxn>
                  </a:cxnLst>
                  <a:rect l="0" t="0" r="r" b="b"/>
                  <a:pathLst>
                    <a:path w="2139" h="795">
                      <a:moveTo>
                        <a:pt x="1398" y="684"/>
                      </a:moveTo>
                      <a:cubicBezTo>
                        <a:pt x="1398" y="684"/>
                        <a:pt x="1415" y="688"/>
                        <a:pt x="1429" y="688"/>
                      </a:cubicBezTo>
                      <a:cubicBezTo>
                        <a:pt x="1454" y="688"/>
                        <a:pt x="1478" y="635"/>
                        <a:pt x="1495" y="618"/>
                      </a:cubicBezTo>
                      <a:cubicBezTo>
                        <a:pt x="1502" y="610"/>
                        <a:pt x="1512" y="596"/>
                        <a:pt x="1515" y="585"/>
                      </a:cubicBezTo>
                      <a:cubicBezTo>
                        <a:pt x="1518" y="572"/>
                        <a:pt x="1513" y="564"/>
                        <a:pt x="1520" y="551"/>
                      </a:cubicBezTo>
                      <a:cubicBezTo>
                        <a:pt x="1522" y="547"/>
                        <a:pt x="1527" y="537"/>
                        <a:pt x="1527" y="527"/>
                      </a:cubicBezTo>
                      <a:cubicBezTo>
                        <a:pt x="1527" y="515"/>
                        <a:pt x="1508" y="492"/>
                        <a:pt x="1499" y="499"/>
                      </a:cubicBezTo>
                      <a:cubicBezTo>
                        <a:pt x="1473" y="518"/>
                        <a:pt x="1460" y="488"/>
                        <a:pt x="1460" y="485"/>
                      </a:cubicBezTo>
                      <a:cubicBezTo>
                        <a:pt x="1460" y="473"/>
                        <a:pt x="1483" y="459"/>
                        <a:pt x="1493" y="450"/>
                      </a:cubicBezTo>
                      <a:cubicBezTo>
                        <a:pt x="1506" y="436"/>
                        <a:pt x="1524" y="413"/>
                        <a:pt x="1543" y="408"/>
                      </a:cubicBezTo>
                      <a:cubicBezTo>
                        <a:pt x="1560" y="404"/>
                        <a:pt x="1613" y="399"/>
                        <a:pt x="1627" y="399"/>
                      </a:cubicBezTo>
                      <a:cubicBezTo>
                        <a:pt x="1645" y="399"/>
                        <a:pt x="1654" y="408"/>
                        <a:pt x="1665" y="408"/>
                      </a:cubicBezTo>
                      <a:cubicBezTo>
                        <a:pt x="1671" y="408"/>
                        <a:pt x="1675" y="408"/>
                        <a:pt x="1689" y="408"/>
                      </a:cubicBezTo>
                      <a:cubicBezTo>
                        <a:pt x="1696" y="379"/>
                        <a:pt x="1709" y="362"/>
                        <a:pt x="1740" y="362"/>
                      </a:cubicBezTo>
                      <a:cubicBezTo>
                        <a:pt x="1748" y="362"/>
                        <a:pt x="1751" y="360"/>
                        <a:pt x="1766" y="362"/>
                      </a:cubicBezTo>
                      <a:cubicBezTo>
                        <a:pt x="1759" y="368"/>
                        <a:pt x="1756" y="406"/>
                        <a:pt x="1804" y="346"/>
                      </a:cubicBezTo>
                      <a:cubicBezTo>
                        <a:pt x="1809" y="346"/>
                        <a:pt x="1832" y="355"/>
                        <a:pt x="1797" y="377"/>
                      </a:cubicBezTo>
                      <a:cubicBezTo>
                        <a:pt x="1785" y="385"/>
                        <a:pt x="1774" y="381"/>
                        <a:pt x="1766" y="393"/>
                      </a:cubicBezTo>
                      <a:cubicBezTo>
                        <a:pt x="1757" y="406"/>
                        <a:pt x="1749" y="423"/>
                        <a:pt x="1735" y="430"/>
                      </a:cubicBezTo>
                      <a:cubicBezTo>
                        <a:pt x="1724" y="436"/>
                        <a:pt x="1709" y="447"/>
                        <a:pt x="1709" y="465"/>
                      </a:cubicBezTo>
                      <a:cubicBezTo>
                        <a:pt x="1709" y="482"/>
                        <a:pt x="1714" y="535"/>
                        <a:pt x="1726" y="545"/>
                      </a:cubicBezTo>
                      <a:cubicBezTo>
                        <a:pt x="1735" y="532"/>
                        <a:pt x="1741" y="507"/>
                        <a:pt x="1760" y="503"/>
                      </a:cubicBezTo>
                      <a:cubicBezTo>
                        <a:pt x="1757" y="491"/>
                        <a:pt x="1777" y="488"/>
                        <a:pt x="1777" y="479"/>
                      </a:cubicBezTo>
                      <a:cubicBezTo>
                        <a:pt x="1777" y="464"/>
                        <a:pt x="1793" y="460"/>
                        <a:pt x="1793" y="452"/>
                      </a:cubicBezTo>
                      <a:cubicBezTo>
                        <a:pt x="1793" y="447"/>
                        <a:pt x="1788" y="442"/>
                        <a:pt x="1793" y="432"/>
                      </a:cubicBezTo>
                      <a:cubicBezTo>
                        <a:pt x="1828" y="356"/>
                        <a:pt x="1861" y="397"/>
                        <a:pt x="1874" y="397"/>
                      </a:cubicBezTo>
                      <a:cubicBezTo>
                        <a:pt x="1914" y="397"/>
                        <a:pt x="1941" y="347"/>
                        <a:pt x="1976" y="346"/>
                      </a:cubicBezTo>
                      <a:cubicBezTo>
                        <a:pt x="2041" y="345"/>
                        <a:pt x="1989" y="320"/>
                        <a:pt x="1989" y="313"/>
                      </a:cubicBezTo>
                      <a:cubicBezTo>
                        <a:pt x="1989" y="294"/>
                        <a:pt x="2015" y="297"/>
                        <a:pt x="2020" y="287"/>
                      </a:cubicBezTo>
                      <a:cubicBezTo>
                        <a:pt x="2022" y="282"/>
                        <a:pt x="2018" y="271"/>
                        <a:pt x="2026" y="271"/>
                      </a:cubicBezTo>
                      <a:cubicBezTo>
                        <a:pt x="2054" y="271"/>
                        <a:pt x="2077" y="309"/>
                        <a:pt x="2097" y="309"/>
                      </a:cubicBezTo>
                      <a:cubicBezTo>
                        <a:pt x="2106" y="309"/>
                        <a:pt x="2108" y="293"/>
                        <a:pt x="2112" y="287"/>
                      </a:cubicBezTo>
                      <a:cubicBezTo>
                        <a:pt x="2120" y="278"/>
                        <a:pt x="2127" y="279"/>
                        <a:pt x="2139" y="275"/>
                      </a:cubicBezTo>
                      <a:cubicBezTo>
                        <a:pt x="2123" y="254"/>
                        <a:pt x="2071" y="242"/>
                        <a:pt x="2046" y="227"/>
                      </a:cubicBezTo>
                      <a:cubicBezTo>
                        <a:pt x="2011" y="207"/>
                        <a:pt x="1965" y="185"/>
                        <a:pt x="1914" y="185"/>
                      </a:cubicBezTo>
                      <a:cubicBezTo>
                        <a:pt x="1900" y="185"/>
                        <a:pt x="1890" y="188"/>
                        <a:pt x="1892" y="194"/>
                      </a:cubicBezTo>
                      <a:cubicBezTo>
                        <a:pt x="1906" y="237"/>
                        <a:pt x="1872" y="194"/>
                        <a:pt x="1863" y="194"/>
                      </a:cubicBezTo>
                      <a:cubicBezTo>
                        <a:pt x="1762" y="192"/>
                        <a:pt x="1762" y="192"/>
                        <a:pt x="1762" y="192"/>
                      </a:cubicBezTo>
                      <a:cubicBezTo>
                        <a:pt x="1756" y="169"/>
                        <a:pt x="1741" y="161"/>
                        <a:pt x="1711" y="161"/>
                      </a:cubicBezTo>
                      <a:cubicBezTo>
                        <a:pt x="1695" y="161"/>
                        <a:pt x="1670" y="167"/>
                        <a:pt x="1660" y="159"/>
                      </a:cubicBezTo>
                      <a:cubicBezTo>
                        <a:pt x="1652" y="151"/>
                        <a:pt x="1651" y="141"/>
                        <a:pt x="1638" y="137"/>
                      </a:cubicBezTo>
                      <a:cubicBezTo>
                        <a:pt x="1611" y="128"/>
                        <a:pt x="1582" y="121"/>
                        <a:pt x="1548" y="121"/>
                      </a:cubicBezTo>
                      <a:cubicBezTo>
                        <a:pt x="1513" y="121"/>
                        <a:pt x="1509" y="140"/>
                        <a:pt x="1506" y="157"/>
                      </a:cubicBezTo>
                      <a:cubicBezTo>
                        <a:pt x="1473" y="157"/>
                        <a:pt x="1457" y="157"/>
                        <a:pt x="1435" y="157"/>
                      </a:cubicBezTo>
                      <a:cubicBezTo>
                        <a:pt x="1423" y="157"/>
                        <a:pt x="1421" y="147"/>
                        <a:pt x="1407" y="146"/>
                      </a:cubicBezTo>
                      <a:cubicBezTo>
                        <a:pt x="1405" y="152"/>
                        <a:pt x="1403" y="166"/>
                        <a:pt x="1396" y="166"/>
                      </a:cubicBezTo>
                      <a:cubicBezTo>
                        <a:pt x="1377" y="166"/>
                        <a:pt x="1369" y="143"/>
                        <a:pt x="1369" y="130"/>
                      </a:cubicBezTo>
                      <a:cubicBezTo>
                        <a:pt x="1369" y="127"/>
                        <a:pt x="1405" y="105"/>
                        <a:pt x="1314" y="97"/>
                      </a:cubicBezTo>
                      <a:cubicBezTo>
                        <a:pt x="1303" y="96"/>
                        <a:pt x="1296" y="101"/>
                        <a:pt x="1296" y="115"/>
                      </a:cubicBezTo>
                      <a:cubicBezTo>
                        <a:pt x="1248" y="115"/>
                        <a:pt x="1248" y="115"/>
                        <a:pt x="1248" y="115"/>
                      </a:cubicBezTo>
                      <a:cubicBezTo>
                        <a:pt x="1233" y="111"/>
                        <a:pt x="1157" y="102"/>
                        <a:pt x="1147" y="86"/>
                      </a:cubicBezTo>
                      <a:cubicBezTo>
                        <a:pt x="1089" y="133"/>
                        <a:pt x="1102" y="104"/>
                        <a:pt x="1102" y="104"/>
                      </a:cubicBezTo>
                      <a:cubicBezTo>
                        <a:pt x="1116" y="87"/>
                        <a:pt x="1249" y="51"/>
                        <a:pt x="1140" y="24"/>
                      </a:cubicBezTo>
                      <a:cubicBezTo>
                        <a:pt x="1094" y="24"/>
                        <a:pt x="1094" y="24"/>
                        <a:pt x="1094" y="24"/>
                      </a:cubicBezTo>
                      <a:cubicBezTo>
                        <a:pt x="1089" y="12"/>
                        <a:pt x="1079" y="0"/>
                        <a:pt x="1060" y="0"/>
                      </a:cubicBezTo>
                      <a:cubicBezTo>
                        <a:pt x="1038" y="0"/>
                        <a:pt x="1028" y="17"/>
                        <a:pt x="1016" y="27"/>
                      </a:cubicBezTo>
                      <a:cubicBezTo>
                        <a:pt x="1008" y="33"/>
                        <a:pt x="951" y="56"/>
                        <a:pt x="956" y="35"/>
                      </a:cubicBezTo>
                      <a:cubicBezTo>
                        <a:pt x="941" y="40"/>
                        <a:pt x="879" y="44"/>
                        <a:pt x="847" y="73"/>
                      </a:cubicBezTo>
                      <a:cubicBezTo>
                        <a:pt x="840" y="79"/>
                        <a:pt x="838" y="97"/>
                        <a:pt x="828" y="97"/>
                      </a:cubicBezTo>
                      <a:cubicBezTo>
                        <a:pt x="813" y="97"/>
                        <a:pt x="758" y="92"/>
                        <a:pt x="758" y="117"/>
                      </a:cubicBezTo>
                      <a:cubicBezTo>
                        <a:pt x="758" y="122"/>
                        <a:pt x="763" y="128"/>
                        <a:pt x="765" y="135"/>
                      </a:cubicBezTo>
                      <a:cubicBezTo>
                        <a:pt x="755" y="141"/>
                        <a:pt x="752" y="135"/>
                        <a:pt x="721" y="135"/>
                      </a:cubicBezTo>
                      <a:cubicBezTo>
                        <a:pt x="695" y="170"/>
                        <a:pt x="697" y="129"/>
                        <a:pt x="691" y="121"/>
                      </a:cubicBezTo>
                      <a:cubicBezTo>
                        <a:pt x="689" y="136"/>
                        <a:pt x="679" y="142"/>
                        <a:pt x="668" y="148"/>
                      </a:cubicBezTo>
                      <a:cubicBezTo>
                        <a:pt x="671" y="160"/>
                        <a:pt x="690" y="173"/>
                        <a:pt x="677" y="188"/>
                      </a:cubicBezTo>
                      <a:cubicBezTo>
                        <a:pt x="667" y="198"/>
                        <a:pt x="695" y="230"/>
                        <a:pt x="680" y="230"/>
                      </a:cubicBezTo>
                      <a:cubicBezTo>
                        <a:pt x="662" y="230"/>
                        <a:pt x="657" y="164"/>
                        <a:pt x="657" y="150"/>
                      </a:cubicBezTo>
                      <a:cubicBezTo>
                        <a:pt x="657" y="135"/>
                        <a:pt x="681" y="129"/>
                        <a:pt x="644" y="121"/>
                      </a:cubicBezTo>
                      <a:cubicBezTo>
                        <a:pt x="625" y="118"/>
                        <a:pt x="589" y="149"/>
                        <a:pt x="589" y="166"/>
                      </a:cubicBezTo>
                      <a:cubicBezTo>
                        <a:pt x="589" y="186"/>
                        <a:pt x="598" y="199"/>
                        <a:pt x="608" y="210"/>
                      </a:cubicBezTo>
                      <a:cubicBezTo>
                        <a:pt x="633" y="248"/>
                        <a:pt x="574" y="205"/>
                        <a:pt x="552" y="200"/>
                      </a:cubicBezTo>
                      <a:cubicBezTo>
                        <a:pt x="492" y="184"/>
                        <a:pt x="512" y="204"/>
                        <a:pt x="511" y="207"/>
                      </a:cubicBezTo>
                      <a:cubicBezTo>
                        <a:pt x="509" y="241"/>
                        <a:pt x="495" y="214"/>
                        <a:pt x="487" y="214"/>
                      </a:cubicBezTo>
                      <a:cubicBezTo>
                        <a:pt x="473" y="214"/>
                        <a:pt x="445" y="233"/>
                        <a:pt x="425" y="223"/>
                      </a:cubicBezTo>
                      <a:cubicBezTo>
                        <a:pt x="415" y="197"/>
                        <a:pt x="349" y="256"/>
                        <a:pt x="333" y="256"/>
                      </a:cubicBezTo>
                      <a:cubicBezTo>
                        <a:pt x="327" y="256"/>
                        <a:pt x="320" y="252"/>
                        <a:pt x="322" y="247"/>
                      </a:cubicBezTo>
                      <a:cubicBezTo>
                        <a:pt x="329" y="229"/>
                        <a:pt x="319" y="191"/>
                        <a:pt x="300" y="249"/>
                      </a:cubicBezTo>
                      <a:cubicBezTo>
                        <a:pt x="298" y="253"/>
                        <a:pt x="306" y="255"/>
                        <a:pt x="306" y="263"/>
                      </a:cubicBezTo>
                      <a:cubicBezTo>
                        <a:pt x="306" y="278"/>
                        <a:pt x="283" y="267"/>
                        <a:pt x="271" y="271"/>
                      </a:cubicBezTo>
                      <a:cubicBezTo>
                        <a:pt x="259" y="275"/>
                        <a:pt x="265" y="318"/>
                        <a:pt x="214" y="296"/>
                      </a:cubicBezTo>
                      <a:cubicBezTo>
                        <a:pt x="214" y="313"/>
                        <a:pt x="214" y="313"/>
                        <a:pt x="214" y="313"/>
                      </a:cubicBezTo>
                      <a:cubicBezTo>
                        <a:pt x="189" y="311"/>
                        <a:pt x="192" y="284"/>
                        <a:pt x="183" y="271"/>
                      </a:cubicBezTo>
                      <a:cubicBezTo>
                        <a:pt x="202" y="271"/>
                        <a:pt x="212" y="271"/>
                        <a:pt x="230" y="276"/>
                      </a:cubicBezTo>
                      <a:cubicBezTo>
                        <a:pt x="255" y="282"/>
                        <a:pt x="304" y="251"/>
                        <a:pt x="229" y="227"/>
                      </a:cubicBezTo>
                      <a:cubicBezTo>
                        <a:pt x="208" y="220"/>
                        <a:pt x="160" y="196"/>
                        <a:pt x="145" y="196"/>
                      </a:cubicBezTo>
                      <a:cubicBezTo>
                        <a:pt x="144" y="196"/>
                        <a:pt x="144" y="195"/>
                        <a:pt x="133" y="196"/>
                      </a:cubicBezTo>
                      <a:cubicBezTo>
                        <a:pt x="127" y="200"/>
                        <a:pt x="111" y="208"/>
                        <a:pt x="111" y="219"/>
                      </a:cubicBezTo>
                      <a:cubicBezTo>
                        <a:pt x="111" y="227"/>
                        <a:pt x="127" y="226"/>
                        <a:pt x="127" y="236"/>
                      </a:cubicBezTo>
                      <a:cubicBezTo>
                        <a:pt x="127" y="244"/>
                        <a:pt x="119" y="247"/>
                        <a:pt x="119" y="255"/>
                      </a:cubicBezTo>
                      <a:cubicBezTo>
                        <a:pt x="119" y="263"/>
                        <a:pt x="128" y="268"/>
                        <a:pt x="128" y="277"/>
                      </a:cubicBezTo>
                      <a:cubicBezTo>
                        <a:pt x="128" y="282"/>
                        <a:pt x="123" y="285"/>
                        <a:pt x="123" y="290"/>
                      </a:cubicBezTo>
                      <a:cubicBezTo>
                        <a:pt x="123" y="300"/>
                        <a:pt x="136" y="302"/>
                        <a:pt x="136" y="312"/>
                      </a:cubicBezTo>
                      <a:cubicBezTo>
                        <a:pt x="136" y="315"/>
                        <a:pt x="132" y="317"/>
                        <a:pt x="131" y="318"/>
                      </a:cubicBezTo>
                      <a:cubicBezTo>
                        <a:pt x="135" y="325"/>
                        <a:pt x="145" y="327"/>
                        <a:pt x="145" y="336"/>
                      </a:cubicBezTo>
                      <a:cubicBezTo>
                        <a:pt x="145" y="351"/>
                        <a:pt x="115" y="367"/>
                        <a:pt x="106" y="379"/>
                      </a:cubicBezTo>
                      <a:cubicBezTo>
                        <a:pt x="109" y="384"/>
                        <a:pt x="114" y="387"/>
                        <a:pt x="117" y="395"/>
                      </a:cubicBezTo>
                      <a:cubicBezTo>
                        <a:pt x="111" y="398"/>
                        <a:pt x="98" y="405"/>
                        <a:pt x="92" y="405"/>
                      </a:cubicBezTo>
                      <a:cubicBezTo>
                        <a:pt x="85" y="405"/>
                        <a:pt x="80" y="402"/>
                        <a:pt x="70" y="402"/>
                      </a:cubicBezTo>
                      <a:cubicBezTo>
                        <a:pt x="61" y="402"/>
                        <a:pt x="38" y="410"/>
                        <a:pt x="45" y="417"/>
                      </a:cubicBezTo>
                      <a:cubicBezTo>
                        <a:pt x="67" y="438"/>
                        <a:pt x="56" y="446"/>
                        <a:pt x="50" y="446"/>
                      </a:cubicBezTo>
                      <a:cubicBezTo>
                        <a:pt x="42" y="446"/>
                        <a:pt x="40" y="435"/>
                        <a:pt x="33" y="435"/>
                      </a:cubicBezTo>
                      <a:cubicBezTo>
                        <a:pt x="25" y="435"/>
                        <a:pt x="15" y="455"/>
                        <a:pt x="15" y="465"/>
                      </a:cubicBezTo>
                      <a:cubicBezTo>
                        <a:pt x="15" y="483"/>
                        <a:pt x="1" y="480"/>
                        <a:pt x="0" y="496"/>
                      </a:cubicBezTo>
                      <a:cubicBezTo>
                        <a:pt x="6" y="495"/>
                        <a:pt x="11" y="495"/>
                        <a:pt x="16" y="495"/>
                      </a:cubicBezTo>
                      <a:cubicBezTo>
                        <a:pt x="24" y="495"/>
                        <a:pt x="30" y="494"/>
                        <a:pt x="39" y="494"/>
                      </a:cubicBezTo>
                      <a:cubicBezTo>
                        <a:pt x="48" y="494"/>
                        <a:pt x="52" y="510"/>
                        <a:pt x="52" y="520"/>
                      </a:cubicBezTo>
                      <a:cubicBezTo>
                        <a:pt x="52" y="526"/>
                        <a:pt x="46" y="529"/>
                        <a:pt x="46" y="535"/>
                      </a:cubicBezTo>
                      <a:cubicBezTo>
                        <a:pt x="46" y="544"/>
                        <a:pt x="54" y="550"/>
                        <a:pt x="54" y="558"/>
                      </a:cubicBezTo>
                      <a:cubicBezTo>
                        <a:pt x="54" y="563"/>
                        <a:pt x="46" y="565"/>
                        <a:pt x="44" y="568"/>
                      </a:cubicBezTo>
                      <a:cubicBezTo>
                        <a:pt x="39" y="576"/>
                        <a:pt x="37" y="583"/>
                        <a:pt x="37" y="593"/>
                      </a:cubicBezTo>
                      <a:cubicBezTo>
                        <a:pt x="37" y="606"/>
                        <a:pt x="46" y="603"/>
                        <a:pt x="56" y="603"/>
                      </a:cubicBezTo>
                      <a:cubicBezTo>
                        <a:pt x="70" y="603"/>
                        <a:pt x="77" y="597"/>
                        <a:pt x="88" y="597"/>
                      </a:cubicBezTo>
                      <a:cubicBezTo>
                        <a:pt x="99" y="597"/>
                        <a:pt x="97" y="620"/>
                        <a:pt x="108" y="620"/>
                      </a:cubicBezTo>
                      <a:cubicBezTo>
                        <a:pt x="108" y="638"/>
                        <a:pt x="108" y="638"/>
                        <a:pt x="108" y="638"/>
                      </a:cubicBezTo>
                      <a:cubicBezTo>
                        <a:pt x="108" y="640"/>
                        <a:pt x="109" y="641"/>
                        <a:pt x="110" y="641"/>
                      </a:cubicBezTo>
                      <a:cubicBezTo>
                        <a:pt x="112" y="644"/>
                        <a:pt x="112" y="644"/>
                        <a:pt x="112" y="644"/>
                      </a:cubicBezTo>
                      <a:cubicBezTo>
                        <a:pt x="114" y="644"/>
                        <a:pt x="120" y="642"/>
                        <a:pt x="123" y="641"/>
                      </a:cubicBezTo>
                      <a:cubicBezTo>
                        <a:pt x="132" y="639"/>
                        <a:pt x="133" y="627"/>
                        <a:pt x="143" y="627"/>
                      </a:cubicBezTo>
                      <a:cubicBezTo>
                        <a:pt x="151" y="627"/>
                        <a:pt x="171" y="660"/>
                        <a:pt x="177" y="660"/>
                      </a:cubicBezTo>
                      <a:cubicBezTo>
                        <a:pt x="184" y="660"/>
                        <a:pt x="205" y="651"/>
                        <a:pt x="208" y="647"/>
                      </a:cubicBezTo>
                      <a:cubicBezTo>
                        <a:pt x="207" y="647"/>
                        <a:pt x="196" y="645"/>
                        <a:pt x="196" y="645"/>
                      </a:cubicBezTo>
                      <a:cubicBezTo>
                        <a:pt x="194" y="645"/>
                        <a:pt x="189" y="644"/>
                        <a:pt x="189" y="638"/>
                      </a:cubicBezTo>
                      <a:cubicBezTo>
                        <a:pt x="189" y="635"/>
                        <a:pt x="221" y="623"/>
                        <a:pt x="233" y="619"/>
                      </a:cubicBezTo>
                      <a:cubicBezTo>
                        <a:pt x="233" y="619"/>
                        <a:pt x="227" y="625"/>
                        <a:pt x="225" y="626"/>
                      </a:cubicBezTo>
                      <a:cubicBezTo>
                        <a:pt x="226" y="629"/>
                        <a:pt x="237" y="641"/>
                        <a:pt x="211" y="647"/>
                      </a:cubicBezTo>
                      <a:cubicBezTo>
                        <a:pt x="223" y="673"/>
                        <a:pt x="273" y="669"/>
                        <a:pt x="273" y="704"/>
                      </a:cubicBezTo>
                      <a:cubicBezTo>
                        <a:pt x="275" y="703"/>
                        <a:pt x="275" y="703"/>
                        <a:pt x="275" y="703"/>
                      </a:cubicBezTo>
                      <a:cubicBezTo>
                        <a:pt x="278" y="702"/>
                        <a:pt x="280" y="701"/>
                        <a:pt x="284" y="701"/>
                      </a:cubicBezTo>
                      <a:cubicBezTo>
                        <a:pt x="298" y="701"/>
                        <a:pt x="297" y="710"/>
                        <a:pt x="302" y="719"/>
                      </a:cubicBezTo>
                      <a:cubicBezTo>
                        <a:pt x="303" y="721"/>
                        <a:pt x="312" y="726"/>
                        <a:pt x="312" y="726"/>
                      </a:cubicBezTo>
                      <a:cubicBezTo>
                        <a:pt x="320" y="729"/>
                        <a:pt x="322" y="742"/>
                        <a:pt x="335" y="742"/>
                      </a:cubicBezTo>
                      <a:cubicBezTo>
                        <a:pt x="344" y="742"/>
                        <a:pt x="344" y="734"/>
                        <a:pt x="350" y="732"/>
                      </a:cubicBezTo>
                      <a:cubicBezTo>
                        <a:pt x="354" y="731"/>
                        <a:pt x="353" y="731"/>
                        <a:pt x="357" y="731"/>
                      </a:cubicBezTo>
                      <a:cubicBezTo>
                        <a:pt x="358" y="733"/>
                        <a:pt x="358" y="737"/>
                        <a:pt x="360" y="739"/>
                      </a:cubicBezTo>
                      <a:cubicBezTo>
                        <a:pt x="359" y="739"/>
                        <a:pt x="360" y="740"/>
                        <a:pt x="360" y="741"/>
                      </a:cubicBezTo>
                      <a:cubicBezTo>
                        <a:pt x="366" y="742"/>
                        <a:pt x="366" y="742"/>
                        <a:pt x="366" y="742"/>
                      </a:cubicBezTo>
                      <a:cubicBezTo>
                        <a:pt x="371" y="735"/>
                        <a:pt x="371" y="724"/>
                        <a:pt x="378" y="721"/>
                      </a:cubicBezTo>
                      <a:cubicBezTo>
                        <a:pt x="366" y="714"/>
                        <a:pt x="348" y="688"/>
                        <a:pt x="348" y="673"/>
                      </a:cubicBezTo>
                      <a:cubicBezTo>
                        <a:pt x="348" y="668"/>
                        <a:pt x="338" y="662"/>
                        <a:pt x="338" y="655"/>
                      </a:cubicBezTo>
                      <a:cubicBezTo>
                        <a:pt x="338" y="653"/>
                        <a:pt x="347" y="637"/>
                        <a:pt x="349" y="634"/>
                      </a:cubicBezTo>
                      <a:cubicBezTo>
                        <a:pt x="351" y="635"/>
                        <a:pt x="365" y="628"/>
                        <a:pt x="366" y="627"/>
                      </a:cubicBezTo>
                      <a:cubicBezTo>
                        <a:pt x="377" y="623"/>
                        <a:pt x="384" y="620"/>
                        <a:pt x="399" y="620"/>
                      </a:cubicBezTo>
                      <a:cubicBezTo>
                        <a:pt x="423" y="620"/>
                        <a:pt x="427" y="631"/>
                        <a:pt x="436" y="645"/>
                      </a:cubicBezTo>
                      <a:cubicBezTo>
                        <a:pt x="429" y="650"/>
                        <a:pt x="420" y="645"/>
                        <a:pt x="412" y="645"/>
                      </a:cubicBezTo>
                      <a:cubicBezTo>
                        <a:pt x="400" y="645"/>
                        <a:pt x="383" y="656"/>
                        <a:pt x="381" y="656"/>
                      </a:cubicBezTo>
                      <a:cubicBezTo>
                        <a:pt x="382" y="665"/>
                        <a:pt x="389" y="664"/>
                        <a:pt x="391" y="669"/>
                      </a:cubicBezTo>
                      <a:cubicBezTo>
                        <a:pt x="400" y="684"/>
                        <a:pt x="412" y="690"/>
                        <a:pt x="412" y="707"/>
                      </a:cubicBezTo>
                      <a:cubicBezTo>
                        <a:pt x="415" y="705"/>
                        <a:pt x="424" y="701"/>
                        <a:pt x="427" y="700"/>
                      </a:cubicBezTo>
                      <a:cubicBezTo>
                        <a:pt x="427" y="707"/>
                        <a:pt x="434" y="710"/>
                        <a:pt x="434" y="717"/>
                      </a:cubicBezTo>
                      <a:cubicBezTo>
                        <a:pt x="421" y="717"/>
                        <a:pt x="421" y="717"/>
                        <a:pt x="421" y="717"/>
                      </a:cubicBezTo>
                      <a:cubicBezTo>
                        <a:pt x="417" y="717"/>
                        <a:pt x="413" y="721"/>
                        <a:pt x="412" y="728"/>
                      </a:cubicBezTo>
                      <a:cubicBezTo>
                        <a:pt x="421" y="729"/>
                        <a:pt x="428" y="738"/>
                        <a:pt x="428" y="746"/>
                      </a:cubicBezTo>
                      <a:cubicBezTo>
                        <a:pt x="428" y="751"/>
                        <a:pt x="424" y="753"/>
                        <a:pt x="424" y="757"/>
                      </a:cubicBezTo>
                      <a:cubicBezTo>
                        <a:pt x="424" y="761"/>
                        <a:pt x="428" y="765"/>
                        <a:pt x="429" y="766"/>
                      </a:cubicBezTo>
                      <a:cubicBezTo>
                        <a:pt x="429" y="762"/>
                        <a:pt x="434" y="762"/>
                        <a:pt x="438" y="761"/>
                      </a:cubicBezTo>
                      <a:cubicBezTo>
                        <a:pt x="443" y="759"/>
                        <a:pt x="442" y="757"/>
                        <a:pt x="447" y="755"/>
                      </a:cubicBezTo>
                      <a:cubicBezTo>
                        <a:pt x="455" y="752"/>
                        <a:pt x="460" y="754"/>
                        <a:pt x="466" y="749"/>
                      </a:cubicBezTo>
                      <a:cubicBezTo>
                        <a:pt x="476" y="755"/>
                        <a:pt x="482" y="755"/>
                        <a:pt x="491" y="758"/>
                      </a:cubicBezTo>
                      <a:cubicBezTo>
                        <a:pt x="502" y="762"/>
                        <a:pt x="505" y="772"/>
                        <a:pt x="518" y="772"/>
                      </a:cubicBezTo>
                      <a:cubicBezTo>
                        <a:pt x="518" y="774"/>
                        <a:pt x="521" y="775"/>
                        <a:pt x="522" y="777"/>
                      </a:cubicBezTo>
                      <a:cubicBezTo>
                        <a:pt x="523" y="781"/>
                        <a:pt x="522" y="787"/>
                        <a:pt x="524" y="793"/>
                      </a:cubicBezTo>
                      <a:cubicBezTo>
                        <a:pt x="529" y="787"/>
                        <a:pt x="533" y="795"/>
                        <a:pt x="537" y="795"/>
                      </a:cubicBezTo>
                      <a:cubicBezTo>
                        <a:pt x="542" y="795"/>
                        <a:pt x="544" y="791"/>
                        <a:pt x="547" y="788"/>
                      </a:cubicBezTo>
                      <a:cubicBezTo>
                        <a:pt x="551" y="784"/>
                        <a:pt x="556" y="784"/>
                        <a:pt x="559" y="781"/>
                      </a:cubicBezTo>
                      <a:cubicBezTo>
                        <a:pt x="567" y="773"/>
                        <a:pt x="568" y="762"/>
                        <a:pt x="579" y="762"/>
                      </a:cubicBezTo>
                      <a:cubicBezTo>
                        <a:pt x="583" y="762"/>
                        <a:pt x="582" y="764"/>
                        <a:pt x="586" y="764"/>
                      </a:cubicBezTo>
                      <a:cubicBezTo>
                        <a:pt x="587" y="769"/>
                        <a:pt x="597" y="765"/>
                        <a:pt x="600" y="765"/>
                      </a:cubicBezTo>
                      <a:cubicBezTo>
                        <a:pt x="604" y="765"/>
                        <a:pt x="605" y="770"/>
                        <a:pt x="608" y="770"/>
                      </a:cubicBezTo>
                      <a:cubicBezTo>
                        <a:pt x="617" y="770"/>
                        <a:pt x="624" y="765"/>
                        <a:pt x="627" y="759"/>
                      </a:cubicBezTo>
                      <a:cubicBezTo>
                        <a:pt x="628" y="760"/>
                        <a:pt x="629" y="759"/>
                        <a:pt x="630" y="759"/>
                      </a:cubicBezTo>
                      <a:cubicBezTo>
                        <a:pt x="634" y="759"/>
                        <a:pt x="636" y="749"/>
                        <a:pt x="645" y="749"/>
                      </a:cubicBezTo>
                      <a:cubicBezTo>
                        <a:pt x="654" y="749"/>
                        <a:pt x="644" y="772"/>
                        <a:pt x="654" y="772"/>
                      </a:cubicBezTo>
                      <a:cubicBezTo>
                        <a:pt x="664" y="772"/>
                        <a:pt x="668" y="764"/>
                        <a:pt x="677" y="764"/>
                      </a:cubicBezTo>
                      <a:cubicBezTo>
                        <a:pt x="682" y="764"/>
                        <a:pt x="686" y="764"/>
                        <a:pt x="692" y="765"/>
                      </a:cubicBezTo>
                      <a:cubicBezTo>
                        <a:pt x="692" y="763"/>
                        <a:pt x="692" y="763"/>
                        <a:pt x="692" y="763"/>
                      </a:cubicBezTo>
                      <a:cubicBezTo>
                        <a:pt x="690" y="753"/>
                        <a:pt x="688" y="750"/>
                        <a:pt x="677" y="748"/>
                      </a:cubicBezTo>
                      <a:cubicBezTo>
                        <a:pt x="678" y="739"/>
                        <a:pt x="687" y="719"/>
                        <a:pt x="694" y="719"/>
                      </a:cubicBezTo>
                      <a:cubicBezTo>
                        <a:pt x="735" y="719"/>
                        <a:pt x="763" y="698"/>
                        <a:pt x="763" y="649"/>
                      </a:cubicBezTo>
                      <a:cubicBezTo>
                        <a:pt x="785" y="645"/>
                        <a:pt x="787" y="618"/>
                        <a:pt x="800" y="620"/>
                      </a:cubicBezTo>
                      <a:cubicBezTo>
                        <a:pt x="836" y="624"/>
                        <a:pt x="822" y="600"/>
                        <a:pt x="829" y="593"/>
                      </a:cubicBezTo>
                      <a:cubicBezTo>
                        <a:pt x="847" y="578"/>
                        <a:pt x="873" y="578"/>
                        <a:pt x="895" y="565"/>
                      </a:cubicBezTo>
                      <a:cubicBezTo>
                        <a:pt x="898" y="563"/>
                        <a:pt x="906" y="554"/>
                        <a:pt x="913" y="554"/>
                      </a:cubicBezTo>
                      <a:cubicBezTo>
                        <a:pt x="924" y="554"/>
                        <a:pt x="943" y="567"/>
                        <a:pt x="961" y="567"/>
                      </a:cubicBezTo>
                      <a:cubicBezTo>
                        <a:pt x="986" y="567"/>
                        <a:pt x="981" y="534"/>
                        <a:pt x="994" y="534"/>
                      </a:cubicBezTo>
                      <a:cubicBezTo>
                        <a:pt x="1002" y="534"/>
                        <a:pt x="1029" y="538"/>
                        <a:pt x="1032" y="545"/>
                      </a:cubicBezTo>
                      <a:cubicBezTo>
                        <a:pt x="1042" y="573"/>
                        <a:pt x="1060" y="558"/>
                        <a:pt x="1072" y="558"/>
                      </a:cubicBezTo>
                      <a:cubicBezTo>
                        <a:pt x="1099" y="558"/>
                        <a:pt x="1107" y="580"/>
                        <a:pt x="1135" y="580"/>
                      </a:cubicBezTo>
                      <a:cubicBezTo>
                        <a:pt x="1160" y="580"/>
                        <a:pt x="1192" y="557"/>
                        <a:pt x="1224" y="569"/>
                      </a:cubicBezTo>
                      <a:cubicBezTo>
                        <a:pt x="1266" y="586"/>
                        <a:pt x="1245" y="512"/>
                        <a:pt x="1301" y="512"/>
                      </a:cubicBezTo>
                      <a:cubicBezTo>
                        <a:pt x="1340" y="512"/>
                        <a:pt x="1339" y="543"/>
                        <a:pt x="1354" y="567"/>
                      </a:cubicBezTo>
                      <a:cubicBezTo>
                        <a:pt x="1360" y="576"/>
                        <a:pt x="1379" y="577"/>
                        <a:pt x="1387" y="585"/>
                      </a:cubicBezTo>
                      <a:cubicBezTo>
                        <a:pt x="1393" y="590"/>
                        <a:pt x="1398" y="607"/>
                        <a:pt x="1411" y="607"/>
                      </a:cubicBezTo>
                      <a:cubicBezTo>
                        <a:pt x="1426" y="607"/>
                        <a:pt x="1428" y="593"/>
                        <a:pt x="1446" y="593"/>
                      </a:cubicBezTo>
                      <a:cubicBezTo>
                        <a:pt x="1446" y="604"/>
                        <a:pt x="1446" y="604"/>
                        <a:pt x="1446" y="604"/>
                      </a:cubicBezTo>
                      <a:cubicBezTo>
                        <a:pt x="1437" y="614"/>
                        <a:pt x="1433" y="638"/>
                        <a:pt x="1422" y="644"/>
                      </a:cubicBezTo>
                      <a:cubicBezTo>
                        <a:pt x="1412" y="650"/>
                        <a:pt x="1394" y="651"/>
                        <a:pt x="1400" y="655"/>
                      </a:cubicBezTo>
                      <a:cubicBezTo>
                        <a:pt x="1415" y="665"/>
                        <a:pt x="1398" y="684"/>
                        <a:pt x="1398" y="68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276"/>
                <p:cNvSpPr>
                  <a:spLocks/>
                </p:cNvSpPr>
                <p:nvPr/>
              </p:nvSpPr>
              <p:spPr bwMode="auto">
                <a:xfrm>
                  <a:off x="5614988" y="1879600"/>
                  <a:ext cx="1023938" cy="646113"/>
                </a:xfrm>
                <a:custGeom>
                  <a:avLst/>
                  <a:gdLst/>
                  <a:ahLst/>
                  <a:cxnLst>
                    <a:cxn ang="0">
                      <a:pos x="585" y="307"/>
                    </a:cxn>
                    <a:cxn ang="0">
                      <a:pos x="573" y="287"/>
                    </a:cxn>
                    <a:cxn ang="0">
                      <a:pos x="614" y="256"/>
                    </a:cxn>
                    <a:cxn ang="0">
                      <a:pos x="588" y="246"/>
                    </a:cxn>
                    <a:cxn ang="0">
                      <a:pos x="570" y="255"/>
                    </a:cxn>
                    <a:cxn ang="0">
                      <a:pos x="552" y="236"/>
                    </a:cxn>
                    <a:cxn ang="0">
                      <a:pos x="590" y="209"/>
                    </a:cxn>
                    <a:cxn ang="0">
                      <a:pos x="606" y="212"/>
                    </a:cxn>
                    <a:cxn ang="0">
                      <a:pos x="634" y="216"/>
                    </a:cxn>
                    <a:cxn ang="0">
                      <a:pos x="648" y="231"/>
                    </a:cxn>
                    <a:cxn ang="0">
                      <a:pos x="648" y="248"/>
                    </a:cxn>
                    <a:cxn ang="0">
                      <a:pos x="666" y="254"/>
                    </a:cxn>
                    <a:cxn ang="0">
                      <a:pos x="659" y="264"/>
                    </a:cxn>
                    <a:cxn ang="0">
                      <a:pos x="665" y="275"/>
                    </a:cxn>
                    <a:cxn ang="0">
                      <a:pos x="664" y="290"/>
                    </a:cxn>
                    <a:cxn ang="0">
                      <a:pos x="668" y="295"/>
                    </a:cxn>
                    <a:cxn ang="0">
                      <a:pos x="690" y="286"/>
                    </a:cxn>
                    <a:cxn ang="0">
                      <a:pos x="683" y="232"/>
                    </a:cxn>
                    <a:cxn ang="0">
                      <a:pos x="688" y="210"/>
                    </a:cxn>
                    <a:cxn ang="0">
                      <a:pos x="721" y="172"/>
                    </a:cxn>
                    <a:cxn ang="0">
                      <a:pos x="745" y="132"/>
                    </a:cxn>
                    <a:cxn ang="0">
                      <a:pos x="769" y="81"/>
                    </a:cxn>
                    <a:cxn ang="0">
                      <a:pos x="710" y="73"/>
                    </a:cxn>
                    <a:cxn ang="0">
                      <a:pos x="624" y="0"/>
                    </a:cxn>
                    <a:cxn ang="0">
                      <a:pos x="458" y="68"/>
                    </a:cxn>
                    <a:cxn ang="0">
                      <a:pos x="355" y="33"/>
                    </a:cxn>
                    <a:cxn ang="0">
                      <a:pos x="284" y="55"/>
                    </a:cxn>
                    <a:cxn ang="0">
                      <a:pos x="218" y="53"/>
                    </a:cxn>
                    <a:cxn ang="0">
                      <a:pos x="123" y="108"/>
                    </a:cxn>
                    <a:cxn ang="0">
                      <a:pos x="17" y="207"/>
                    </a:cxn>
                    <a:cxn ang="0">
                      <a:pos x="15" y="251"/>
                    </a:cxn>
                    <a:cxn ang="0">
                      <a:pos x="25" y="261"/>
                    </a:cxn>
                    <a:cxn ang="0">
                      <a:pos x="50" y="280"/>
                    </a:cxn>
                    <a:cxn ang="0">
                      <a:pos x="83" y="284"/>
                    </a:cxn>
                    <a:cxn ang="0">
                      <a:pos x="73" y="317"/>
                    </a:cxn>
                    <a:cxn ang="0">
                      <a:pos x="63" y="326"/>
                    </a:cxn>
                    <a:cxn ang="0">
                      <a:pos x="73" y="343"/>
                    </a:cxn>
                    <a:cxn ang="0">
                      <a:pos x="110" y="357"/>
                    </a:cxn>
                    <a:cxn ang="0">
                      <a:pos x="132" y="373"/>
                    </a:cxn>
                    <a:cxn ang="0">
                      <a:pos x="160" y="384"/>
                    </a:cxn>
                    <a:cxn ang="0">
                      <a:pos x="186" y="382"/>
                    </a:cxn>
                    <a:cxn ang="0">
                      <a:pos x="210" y="381"/>
                    </a:cxn>
                    <a:cxn ang="0">
                      <a:pos x="255" y="372"/>
                    </a:cxn>
                    <a:cxn ang="0">
                      <a:pos x="275" y="366"/>
                    </a:cxn>
                    <a:cxn ang="0">
                      <a:pos x="282" y="362"/>
                    </a:cxn>
                    <a:cxn ang="0">
                      <a:pos x="316" y="400"/>
                    </a:cxn>
                    <a:cxn ang="0">
                      <a:pos x="306" y="439"/>
                    </a:cxn>
                    <a:cxn ang="0">
                      <a:pos x="324" y="450"/>
                    </a:cxn>
                    <a:cxn ang="0">
                      <a:pos x="346" y="467"/>
                    </a:cxn>
                    <a:cxn ang="0">
                      <a:pos x="351" y="472"/>
                    </a:cxn>
                    <a:cxn ang="0">
                      <a:pos x="353" y="457"/>
                    </a:cxn>
                    <a:cxn ang="0">
                      <a:pos x="379" y="454"/>
                    </a:cxn>
                    <a:cxn ang="0">
                      <a:pos x="416" y="453"/>
                    </a:cxn>
                    <a:cxn ang="0">
                      <a:pos x="431" y="470"/>
                    </a:cxn>
                    <a:cxn ang="0">
                      <a:pos x="454" y="486"/>
                    </a:cxn>
                    <a:cxn ang="0">
                      <a:pos x="476" y="470"/>
                    </a:cxn>
                    <a:cxn ang="0">
                      <a:pos x="503" y="455"/>
                    </a:cxn>
                    <a:cxn ang="0">
                      <a:pos x="552" y="439"/>
                    </a:cxn>
                    <a:cxn ang="0">
                      <a:pos x="576" y="406"/>
                    </a:cxn>
                    <a:cxn ang="0">
                      <a:pos x="604" y="355"/>
                    </a:cxn>
                    <a:cxn ang="0">
                      <a:pos x="586" y="307"/>
                    </a:cxn>
                  </a:cxnLst>
                  <a:rect l="0" t="0" r="r" b="b"/>
                  <a:pathLst>
                    <a:path w="769" h="486">
                      <a:moveTo>
                        <a:pt x="586" y="307"/>
                      </a:moveTo>
                      <a:cubicBezTo>
                        <a:pt x="585" y="307"/>
                        <a:pt x="585" y="307"/>
                        <a:pt x="585" y="307"/>
                      </a:cubicBezTo>
                      <a:cubicBezTo>
                        <a:pt x="585" y="307"/>
                        <a:pt x="585" y="300"/>
                        <a:pt x="585" y="298"/>
                      </a:cubicBezTo>
                      <a:cubicBezTo>
                        <a:pt x="582" y="298"/>
                        <a:pt x="573" y="294"/>
                        <a:pt x="573" y="287"/>
                      </a:cubicBezTo>
                      <a:cubicBezTo>
                        <a:pt x="573" y="282"/>
                        <a:pt x="581" y="282"/>
                        <a:pt x="582" y="276"/>
                      </a:cubicBezTo>
                      <a:cubicBezTo>
                        <a:pt x="586" y="264"/>
                        <a:pt x="605" y="264"/>
                        <a:pt x="614" y="256"/>
                      </a:cubicBezTo>
                      <a:cubicBezTo>
                        <a:pt x="611" y="251"/>
                        <a:pt x="604" y="256"/>
                        <a:pt x="598" y="252"/>
                      </a:cubicBezTo>
                      <a:cubicBezTo>
                        <a:pt x="595" y="250"/>
                        <a:pt x="593" y="246"/>
                        <a:pt x="588" y="246"/>
                      </a:cubicBezTo>
                      <a:cubicBezTo>
                        <a:pt x="585" y="246"/>
                        <a:pt x="585" y="256"/>
                        <a:pt x="582" y="256"/>
                      </a:cubicBezTo>
                      <a:cubicBezTo>
                        <a:pt x="578" y="256"/>
                        <a:pt x="574" y="257"/>
                        <a:pt x="570" y="255"/>
                      </a:cubicBezTo>
                      <a:cubicBezTo>
                        <a:pt x="565" y="252"/>
                        <a:pt x="567" y="247"/>
                        <a:pt x="562" y="243"/>
                      </a:cubicBezTo>
                      <a:cubicBezTo>
                        <a:pt x="560" y="242"/>
                        <a:pt x="552" y="240"/>
                        <a:pt x="552" y="236"/>
                      </a:cubicBezTo>
                      <a:cubicBezTo>
                        <a:pt x="552" y="227"/>
                        <a:pt x="565" y="230"/>
                        <a:pt x="571" y="225"/>
                      </a:cubicBezTo>
                      <a:cubicBezTo>
                        <a:pt x="577" y="221"/>
                        <a:pt x="587" y="215"/>
                        <a:pt x="590" y="209"/>
                      </a:cubicBezTo>
                      <a:cubicBezTo>
                        <a:pt x="591" y="208"/>
                        <a:pt x="593" y="203"/>
                        <a:pt x="597" y="203"/>
                      </a:cubicBezTo>
                      <a:cubicBezTo>
                        <a:pt x="601" y="203"/>
                        <a:pt x="606" y="209"/>
                        <a:pt x="606" y="212"/>
                      </a:cubicBezTo>
                      <a:cubicBezTo>
                        <a:pt x="606" y="219"/>
                        <a:pt x="597" y="222"/>
                        <a:pt x="597" y="230"/>
                      </a:cubicBezTo>
                      <a:cubicBezTo>
                        <a:pt x="610" y="230"/>
                        <a:pt x="620" y="216"/>
                        <a:pt x="634" y="216"/>
                      </a:cubicBezTo>
                      <a:cubicBezTo>
                        <a:pt x="639" y="216"/>
                        <a:pt x="641" y="221"/>
                        <a:pt x="648" y="221"/>
                      </a:cubicBezTo>
                      <a:cubicBezTo>
                        <a:pt x="646" y="226"/>
                        <a:pt x="648" y="226"/>
                        <a:pt x="648" y="231"/>
                      </a:cubicBezTo>
                      <a:cubicBezTo>
                        <a:pt x="648" y="235"/>
                        <a:pt x="643" y="235"/>
                        <a:pt x="643" y="240"/>
                      </a:cubicBezTo>
                      <a:cubicBezTo>
                        <a:pt x="643" y="242"/>
                        <a:pt x="645" y="248"/>
                        <a:pt x="648" y="248"/>
                      </a:cubicBezTo>
                      <a:cubicBezTo>
                        <a:pt x="649" y="248"/>
                        <a:pt x="651" y="245"/>
                        <a:pt x="654" y="245"/>
                      </a:cubicBezTo>
                      <a:cubicBezTo>
                        <a:pt x="659" y="245"/>
                        <a:pt x="666" y="249"/>
                        <a:pt x="666" y="254"/>
                      </a:cubicBezTo>
                      <a:cubicBezTo>
                        <a:pt x="666" y="257"/>
                        <a:pt x="662" y="260"/>
                        <a:pt x="659" y="260"/>
                      </a:cubicBezTo>
                      <a:cubicBezTo>
                        <a:pt x="659" y="264"/>
                        <a:pt x="659" y="264"/>
                        <a:pt x="659" y="264"/>
                      </a:cubicBezTo>
                      <a:cubicBezTo>
                        <a:pt x="660" y="265"/>
                        <a:pt x="660" y="267"/>
                        <a:pt x="663" y="268"/>
                      </a:cubicBezTo>
                      <a:cubicBezTo>
                        <a:pt x="663" y="270"/>
                        <a:pt x="665" y="272"/>
                        <a:pt x="665" y="275"/>
                      </a:cubicBezTo>
                      <a:cubicBezTo>
                        <a:pt x="665" y="276"/>
                        <a:pt x="661" y="282"/>
                        <a:pt x="661" y="285"/>
                      </a:cubicBezTo>
                      <a:cubicBezTo>
                        <a:pt x="661" y="287"/>
                        <a:pt x="661" y="289"/>
                        <a:pt x="664" y="290"/>
                      </a:cubicBezTo>
                      <a:cubicBezTo>
                        <a:pt x="663" y="292"/>
                        <a:pt x="661" y="293"/>
                        <a:pt x="661" y="295"/>
                      </a:cubicBezTo>
                      <a:cubicBezTo>
                        <a:pt x="668" y="295"/>
                        <a:pt x="668" y="295"/>
                        <a:pt x="668" y="295"/>
                      </a:cubicBezTo>
                      <a:cubicBezTo>
                        <a:pt x="670" y="293"/>
                        <a:pt x="671" y="293"/>
                        <a:pt x="676" y="291"/>
                      </a:cubicBezTo>
                      <a:cubicBezTo>
                        <a:pt x="676" y="287"/>
                        <a:pt x="687" y="287"/>
                        <a:pt x="690" y="286"/>
                      </a:cubicBezTo>
                      <a:cubicBezTo>
                        <a:pt x="696" y="284"/>
                        <a:pt x="699" y="279"/>
                        <a:pt x="699" y="269"/>
                      </a:cubicBezTo>
                      <a:cubicBezTo>
                        <a:pt x="699" y="252"/>
                        <a:pt x="692" y="242"/>
                        <a:pt x="683" y="232"/>
                      </a:cubicBezTo>
                      <a:cubicBezTo>
                        <a:pt x="679" y="228"/>
                        <a:pt x="674" y="224"/>
                        <a:pt x="675" y="217"/>
                      </a:cubicBezTo>
                      <a:cubicBezTo>
                        <a:pt x="680" y="217"/>
                        <a:pt x="685" y="214"/>
                        <a:pt x="688" y="210"/>
                      </a:cubicBezTo>
                      <a:cubicBezTo>
                        <a:pt x="691" y="207"/>
                        <a:pt x="699" y="203"/>
                        <a:pt x="701" y="199"/>
                      </a:cubicBezTo>
                      <a:cubicBezTo>
                        <a:pt x="707" y="187"/>
                        <a:pt x="710" y="180"/>
                        <a:pt x="721" y="172"/>
                      </a:cubicBezTo>
                      <a:cubicBezTo>
                        <a:pt x="721" y="172"/>
                        <a:pt x="738" y="153"/>
                        <a:pt x="723" y="143"/>
                      </a:cubicBezTo>
                      <a:cubicBezTo>
                        <a:pt x="717" y="139"/>
                        <a:pt x="735" y="138"/>
                        <a:pt x="745" y="132"/>
                      </a:cubicBezTo>
                      <a:cubicBezTo>
                        <a:pt x="756" y="126"/>
                        <a:pt x="760" y="102"/>
                        <a:pt x="769" y="92"/>
                      </a:cubicBezTo>
                      <a:cubicBezTo>
                        <a:pt x="769" y="81"/>
                        <a:pt x="769" y="81"/>
                        <a:pt x="769" y="81"/>
                      </a:cubicBezTo>
                      <a:cubicBezTo>
                        <a:pt x="751" y="81"/>
                        <a:pt x="749" y="95"/>
                        <a:pt x="734" y="95"/>
                      </a:cubicBezTo>
                      <a:cubicBezTo>
                        <a:pt x="721" y="95"/>
                        <a:pt x="716" y="78"/>
                        <a:pt x="710" y="73"/>
                      </a:cubicBezTo>
                      <a:cubicBezTo>
                        <a:pt x="702" y="65"/>
                        <a:pt x="683" y="64"/>
                        <a:pt x="677" y="55"/>
                      </a:cubicBezTo>
                      <a:cubicBezTo>
                        <a:pt x="662" y="31"/>
                        <a:pt x="663" y="0"/>
                        <a:pt x="624" y="0"/>
                      </a:cubicBezTo>
                      <a:cubicBezTo>
                        <a:pt x="568" y="0"/>
                        <a:pt x="589" y="74"/>
                        <a:pt x="547" y="57"/>
                      </a:cubicBezTo>
                      <a:cubicBezTo>
                        <a:pt x="515" y="45"/>
                        <a:pt x="483" y="68"/>
                        <a:pt x="458" y="68"/>
                      </a:cubicBezTo>
                      <a:cubicBezTo>
                        <a:pt x="430" y="68"/>
                        <a:pt x="422" y="46"/>
                        <a:pt x="395" y="46"/>
                      </a:cubicBezTo>
                      <a:cubicBezTo>
                        <a:pt x="383" y="46"/>
                        <a:pt x="365" y="61"/>
                        <a:pt x="355" y="33"/>
                      </a:cubicBezTo>
                      <a:cubicBezTo>
                        <a:pt x="352" y="26"/>
                        <a:pt x="325" y="22"/>
                        <a:pt x="317" y="22"/>
                      </a:cubicBezTo>
                      <a:cubicBezTo>
                        <a:pt x="304" y="22"/>
                        <a:pt x="309" y="55"/>
                        <a:pt x="284" y="55"/>
                      </a:cubicBezTo>
                      <a:cubicBezTo>
                        <a:pt x="266" y="55"/>
                        <a:pt x="247" y="42"/>
                        <a:pt x="236" y="42"/>
                      </a:cubicBezTo>
                      <a:cubicBezTo>
                        <a:pt x="229" y="42"/>
                        <a:pt x="221" y="51"/>
                        <a:pt x="218" y="53"/>
                      </a:cubicBezTo>
                      <a:cubicBezTo>
                        <a:pt x="196" y="66"/>
                        <a:pt x="170" y="66"/>
                        <a:pt x="152" y="81"/>
                      </a:cubicBezTo>
                      <a:cubicBezTo>
                        <a:pt x="145" y="88"/>
                        <a:pt x="159" y="112"/>
                        <a:pt x="123" y="108"/>
                      </a:cubicBezTo>
                      <a:cubicBezTo>
                        <a:pt x="110" y="106"/>
                        <a:pt x="108" y="133"/>
                        <a:pt x="86" y="137"/>
                      </a:cubicBezTo>
                      <a:cubicBezTo>
                        <a:pt x="86" y="186"/>
                        <a:pt x="58" y="207"/>
                        <a:pt x="17" y="207"/>
                      </a:cubicBezTo>
                      <a:cubicBezTo>
                        <a:pt x="10" y="207"/>
                        <a:pt x="1" y="227"/>
                        <a:pt x="0" y="236"/>
                      </a:cubicBezTo>
                      <a:cubicBezTo>
                        <a:pt x="11" y="238"/>
                        <a:pt x="13" y="241"/>
                        <a:pt x="15" y="251"/>
                      </a:cubicBezTo>
                      <a:cubicBezTo>
                        <a:pt x="15" y="253"/>
                        <a:pt x="15" y="253"/>
                        <a:pt x="15" y="253"/>
                      </a:cubicBezTo>
                      <a:cubicBezTo>
                        <a:pt x="15" y="261"/>
                        <a:pt x="19" y="259"/>
                        <a:pt x="25" y="261"/>
                      </a:cubicBezTo>
                      <a:cubicBezTo>
                        <a:pt x="30" y="262"/>
                        <a:pt x="28" y="268"/>
                        <a:pt x="31" y="271"/>
                      </a:cubicBezTo>
                      <a:cubicBezTo>
                        <a:pt x="37" y="277"/>
                        <a:pt x="42" y="277"/>
                        <a:pt x="50" y="280"/>
                      </a:cubicBezTo>
                      <a:cubicBezTo>
                        <a:pt x="58" y="279"/>
                        <a:pt x="61" y="272"/>
                        <a:pt x="69" y="272"/>
                      </a:cubicBezTo>
                      <a:cubicBezTo>
                        <a:pt x="73" y="272"/>
                        <a:pt x="83" y="280"/>
                        <a:pt x="83" y="284"/>
                      </a:cubicBezTo>
                      <a:cubicBezTo>
                        <a:pt x="83" y="296"/>
                        <a:pt x="66" y="294"/>
                        <a:pt x="66" y="306"/>
                      </a:cubicBezTo>
                      <a:cubicBezTo>
                        <a:pt x="66" y="311"/>
                        <a:pt x="73" y="312"/>
                        <a:pt x="73" y="317"/>
                      </a:cubicBezTo>
                      <a:cubicBezTo>
                        <a:pt x="73" y="323"/>
                        <a:pt x="68" y="322"/>
                        <a:pt x="63" y="322"/>
                      </a:cubicBezTo>
                      <a:cubicBezTo>
                        <a:pt x="63" y="326"/>
                        <a:pt x="63" y="326"/>
                        <a:pt x="63" y="326"/>
                      </a:cubicBezTo>
                      <a:cubicBezTo>
                        <a:pt x="64" y="331"/>
                        <a:pt x="64" y="335"/>
                        <a:pt x="65" y="340"/>
                      </a:cubicBezTo>
                      <a:cubicBezTo>
                        <a:pt x="66" y="343"/>
                        <a:pt x="71" y="342"/>
                        <a:pt x="73" y="343"/>
                      </a:cubicBezTo>
                      <a:cubicBezTo>
                        <a:pt x="80" y="345"/>
                        <a:pt x="83" y="351"/>
                        <a:pt x="91" y="353"/>
                      </a:cubicBezTo>
                      <a:cubicBezTo>
                        <a:pt x="100" y="355"/>
                        <a:pt x="105" y="352"/>
                        <a:pt x="110" y="357"/>
                      </a:cubicBezTo>
                      <a:cubicBezTo>
                        <a:pt x="116" y="363"/>
                        <a:pt x="120" y="361"/>
                        <a:pt x="127" y="364"/>
                      </a:cubicBezTo>
                      <a:cubicBezTo>
                        <a:pt x="130" y="366"/>
                        <a:pt x="130" y="369"/>
                        <a:pt x="132" y="373"/>
                      </a:cubicBezTo>
                      <a:cubicBezTo>
                        <a:pt x="133" y="376"/>
                        <a:pt x="137" y="372"/>
                        <a:pt x="139" y="373"/>
                      </a:cubicBezTo>
                      <a:cubicBezTo>
                        <a:pt x="146" y="378"/>
                        <a:pt x="150" y="384"/>
                        <a:pt x="160" y="384"/>
                      </a:cubicBezTo>
                      <a:cubicBezTo>
                        <a:pt x="166" y="384"/>
                        <a:pt x="172" y="384"/>
                        <a:pt x="178" y="384"/>
                      </a:cubicBezTo>
                      <a:cubicBezTo>
                        <a:pt x="182" y="384"/>
                        <a:pt x="184" y="382"/>
                        <a:pt x="186" y="382"/>
                      </a:cubicBezTo>
                      <a:cubicBezTo>
                        <a:pt x="189" y="382"/>
                        <a:pt x="190" y="389"/>
                        <a:pt x="191" y="392"/>
                      </a:cubicBezTo>
                      <a:cubicBezTo>
                        <a:pt x="197" y="389"/>
                        <a:pt x="199" y="381"/>
                        <a:pt x="210" y="381"/>
                      </a:cubicBezTo>
                      <a:cubicBezTo>
                        <a:pt x="219" y="381"/>
                        <a:pt x="224" y="386"/>
                        <a:pt x="231" y="386"/>
                      </a:cubicBezTo>
                      <a:cubicBezTo>
                        <a:pt x="238" y="386"/>
                        <a:pt x="252" y="374"/>
                        <a:pt x="255" y="372"/>
                      </a:cubicBezTo>
                      <a:cubicBezTo>
                        <a:pt x="258" y="370"/>
                        <a:pt x="259" y="369"/>
                        <a:pt x="260" y="367"/>
                      </a:cubicBezTo>
                      <a:cubicBezTo>
                        <a:pt x="264" y="363"/>
                        <a:pt x="270" y="368"/>
                        <a:pt x="275" y="366"/>
                      </a:cubicBezTo>
                      <a:cubicBezTo>
                        <a:pt x="279" y="362"/>
                        <a:pt x="279" y="362"/>
                        <a:pt x="279" y="362"/>
                      </a:cubicBezTo>
                      <a:cubicBezTo>
                        <a:pt x="282" y="362"/>
                        <a:pt x="282" y="362"/>
                        <a:pt x="282" y="362"/>
                      </a:cubicBezTo>
                      <a:cubicBezTo>
                        <a:pt x="285" y="377"/>
                        <a:pt x="294" y="376"/>
                        <a:pt x="305" y="381"/>
                      </a:cubicBezTo>
                      <a:cubicBezTo>
                        <a:pt x="309" y="388"/>
                        <a:pt x="316" y="391"/>
                        <a:pt x="316" y="400"/>
                      </a:cubicBezTo>
                      <a:cubicBezTo>
                        <a:pt x="316" y="417"/>
                        <a:pt x="304" y="418"/>
                        <a:pt x="304" y="434"/>
                      </a:cubicBezTo>
                      <a:cubicBezTo>
                        <a:pt x="304" y="436"/>
                        <a:pt x="305" y="439"/>
                        <a:pt x="306" y="439"/>
                      </a:cubicBezTo>
                      <a:cubicBezTo>
                        <a:pt x="309" y="439"/>
                        <a:pt x="312" y="436"/>
                        <a:pt x="315" y="436"/>
                      </a:cubicBezTo>
                      <a:cubicBezTo>
                        <a:pt x="319" y="436"/>
                        <a:pt x="320" y="449"/>
                        <a:pt x="324" y="450"/>
                      </a:cubicBezTo>
                      <a:cubicBezTo>
                        <a:pt x="324" y="459"/>
                        <a:pt x="330" y="468"/>
                        <a:pt x="338" y="468"/>
                      </a:cubicBezTo>
                      <a:cubicBezTo>
                        <a:pt x="342" y="468"/>
                        <a:pt x="343" y="467"/>
                        <a:pt x="346" y="467"/>
                      </a:cubicBezTo>
                      <a:cubicBezTo>
                        <a:pt x="348" y="467"/>
                        <a:pt x="348" y="467"/>
                        <a:pt x="348" y="467"/>
                      </a:cubicBezTo>
                      <a:cubicBezTo>
                        <a:pt x="348" y="471"/>
                        <a:pt x="350" y="472"/>
                        <a:pt x="351" y="472"/>
                      </a:cubicBezTo>
                      <a:cubicBezTo>
                        <a:pt x="352" y="472"/>
                        <a:pt x="353" y="470"/>
                        <a:pt x="353" y="468"/>
                      </a:cubicBezTo>
                      <a:cubicBezTo>
                        <a:pt x="353" y="464"/>
                        <a:pt x="353" y="461"/>
                        <a:pt x="353" y="457"/>
                      </a:cubicBezTo>
                      <a:cubicBezTo>
                        <a:pt x="353" y="457"/>
                        <a:pt x="363" y="454"/>
                        <a:pt x="365" y="454"/>
                      </a:cubicBezTo>
                      <a:cubicBezTo>
                        <a:pt x="379" y="454"/>
                        <a:pt x="379" y="454"/>
                        <a:pt x="379" y="454"/>
                      </a:cubicBezTo>
                      <a:cubicBezTo>
                        <a:pt x="385" y="457"/>
                        <a:pt x="390" y="448"/>
                        <a:pt x="397" y="448"/>
                      </a:cubicBezTo>
                      <a:cubicBezTo>
                        <a:pt x="404" y="448"/>
                        <a:pt x="408" y="453"/>
                        <a:pt x="416" y="453"/>
                      </a:cubicBezTo>
                      <a:cubicBezTo>
                        <a:pt x="416" y="464"/>
                        <a:pt x="424" y="468"/>
                        <a:pt x="431" y="470"/>
                      </a:cubicBezTo>
                      <a:cubicBezTo>
                        <a:pt x="431" y="470"/>
                        <a:pt x="431" y="470"/>
                        <a:pt x="431" y="470"/>
                      </a:cubicBezTo>
                      <a:cubicBezTo>
                        <a:pt x="439" y="474"/>
                        <a:pt x="444" y="471"/>
                        <a:pt x="452" y="475"/>
                      </a:cubicBezTo>
                      <a:cubicBezTo>
                        <a:pt x="452" y="477"/>
                        <a:pt x="451" y="486"/>
                        <a:pt x="454" y="486"/>
                      </a:cubicBezTo>
                      <a:cubicBezTo>
                        <a:pt x="459" y="486"/>
                        <a:pt x="457" y="480"/>
                        <a:pt x="460" y="477"/>
                      </a:cubicBezTo>
                      <a:cubicBezTo>
                        <a:pt x="463" y="474"/>
                        <a:pt x="472" y="472"/>
                        <a:pt x="476" y="470"/>
                      </a:cubicBezTo>
                      <a:cubicBezTo>
                        <a:pt x="484" y="466"/>
                        <a:pt x="492" y="468"/>
                        <a:pt x="498" y="463"/>
                      </a:cubicBezTo>
                      <a:cubicBezTo>
                        <a:pt x="498" y="463"/>
                        <a:pt x="502" y="455"/>
                        <a:pt x="503" y="455"/>
                      </a:cubicBezTo>
                      <a:cubicBezTo>
                        <a:pt x="507" y="455"/>
                        <a:pt x="510" y="458"/>
                        <a:pt x="514" y="458"/>
                      </a:cubicBezTo>
                      <a:cubicBezTo>
                        <a:pt x="534" y="458"/>
                        <a:pt x="539" y="446"/>
                        <a:pt x="552" y="439"/>
                      </a:cubicBezTo>
                      <a:cubicBezTo>
                        <a:pt x="555" y="437"/>
                        <a:pt x="557" y="435"/>
                        <a:pt x="558" y="431"/>
                      </a:cubicBezTo>
                      <a:cubicBezTo>
                        <a:pt x="569" y="431"/>
                        <a:pt x="572" y="414"/>
                        <a:pt x="576" y="406"/>
                      </a:cubicBezTo>
                      <a:cubicBezTo>
                        <a:pt x="578" y="401"/>
                        <a:pt x="590" y="383"/>
                        <a:pt x="597" y="382"/>
                      </a:cubicBezTo>
                      <a:cubicBezTo>
                        <a:pt x="597" y="372"/>
                        <a:pt x="604" y="368"/>
                        <a:pt x="604" y="355"/>
                      </a:cubicBezTo>
                      <a:cubicBezTo>
                        <a:pt x="604" y="336"/>
                        <a:pt x="599" y="329"/>
                        <a:pt x="591" y="317"/>
                      </a:cubicBezTo>
                      <a:cubicBezTo>
                        <a:pt x="590" y="315"/>
                        <a:pt x="590" y="309"/>
                        <a:pt x="586" y="30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277"/>
                <p:cNvSpPr>
                  <a:spLocks/>
                </p:cNvSpPr>
                <p:nvPr/>
              </p:nvSpPr>
              <p:spPr bwMode="auto">
                <a:xfrm>
                  <a:off x="7369175" y="1395413"/>
                  <a:ext cx="58738" cy="25400"/>
                </a:xfrm>
                <a:custGeom>
                  <a:avLst/>
                  <a:gdLst/>
                  <a:ahLst/>
                  <a:cxnLst>
                    <a:cxn ang="0">
                      <a:pos x="4" y="19"/>
                    </a:cxn>
                    <a:cxn ang="0">
                      <a:pos x="0" y="14"/>
                    </a:cxn>
                    <a:cxn ang="0">
                      <a:pos x="20" y="0"/>
                    </a:cxn>
                    <a:cxn ang="0">
                      <a:pos x="44" y="11"/>
                    </a:cxn>
                    <a:cxn ang="0">
                      <a:pos x="4" y="19"/>
                    </a:cxn>
                  </a:cxnLst>
                  <a:rect l="0" t="0" r="r" b="b"/>
                  <a:pathLst>
                    <a:path w="44" h="19">
                      <a:moveTo>
                        <a:pt x="4" y="19"/>
                      </a:moveTo>
                      <a:cubicBezTo>
                        <a:pt x="1" y="19"/>
                        <a:pt x="0" y="17"/>
                        <a:pt x="0" y="14"/>
                      </a:cubicBezTo>
                      <a:cubicBezTo>
                        <a:pt x="0" y="8"/>
                        <a:pt x="13" y="0"/>
                        <a:pt x="20" y="0"/>
                      </a:cubicBezTo>
                      <a:cubicBezTo>
                        <a:pt x="27" y="0"/>
                        <a:pt x="44" y="4"/>
                        <a:pt x="44" y="11"/>
                      </a:cubicBezTo>
                      <a:cubicBezTo>
                        <a:pt x="44" y="17"/>
                        <a:pt x="9" y="19"/>
                        <a:pt x="4" y="1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278"/>
                <p:cNvSpPr>
                  <a:spLocks/>
                </p:cNvSpPr>
                <p:nvPr/>
              </p:nvSpPr>
              <p:spPr bwMode="auto">
                <a:xfrm>
                  <a:off x="7191375" y="144303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13" y="10"/>
                    </a:cxn>
                    <a:cxn ang="0">
                      <a:pos x="18" y="6"/>
                    </a:cxn>
                    <a:cxn ang="0">
                      <a:pos x="15" y="0"/>
                    </a:cxn>
                    <a:cxn ang="0">
                      <a:pos x="0" y="0"/>
                    </a:cxn>
                    <a:cxn ang="0">
                      <a:pos x="13" y="10"/>
                    </a:cxn>
                  </a:cxnLst>
                  <a:rect l="0" t="0" r="r" b="b"/>
                  <a:pathLst>
                    <a:path w="18" h="10">
                      <a:moveTo>
                        <a:pt x="13" y="10"/>
                      </a:moveTo>
                      <a:cubicBezTo>
                        <a:pt x="15" y="10"/>
                        <a:pt x="18" y="8"/>
                        <a:pt x="18" y="6"/>
                      </a:cubicBezTo>
                      <a:cubicBezTo>
                        <a:pt x="18" y="3"/>
                        <a:pt x="15" y="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6"/>
                        <a:pt x="7" y="10"/>
                        <a:pt x="13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: Shape 279"/>
                <p:cNvSpPr>
                  <a:spLocks/>
                </p:cNvSpPr>
                <p:nvPr/>
              </p:nvSpPr>
              <p:spPr bwMode="auto">
                <a:xfrm>
                  <a:off x="6645275" y="1257300"/>
                  <a:ext cx="11113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3" y="10"/>
                    </a:cxn>
                    <a:cxn ang="0">
                      <a:pos x="8" y="4"/>
                    </a:cxn>
                    <a:cxn ang="0">
                      <a:pos x="6" y="4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8" h="10">
                      <a:moveTo>
                        <a:pt x="8" y="5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0" y="4"/>
                        <a:pt x="0" y="7"/>
                      </a:cubicBezTo>
                      <a:cubicBezTo>
                        <a:pt x="0" y="9"/>
                        <a:pt x="1" y="10"/>
                        <a:pt x="3" y="10"/>
                      </a:cubicBezTo>
                      <a:cubicBezTo>
                        <a:pt x="7" y="10"/>
                        <a:pt x="7" y="6"/>
                        <a:pt x="8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: Shape 280"/>
                <p:cNvSpPr>
                  <a:spLocks/>
                </p:cNvSpPr>
                <p:nvPr/>
              </p:nvSpPr>
              <p:spPr bwMode="auto">
                <a:xfrm>
                  <a:off x="6249988" y="1300163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20" y="9"/>
                    </a:cxn>
                    <a:cxn ang="0">
                      <a:pos x="10" y="12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0" y="7"/>
                    </a:cxn>
                    <a:cxn ang="0">
                      <a:pos x="17" y="12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20" h="12">
                      <a:moveTo>
                        <a:pt x="20" y="9"/>
                      </a:moveTo>
                      <a:cubicBezTo>
                        <a:pt x="17" y="11"/>
                        <a:pt x="14" y="12"/>
                        <a:pt x="10" y="12"/>
                      </a:cubicBezTo>
                      <a:cubicBezTo>
                        <a:pt x="5" y="12"/>
                        <a:pt x="0" y="11"/>
                        <a:pt x="0" y="7"/>
                      </a:cubicBezTo>
                      <a:cubicBezTo>
                        <a:pt x="0" y="3"/>
                        <a:pt x="6" y="0"/>
                        <a:pt x="10" y="0"/>
                      </a:cubicBezTo>
                      <a:cubicBezTo>
                        <a:pt x="16" y="0"/>
                        <a:pt x="20" y="2"/>
                        <a:pt x="20" y="7"/>
                      </a:cubicBezTo>
                      <a:cubicBezTo>
                        <a:pt x="20" y="10"/>
                        <a:pt x="18" y="11"/>
                        <a:pt x="17" y="12"/>
                      </a:cubicBezTo>
                      <a:lnTo>
                        <a:pt x="20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: Shape 281"/>
                <p:cNvSpPr>
                  <a:spLocks/>
                </p:cNvSpPr>
                <p:nvPr/>
              </p:nvSpPr>
              <p:spPr bwMode="auto">
                <a:xfrm>
                  <a:off x="6043613" y="1128713"/>
                  <a:ext cx="100013" cy="57150"/>
                </a:xfrm>
                <a:custGeom>
                  <a:avLst/>
                  <a:gdLst/>
                  <a:ahLst/>
                  <a:cxnLst>
                    <a:cxn ang="0">
                      <a:pos x="6" y="43"/>
                    </a:cxn>
                    <a:cxn ang="0">
                      <a:pos x="0" y="37"/>
                    </a:cxn>
                    <a:cxn ang="0">
                      <a:pos x="8" y="27"/>
                    </a:cxn>
                    <a:cxn ang="0">
                      <a:pos x="39" y="0"/>
                    </a:cxn>
                    <a:cxn ang="0">
                      <a:pos x="45" y="0"/>
                    </a:cxn>
                    <a:cxn ang="0">
                      <a:pos x="44" y="10"/>
                    </a:cxn>
                    <a:cxn ang="0">
                      <a:pos x="52" y="6"/>
                    </a:cxn>
                    <a:cxn ang="0">
                      <a:pos x="76" y="23"/>
                    </a:cxn>
                    <a:cxn ang="0">
                      <a:pos x="45" y="34"/>
                    </a:cxn>
                    <a:cxn ang="0">
                      <a:pos x="30" y="37"/>
                    </a:cxn>
                    <a:cxn ang="0">
                      <a:pos x="6" y="43"/>
                    </a:cxn>
                  </a:cxnLst>
                  <a:rect l="0" t="0" r="r" b="b"/>
                  <a:pathLst>
                    <a:path w="76" h="43">
                      <a:moveTo>
                        <a:pt x="6" y="43"/>
                      </a:moveTo>
                      <a:cubicBezTo>
                        <a:pt x="1" y="43"/>
                        <a:pt x="0" y="41"/>
                        <a:pt x="0" y="37"/>
                      </a:cubicBezTo>
                      <a:cubicBezTo>
                        <a:pt x="0" y="30"/>
                        <a:pt x="5" y="30"/>
                        <a:pt x="8" y="27"/>
                      </a:cubicBezTo>
                      <a:cubicBezTo>
                        <a:pt x="18" y="17"/>
                        <a:pt x="22" y="0"/>
                        <a:pt x="39" y="0"/>
                      </a:cubicBezTo>
                      <a:cubicBezTo>
                        <a:pt x="43" y="0"/>
                        <a:pt x="43" y="0"/>
                        <a:pt x="45" y="0"/>
                      </a:cubicBezTo>
                      <a:cubicBezTo>
                        <a:pt x="45" y="7"/>
                        <a:pt x="47" y="7"/>
                        <a:pt x="44" y="10"/>
                      </a:cubicBezTo>
                      <a:cubicBezTo>
                        <a:pt x="47" y="9"/>
                        <a:pt x="49" y="6"/>
                        <a:pt x="52" y="6"/>
                      </a:cubicBezTo>
                      <a:cubicBezTo>
                        <a:pt x="58" y="6"/>
                        <a:pt x="76" y="17"/>
                        <a:pt x="76" y="23"/>
                      </a:cubicBezTo>
                      <a:cubicBezTo>
                        <a:pt x="76" y="34"/>
                        <a:pt x="53" y="36"/>
                        <a:pt x="45" y="34"/>
                      </a:cubicBezTo>
                      <a:cubicBezTo>
                        <a:pt x="43" y="34"/>
                        <a:pt x="30" y="37"/>
                        <a:pt x="30" y="37"/>
                      </a:cubicBezTo>
                      <a:lnTo>
                        <a:pt x="6" y="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: Shape 282"/>
                <p:cNvSpPr>
                  <a:spLocks/>
                </p:cNvSpPr>
                <p:nvPr/>
              </p:nvSpPr>
              <p:spPr bwMode="auto">
                <a:xfrm>
                  <a:off x="5900738" y="1101725"/>
                  <a:ext cx="39688" cy="206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30" y="7"/>
                    </a:cxn>
                    <a:cxn ang="0">
                      <a:pos x="9" y="16"/>
                    </a:cxn>
                    <a:cxn ang="0">
                      <a:pos x="0" y="5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0" h="16">
                      <a:moveTo>
                        <a:pt x="12" y="0"/>
                      </a:moveTo>
                      <a:cubicBezTo>
                        <a:pt x="14" y="0"/>
                        <a:pt x="26" y="6"/>
                        <a:pt x="30" y="7"/>
                      </a:cubicBezTo>
                      <a:cubicBezTo>
                        <a:pt x="29" y="15"/>
                        <a:pt x="14" y="16"/>
                        <a:pt x="9" y="16"/>
                      </a:cubicBezTo>
                      <a:cubicBezTo>
                        <a:pt x="6" y="16"/>
                        <a:pt x="0" y="9"/>
                        <a:pt x="0" y="5"/>
                      </a:cubicBezTo>
                      <a:cubicBezTo>
                        <a:pt x="0" y="0"/>
                        <a:pt x="9" y="0"/>
                        <a:pt x="1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: Shape 283"/>
                <p:cNvSpPr>
                  <a:spLocks/>
                </p:cNvSpPr>
                <p:nvPr/>
              </p:nvSpPr>
              <p:spPr bwMode="auto">
                <a:xfrm>
                  <a:off x="5913438" y="1057275"/>
                  <a:ext cx="139700" cy="98425"/>
                </a:xfrm>
                <a:custGeom>
                  <a:avLst/>
                  <a:gdLst/>
                  <a:ahLst/>
                  <a:cxnLst>
                    <a:cxn ang="0">
                      <a:pos x="99" y="68"/>
                    </a:cxn>
                    <a:cxn ang="0">
                      <a:pos x="90" y="74"/>
                    </a:cxn>
                    <a:cxn ang="0">
                      <a:pos x="41" y="66"/>
                    </a:cxn>
                    <a:cxn ang="0">
                      <a:pos x="17" y="50"/>
                    </a:cxn>
                    <a:cxn ang="0">
                      <a:pos x="50" y="36"/>
                    </a:cxn>
                    <a:cxn ang="0">
                      <a:pos x="32" y="36"/>
                    </a:cxn>
                    <a:cxn ang="0">
                      <a:pos x="0" y="26"/>
                    </a:cxn>
                    <a:cxn ang="0">
                      <a:pos x="46" y="0"/>
                    </a:cxn>
                    <a:cxn ang="0">
                      <a:pos x="72" y="17"/>
                    </a:cxn>
                    <a:cxn ang="0">
                      <a:pos x="67" y="18"/>
                    </a:cxn>
                    <a:cxn ang="0">
                      <a:pos x="67" y="27"/>
                    </a:cxn>
                    <a:cxn ang="0">
                      <a:pos x="59" y="35"/>
                    </a:cxn>
                    <a:cxn ang="0">
                      <a:pos x="68" y="35"/>
                    </a:cxn>
                    <a:cxn ang="0">
                      <a:pos x="81" y="39"/>
                    </a:cxn>
                    <a:cxn ang="0">
                      <a:pos x="90" y="39"/>
                    </a:cxn>
                    <a:cxn ang="0">
                      <a:pos x="105" y="48"/>
                    </a:cxn>
                    <a:cxn ang="0">
                      <a:pos x="101" y="57"/>
                    </a:cxn>
                    <a:cxn ang="0">
                      <a:pos x="92" y="62"/>
                    </a:cxn>
                    <a:cxn ang="0">
                      <a:pos x="99" y="68"/>
                    </a:cxn>
                  </a:cxnLst>
                  <a:rect l="0" t="0" r="r" b="b"/>
                  <a:pathLst>
                    <a:path w="105" h="74">
                      <a:moveTo>
                        <a:pt x="99" y="68"/>
                      </a:moveTo>
                      <a:cubicBezTo>
                        <a:pt x="99" y="72"/>
                        <a:pt x="94" y="74"/>
                        <a:pt x="90" y="74"/>
                      </a:cubicBezTo>
                      <a:cubicBezTo>
                        <a:pt x="71" y="74"/>
                        <a:pt x="57" y="66"/>
                        <a:pt x="41" y="66"/>
                      </a:cubicBezTo>
                      <a:cubicBezTo>
                        <a:pt x="35" y="66"/>
                        <a:pt x="24" y="54"/>
                        <a:pt x="17" y="50"/>
                      </a:cubicBezTo>
                      <a:cubicBezTo>
                        <a:pt x="32" y="46"/>
                        <a:pt x="36" y="41"/>
                        <a:pt x="50" y="36"/>
                      </a:cubicBezTo>
                      <a:cubicBezTo>
                        <a:pt x="46" y="36"/>
                        <a:pt x="35" y="36"/>
                        <a:pt x="32" y="36"/>
                      </a:cubicBezTo>
                      <a:cubicBezTo>
                        <a:pt x="20" y="36"/>
                        <a:pt x="11" y="32"/>
                        <a:pt x="0" y="26"/>
                      </a:cubicBezTo>
                      <a:cubicBezTo>
                        <a:pt x="18" y="21"/>
                        <a:pt x="25" y="0"/>
                        <a:pt x="46" y="0"/>
                      </a:cubicBezTo>
                      <a:cubicBezTo>
                        <a:pt x="58" y="0"/>
                        <a:pt x="65" y="12"/>
                        <a:pt x="72" y="17"/>
                      </a:cubicBezTo>
                      <a:cubicBezTo>
                        <a:pt x="68" y="19"/>
                        <a:pt x="69" y="18"/>
                        <a:pt x="67" y="18"/>
                      </a:cubicBezTo>
                      <a:cubicBezTo>
                        <a:pt x="68" y="23"/>
                        <a:pt x="67" y="24"/>
                        <a:pt x="67" y="27"/>
                      </a:cubicBezTo>
                      <a:cubicBezTo>
                        <a:pt x="67" y="29"/>
                        <a:pt x="62" y="33"/>
                        <a:pt x="59" y="35"/>
                      </a:cubicBezTo>
                      <a:cubicBezTo>
                        <a:pt x="63" y="33"/>
                        <a:pt x="65" y="35"/>
                        <a:pt x="68" y="35"/>
                      </a:cubicBezTo>
                      <a:cubicBezTo>
                        <a:pt x="73" y="35"/>
                        <a:pt x="76" y="39"/>
                        <a:pt x="81" y="39"/>
                      </a:cubicBezTo>
                      <a:cubicBezTo>
                        <a:pt x="84" y="39"/>
                        <a:pt x="87" y="39"/>
                        <a:pt x="90" y="39"/>
                      </a:cubicBezTo>
                      <a:cubicBezTo>
                        <a:pt x="99" y="39"/>
                        <a:pt x="99" y="42"/>
                        <a:pt x="105" y="48"/>
                      </a:cubicBezTo>
                      <a:cubicBezTo>
                        <a:pt x="100" y="51"/>
                        <a:pt x="101" y="52"/>
                        <a:pt x="101" y="57"/>
                      </a:cubicBezTo>
                      <a:cubicBezTo>
                        <a:pt x="101" y="61"/>
                        <a:pt x="95" y="62"/>
                        <a:pt x="92" y="62"/>
                      </a:cubicBezTo>
                      <a:cubicBezTo>
                        <a:pt x="95" y="63"/>
                        <a:pt x="99" y="65"/>
                        <a:pt x="99" y="6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: Shape 284"/>
                <p:cNvSpPr>
                  <a:spLocks/>
                </p:cNvSpPr>
                <p:nvPr/>
              </p:nvSpPr>
              <p:spPr bwMode="auto">
                <a:xfrm>
                  <a:off x="5973763" y="1212850"/>
                  <a:ext cx="17463" cy="12700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7" y="0"/>
                    </a:cxn>
                    <a:cxn ang="0">
                      <a:pos x="13" y="0"/>
                    </a:cxn>
                    <a:cxn ang="0">
                      <a:pos x="5" y="9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3" h="9">
                      <a:moveTo>
                        <a:pt x="0" y="5"/>
                      </a:moveTo>
                      <a:cubicBezTo>
                        <a:pt x="3" y="3"/>
                        <a:pt x="5" y="1"/>
                        <a:pt x="7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6"/>
                        <a:pt x="10" y="9"/>
                        <a:pt x="5" y="9"/>
                      </a:cubicBezTo>
                      <a:cubicBezTo>
                        <a:pt x="2" y="9"/>
                        <a:pt x="1" y="7"/>
                        <a:pt x="0" y="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: Shape 285"/>
                <p:cNvSpPr>
                  <a:spLocks/>
                </p:cNvSpPr>
                <p:nvPr/>
              </p:nvSpPr>
              <p:spPr bwMode="auto">
                <a:xfrm>
                  <a:off x="5886450" y="1060450"/>
                  <a:ext cx="23813" cy="7938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6">
                      <a:moveTo>
                        <a:pt x="18" y="4"/>
                      </a:moveTo>
                      <a:cubicBezTo>
                        <a:pt x="11" y="5"/>
                        <a:pt x="3" y="6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: Shape 286"/>
                <p:cNvSpPr>
                  <a:spLocks/>
                </p:cNvSpPr>
                <p:nvPr/>
              </p:nvSpPr>
              <p:spPr bwMode="auto">
                <a:xfrm>
                  <a:off x="6162675" y="1173163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9" y="7"/>
                    </a:cxn>
                    <a:cxn ang="0">
                      <a:pos x="0" y="2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15" h="7">
                      <a:moveTo>
                        <a:pt x="15" y="1"/>
                      </a:moveTo>
                      <a:cubicBezTo>
                        <a:pt x="14" y="4"/>
                        <a:pt x="12" y="7"/>
                        <a:pt x="9" y="7"/>
                      </a:cubicBezTo>
                      <a:cubicBezTo>
                        <a:pt x="4" y="7"/>
                        <a:pt x="1" y="4"/>
                        <a:pt x="0" y="2"/>
                      </a:cubicBezTo>
                      <a:cubicBezTo>
                        <a:pt x="9" y="0"/>
                        <a:pt x="11" y="2"/>
                        <a:pt x="15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: Shape 287"/>
                <p:cNvSpPr>
                  <a:spLocks/>
                </p:cNvSpPr>
                <p:nvPr/>
              </p:nvSpPr>
              <p:spPr bwMode="auto">
                <a:xfrm>
                  <a:off x="5119688" y="1074738"/>
                  <a:ext cx="117475" cy="36513"/>
                </a:xfrm>
                <a:custGeom>
                  <a:avLst/>
                  <a:gdLst/>
                  <a:ahLst/>
                  <a:cxnLst>
                    <a:cxn ang="0">
                      <a:pos x="76" y="14"/>
                    </a:cxn>
                    <a:cxn ang="0">
                      <a:pos x="58" y="17"/>
                    </a:cxn>
                    <a:cxn ang="0">
                      <a:pos x="49" y="27"/>
                    </a:cxn>
                    <a:cxn ang="0">
                      <a:pos x="44" y="23"/>
                    </a:cxn>
                    <a:cxn ang="0">
                      <a:pos x="44" y="23"/>
                    </a:cxn>
                    <a:cxn ang="0">
                      <a:pos x="32" y="17"/>
                    </a:cxn>
                    <a:cxn ang="0">
                      <a:pos x="41" y="14"/>
                    </a:cxn>
                    <a:cxn ang="0">
                      <a:pos x="33" y="13"/>
                    </a:cxn>
                    <a:cxn ang="0">
                      <a:pos x="40" y="9"/>
                    </a:cxn>
                    <a:cxn ang="0">
                      <a:pos x="30" y="5"/>
                    </a:cxn>
                    <a:cxn ang="0">
                      <a:pos x="10" y="11"/>
                    </a:cxn>
                    <a:cxn ang="0">
                      <a:pos x="0" y="9"/>
                    </a:cxn>
                    <a:cxn ang="0">
                      <a:pos x="34" y="0"/>
                    </a:cxn>
                    <a:cxn ang="0">
                      <a:pos x="60" y="6"/>
                    </a:cxn>
                    <a:cxn ang="0">
                      <a:pos x="76" y="0"/>
                    </a:cxn>
                    <a:cxn ang="0">
                      <a:pos x="89" y="5"/>
                    </a:cxn>
                    <a:cxn ang="0">
                      <a:pos x="78" y="13"/>
                    </a:cxn>
                    <a:cxn ang="0">
                      <a:pos x="73" y="13"/>
                    </a:cxn>
                    <a:cxn ang="0">
                      <a:pos x="73" y="17"/>
                    </a:cxn>
                    <a:cxn ang="0">
                      <a:pos x="76" y="14"/>
                    </a:cxn>
                  </a:cxnLst>
                  <a:rect l="0" t="0" r="r" b="b"/>
                  <a:pathLst>
                    <a:path w="89" h="27">
                      <a:moveTo>
                        <a:pt x="76" y="14"/>
                      </a:moveTo>
                      <a:cubicBezTo>
                        <a:pt x="69" y="19"/>
                        <a:pt x="65" y="13"/>
                        <a:pt x="58" y="17"/>
                      </a:cubicBezTo>
                      <a:cubicBezTo>
                        <a:pt x="54" y="19"/>
                        <a:pt x="53" y="27"/>
                        <a:pt x="49" y="27"/>
                      </a:cubicBezTo>
                      <a:cubicBezTo>
                        <a:pt x="47" y="26"/>
                        <a:pt x="45" y="24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38" y="23"/>
                        <a:pt x="33" y="21"/>
                        <a:pt x="32" y="17"/>
                      </a:cubicBezTo>
                      <a:cubicBezTo>
                        <a:pt x="36" y="15"/>
                        <a:pt x="38" y="15"/>
                        <a:pt x="41" y="14"/>
                      </a:cubicBezTo>
                      <a:cubicBezTo>
                        <a:pt x="37" y="14"/>
                        <a:pt x="35" y="13"/>
                        <a:pt x="33" y="13"/>
                      </a:cubicBezTo>
                      <a:cubicBezTo>
                        <a:pt x="36" y="11"/>
                        <a:pt x="38" y="11"/>
                        <a:pt x="40" y="9"/>
                      </a:cubicBezTo>
                      <a:cubicBezTo>
                        <a:pt x="36" y="8"/>
                        <a:pt x="34" y="5"/>
                        <a:pt x="30" y="5"/>
                      </a:cubicBezTo>
                      <a:cubicBezTo>
                        <a:pt x="25" y="5"/>
                        <a:pt x="17" y="11"/>
                        <a:pt x="10" y="11"/>
                      </a:cubicBezTo>
                      <a:cubicBezTo>
                        <a:pt x="7" y="11"/>
                        <a:pt x="4" y="9"/>
                        <a:pt x="0" y="9"/>
                      </a:cubicBezTo>
                      <a:cubicBezTo>
                        <a:pt x="4" y="2"/>
                        <a:pt x="25" y="0"/>
                        <a:pt x="34" y="0"/>
                      </a:cubicBezTo>
                      <a:cubicBezTo>
                        <a:pt x="45" y="0"/>
                        <a:pt x="52" y="6"/>
                        <a:pt x="60" y="6"/>
                      </a:cubicBezTo>
                      <a:cubicBezTo>
                        <a:pt x="67" y="6"/>
                        <a:pt x="70" y="0"/>
                        <a:pt x="76" y="0"/>
                      </a:cubicBezTo>
                      <a:cubicBezTo>
                        <a:pt x="82" y="0"/>
                        <a:pt x="87" y="4"/>
                        <a:pt x="89" y="5"/>
                      </a:cubicBezTo>
                      <a:cubicBezTo>
                        <a:pt x="89" y="13"/>
                        <a:pt x="83" y="9"/>
                        <a:pt x="78" y="13"/>
                      </a:cubicBezTo>
                      <a:cubicBezTo>
                        <a:pt x="76" y="13"/>
                        <a:pt x="75" y="13"/>
                        <a:pt x="73" y="13"/>
                      </a:cubicBezTo>
                      <a:cubicBezTo>
                        <a:pt x="73" y="17"/>
                        <a:pt x="73" y="17"/>
                        <a:pt x="73" y="17"/>
                      </a:cubicBezTo>
                      <a:lnTo>
                        <a:pt x="7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288"/>
                <p:cNvSpPr>
                  <a:spLocks/>
                </p:cNvSpPr>
                <p:nvPr/>
              </p:nvSpPr>
              <p:spPr bwMode="auto">
                <a:xfrm>
                  <a:off x="5427663" y="1052513"/>
                  <a:ext cx="41275" cy="26988"/>
                </a:xfrm>
                <a:custGeom>
                  <a:avLst/>
                  <a:gdLst/>
                  <a:ahLst/>
                  <a:cxnLst>
                    <a:cxn ang="0">
                      <a:pos x="7" y="20"/>
                    </a:cxn>
                    <a:cxn ang="0">
                      <a:pos x="0" y="13"/>
                    </a:cxn>
                    <a:cxn ang="0">
                      <a:pos x="25" y="0"/>
                    </a:cxn>
                    <a:cxn ang="0">
                      <a:pos x="31" y="14"/>
                    </a:cxn>
                    <a:cxn ang="0">
                      <a:pos x="7" y="20"/>
                    </a:cxn>
                  </a:cxnLst>
                  <a:rect l="0" t="0" r="r" b="b"/>
                  <a:pathLst>
                    <a:path w="31" h="20">
                      <a:moveTo>
                        <a:pt x="7" y="20"/>
                      </a:moveTo>
                      <a:cubicBezTo>
                        <a:pt x="2" y="20"/>
                        <a:pt x="0" y="17"/>
                        <a:pt x="0" y="13"/>
                      </a:cubicBezTo>
                      <a:cubicBezTo>
                        <a:pt x="0" y="7"/>
                        <a:pt x="18" y="0"/>
                        <a:pt x="25" y="0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28" y="16"/>
                        <a:pt x="11" y="20"/>
                        <a:pt x="7" y="2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: Shape 289"/>
                <p:cNvSpPr>
                  <a:spLocks/>
                </p:cNvSpPr>
                <p:nvPr/>
              </p:nvSpPr>
              <p:spPr bwMode="auto">
                <a:xfrm>
                  <a:off x="5373688" y="1069975"/>
                  <a:ext cx="44450" cy="25400"/>
                </a:xfrm>
                <a:custGeom>
                  <a:avLst/>
                  <a:gdLst/>
                  <a:ahLst/>
                  <a:cxnLst>
                    <a:cxn ang="0">
                      <a:pos x="33" y="4"/>
                    </a:cxn>
                    <a:cxn ang="0">
                      <a:pos x="33" y="10"/>
                    </a:cxn>
                    <a:cxn ang="0">
                      <a:pos x="22" y="12"/>
                    </a:cxn>
                    <a:cxn ang="0">
                      <a:pos x="24" y="18"/>
                    </a:cxn>
                    <a:cxn ang="0">
                      <a:pos x="0" y="18"/>
                    </a:cxn>
                    <a:cxn ang="0">
                      <a:pos x="9" y="6"/>
                    </a:cxn>
                    <a:cxn ang="0">
                      <a:pos x="9" y="0"/>
                    </a:cxn>
                    <a:cxn ang="0">
                      <a:pos x="23" y="0"/>
                    </a:cxn>
                    <a:cxn ang="0">
                      <a:pos x="19" y="4"/>
                    </a:cxn>
                    <a:cxn ang="0">
                      <a:pos x="33" y="4"/>
                    </a:cxn>
                  </a:cxnLst>
                  <a:rect l="0" t="0" r="r" b="b"/>
                  <a:pathLst>
                    <a:path w="33" h="20">
                      <a:moveTo>
                        <a:pt x="33" y="4"/>
                      </a:moveTo>
                      <a:cubicBezTo>
                        <a:pt x="33" y="8"/>
                        <a:pt x="33" y="8"/>
                        <a:pt x="33" y="10"/>
                      </a:cubicBezTo>
                      <a:cubicBezTo>
                        <a:pt x="30" y="14"/>
                        <a:pt x="26" y="12"/>
                        <a:pt x="22" y="12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2" y="19"/>
                        <a:pt x="0" y="20"/>
                        <a:pt x="0" y="18"/>
                      </a:cubicBezTo>
                      <a:cubicBezTo>
                        <a:pt x="0" y="11"/>
                        <a:pt x="3" y="8"/>
                        <a:pt x="9" y="6"/>
                      </a:cubicBezTo>
                      <a:cubicBezTo>
                        <a:pt x="8" y="2"/>
                        <a:pt x="9" y="1"/>
                        <a:pt x="9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2"/>
                        <a:pt x="20" y="4"/>
                        <a:pt x="19" y="4"/>
                      </a:cubicBezTo>
                      <a:cubicBezTo>
                        <a:pt x="22" y="4"/>
                        <a:pt x="29" y="4"/>
                        <a:pt x="33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: Shape 290"/>
                <p:cNvSpPr>
                  <a:spLocks/>
                </p:cNvSpPr>
                <p:nvPr/>
              </p:nvSpPr>
              <p:spPr bwMode="auto">
                <a:xfrm>
                  <a:off x="5314950" y="1092200"/>
                  <a:ext cx="44450" cy="15875"/>
                </a:xfrm>
                <a:custGeom>
                  <a:avLst/>
                  <a:gdLst/>
                  <a:ahLst/>
                  <a:cxnLst>
                    <a:cxn ang="0">
                      <a:pos x="20" y="12"/>
                    </a:cxn>
                    <a:cxn ang="0">
                      <a:pos x="11" y="7"/>
                    </a:cxn>
                    <a:cxn ang="0">
                      <a:pos x="4" y="12"/>
                    </a:cxn>
                    <a:cxn ang="0">
                      <a:pos x="0" y="9"/>
                    </a:cxn>
                    <a:cxn ang="0">
                      <a:pos x="22" y="0"/>
                    </a:cxn>
                    <a:cxn ang="0">
                      <a:pos x="34" y="5"/>
                    </a:cxn>
                    <a:cxn ang="0">
                      <a:pos x="20" y="12"/>
                    </a:cxn>
                  </a:cxnLst>
                  <a:rect l="0" t="0" r="r" b="b"/>
                  <a:pathLst>
                    <a:path w="34" h="12">
                      <a:moveTo>
                        <a:pt x="20" y="12"/>
                      </a:moveTo>
                      <a:cubicBezTo>
                        <a:pt x="17" y="12"/>
                        <a:pt x="14" y="7"/>
                        <a:pt x="11" y="7"/>
                      </a:cubicBezTo>
                      <a:cubicBezTo>
                        <a:pt x="10" y="12"/>
                        <a:pt x="8" y="12"/>
                        <a:pt x="4" y="12"/>
                      </a:cubicBezTo>
                      <a:cubicBezTo>
                        <a:pt x="2" y="12"/>
                        <a:pt x="0" y="10"/>
                        <a:pt x="0" y="9"/>
                      </a:cubicBezTo>
                      <a:cubicBezTo>
                        <a:pt x="0" y="2"/>
                        <a:pt x="17" y="0"/>
                        <a:pt x="22" y="0"/>
                      </a:cubicBezTo>
                      <a:cubicBezTo>
                        <a:pt x="28" y="0"/>
                        <a:pt x="32" y="2"/>
                        <a:pt x="34" y="5"/>
                      </a:cubicBezTo>
                      <a:cubicBezTo>
                        <a:pt x="25" y="5"/>
                        <a:pt x="26" y="12"/>
                        <a:pt x="20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: Shape 291"/>
                <p:cNvSpPr>
                  <a:spLocks/>
                </p:cNvSpPr>
                <p:nvPr/>
              </p:nvSpPr>
              <p:spPr bwMode="auto">
                <a:xfrm>
                  <a:off x="5287963" y="1038225"/>
                  <a:ext cx="71438" cy="49213"/>
                </a:xfrm>
                <a:custGeom>
                  <a:avLst/>
                  <a:gdLst/>
                  <a:ahLst/>
                  <a:cxnLst>
                    <a:cxn ang="0">
                      <a:pos x="40" y="31"/>
                    </a:cxn>
                    <a:cxn ang="0">
                      <a:pos x="22" y="36"/>
                    </a:cxn>
                    <a:cxn ang="0">
                      <a:pos x="0" y="28"/>
                    </a:cxn>
                    <a:cxn ang="0">
                      <a:pos x="6" y="23"/>
                    </a:cxn>
                    <a:cxn ang="0">
                      <a:pos x="24" y="23"/>
                    </a:cxn>
                    <a:cxn ang="0">
                      <a:pos x="17" y="22"/>
                    </a:cxn>
                    <a:cxn ang="0">
                      <a:pos x="17" y="16"/>
                    </a:cxn>
                    <a:cxn ang="0">
                      <a:pos x="43" y="8"/>
                    </a:cxn>
                    <a:cxn ang="0">
                      <a:pos x="51" y="0"/>
                    </a:cxn>
                    <a:cxn ang="0">
                      <a:pos x="52" y="5"/>
                    </a:cxn>
                    <a:cxn ang="0">
                      <a:pos x="48" y="11"/>
                    </a:cxn>
                    <a:cxn ang="0">
                      <a:pos x="28" y="23"/>
                    </a:cxn>
                    <a:cxn ang="0">
                      <a:pos x="53" y="29"/>
                    </a:cxn>
                    <a:cxn ang="0">
                      <a:pos x="40" y="31"/>
                    </a:cxn>
                  </a:cxnLst>
                  <a:rect l="0" t="0" r="r" b="b"/>
                  <a:pathLst>
                    <a:path w="53" h="36">
                      <a:moveTo>
                        <a:pt x="40" y="31"/>
                      </a:moveTo>
                      <a:cubicBezTo>
                        <a:pt x="34" y="31"/>
                        <a:pt x="27" y="36"/>
                        <a:pt x="22" y="36"/>
                      </a:cubicBezTo>
                      <a:cubicBezTo>
                        <a:pt x="19" y="36"/>
                        <a:pt x="1" y="28"/>
                        <a:pt x="0" y="28"/>
                      </a:cubicBezTo>
                      <a:cubicBezTo>
                        <a:pt x="3" y="26"/>
                        <a:pt x="4" y="25"/>
                        <a:pt x="6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19" y="21"/>
                        <a:pt x="21" y="20"/>
                        <a:pt x="17" y="22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30" y="16"/>
                        <a:pt x="30" y="8"/>
                        <a:pt x="43" y="8"/>
                      </a:cubicBezTo>
                      <a:cubicBezTo>
                        <a:pt x="44" y="4"/>
                        <a:pt x="47" y="0"/>
                        <a:pt x="51" y="0"/>
                      </a:cubicBezTo>
                      <a:cubicBezTo>
                        <a:pt x="52" y="0"/>
                        <a:pt x="52" y="4"/>
                        <a:pt x="52" y="5"/>
                      </a:cubicBezTo>
                      <a:cubicBezTo>
                        <a:pt x="50" y="7"/>
                        <a:pt x="48" y="9"/>
                        <a:pt x="48" y="11"/>
                      </a:cubicBezTo>
                      <a:cubicBezTo>
                        <a:pt x="41" y="16"/>
                        <a:pt x="32" y="18"/>
                        <a:pt x="28" y="23"/>
                      </a:cubicBezTo>
                      <a:cubicBezTo>
                        <a:pt x="40" y="24"/>
                        <a:pt x="43" y="25"/>
                        <a:pt x="53" y="29"/>
                      </a:cubicBezTo>
                      <a:cubicBezTo>
                        <a:pt x="49" y="32"/>
                        <a:pt x="45" y="31"/>
                        <a:pt x="40" y="3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: Shape 292"/>
                <p:cNvSpPr>
                  <a:spLocks/>
                </p:cNvSpPr>
                <p:nvPr/>
              </p:nvSpPr>
              <p:spPr bwMode="auto">
                <a:xfrm>
                  <a:off x="6675438" y="1244600"/>
                  <a:ext cx="128588" cy="49213"/>
                </a:xfrm>
                <a:custGeom>
                  <a:avLst/>
                  <a:gdLst/>
                  <a:ahLst/>
                  <a:cxnLst>
                    <a:cxn ang="0">
                      <a:pos x="77" y="29"/>
                    </a:cxn>
                    <a:cxn ang="0">
                      <a:pos x="66" y="34"/>
                    </a:cxn>
                    <a:cxn ang="0">
                      <a:pos x="58" y="29"/>
                    </a:cxn>
                    <a:cxn ang="0">
                      <a:pos x="50" y="32"/>
                    </a:cxn>
                    <a:cxn ang="0">
                      <a:pos x="40" y="36"/>
                    </a:cxn>
                    <a:cxn ang="0">
                      <a:pos x="32" y="31"/>
                    </a:cxn>
                    <a:cxn ang="0">
                      <a:pos x="22" y="38"/>
                    </a:cxn>
                    <a:cxn ang="0">
                      <a:pos x="0" y="18"/>
                    </a:cxn>
                    <a:cxn ang="0">
                      <a:pos x="20" y="0"/>
                    </a:cxn>
                    <a:cxn ang="0">
                      <a:pos x="47" y="15"/>
                    </a:cxn>
                    <a:cxn ang="0">
                      <a:pos x="54" y="3"/>
                    </a:cxn>
                    <a:cxn ang="0">
                      <a:pos x="97" y="15"/>
                    </a:cxn>
                    <a:cxn ang="0">
                      <a:pos x="89" y="29"/>
                    </a:cxn>
                    <a:cxn ang="0">
                      <a:pos x="77" y="29"/>
                    </a:cxn>
                  </a:cxnLst>
                  <a:rect l="0" t="0" r="r" b="b"/>
                  <a:pathLst>
                    <a:path w="97" h="38">
                      <a:moveTo>
                        <a:pt x="77" y="29"/>
                      </a:moveTo>
                      <a:cubicBezTo>
                        <a:pt x="74" y="29"/>
                        <a:pt x="72" y="34"/>
                        <a:pt x="66" y="34"/>
                      </a:cubicBezTo>
                      <a:cubicBezTo>
                        <a:pt x="63" y="34"/>
                        <a:pt x="62" y="29"/>
                        <a:pt x="58" y="29"/>
                      </a:cubicBezTo>
                      <a:cubicBezTo>
                        <a:pt x="55" y="29"/>
                        <a:pt x="53" y="32"/>
                        <a:pt x="50" y="32"/>
                      </a:cubicBezTo>
                      <a:cubicBezTo>
                        <a:pt x="47" y="32"/>
                        <a:pt x="44" y="36"/>
                        <a:pt x="40" y="36"/>
                      </a:cubicBezTo>
                      <a:cubicBezTo>
                        <a:pt x="36" y="36"/>
                        <a:pt x="34" y="34"/>
                        <a:pt x="32" y="31"/>
                      </a:cubicBezTo>
                      <a:cubicBezTo>
                        <a:pt x="29" y="34"/>
                        <a:pt x="27" y="38"/>
                        <a:pt x="22" y="38"/>
                      </a:cubicBezTo>
                      <a:cubicBezTo>
                        <a:pt x="11" y="38"/>
                        <a:pt x="0" y="29"/>
                        <a:pt x="0" y="18"/>
                      </a:cubicBezTo>
                      <a:cubicBezTo>
                        <a:pt x="0" y="8"/>
                        <a:pt x="11" y="0"/>
                        <a:pt x="20" y="0"/>
                      </a:cubicBezTo>
                      <a:cubicBezTo>
                        <a:pt x="34" y="0"/>
                        <a:pt x="35" y="15"/>
                        <a:pt x="47" y="15"/>
                      </a:cubicBezTo>
                      <a:cubicBezTo>
                        <a:pt x="47" y="8"/>
                        <a:pt x="49" y="3"/>
                        <a:pt x="54" y="3"/>
                      </a:cubicBezTo>
                      <a:cubicBezTo>
                        <a:pt x="62" y="3"/>
                        <a:pt x="88" y="12"/>
                        <a:pt x="97" y="15"/>
                      </a:cubicBezTo>
                      <a:cubicBezTo>
                        <a:pt x="95" y="21"/>
                        <a:pt x="89" y="26"/>
                        <a:pt x="89" y="29"/>
                      </a:cubicBezTo>
                      <a:lnTo>
                        <a:pt x="77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: Shape 293"/>
                <p:cNvSpPr>
                  <a:spLocks/>
                </p:cNvSpPr>
                <p:nvPr/>
              </p:nvSpPr>
              <p:spPr bwMode="auto">
                <a:xfrm>
                  <a:off x="4924425" y="2252663"/>
                  <a:ext cx="34925" cy="17463"/>
                </a:xfrm>
                <a:custGeom>
                  <a:avLst/>
                  <a:gdLst/>
                  <a:ahLst/>
                  <a:cxnLst>
                    <a:cxn ang="0">
                      <a:pos x="5" y="13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26" y="0"/>
                    </a:cxn>
                    <a:cxn ang="0">
                      <a:pos x="20" y="4"/>
                    </a:cxn>
                    <a:cxn ang="0">
                      <a:pos x="19" y="8"/>
                    </a:cxn>
                    <a:cxn ang="0">
                      <a:pos x="5" y="13"/>
                    </a:cxn>
                  </a:cxnLst>
                  <a:rect l="0" t="0" r="r" b="b"/>
                  <a:pathLst>
                    <a:path w="26" h="13">
                      <a:moveTo>
                        <a:pt x="5" y="13"/>
                      </a:moveTo>
                      <a:cubicBezTo>
                        <a:pt x="4" y="13"/>
                        <a:pt x="2" y="12"/>
                        <a:pt x="2" y="11"/>
                      </a:cubicBezTo>
                      <a:cubicBezTo>
                        <a:pt x="1" y="11"/>
                        <a:pt x="0" y="9"/>
                        <a:pt x="0" y="9"/>
                      </a:cubicBezTo>
                      <a:cubicBezTo>
                        <a:pt x="7" y="6"/>
                        <a:pt x="18" y="1"/>
                        <a:pt x="26" y="0"/>
                      </a:cubicBezTo>
                      <a:cubicBezTo>
                        <a:pt x="25" y="4"/>
                        <a:pt x="22" y="2"/>
                        <a:pt x="20" y="4"/>
                      </a:cubicBezTo>
                      <a:cubicBezTo>
                        <a:pt x="18" y="4"/>
                        <a:pt x="19" y="7"/>
                        <a:pt x="19" y="8"/>
                      </a:cubicBezTo>
                      <a:cubicBezTo>
                        <a:pt x="18" y="11"/>
                        <a:pt x="9" y="13"/>
                        <a:pt x="5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: Shape 294"/>
                <p:cNvSpPr>
                  <a:spLocks/>
                </p:cNvSpPr>
                <p:nvPr/>
              </p:nvSpPr>
              <p:spPr bwMode="auto">
                <a:xfrm>
                  <a:off x="5183188" y="1463675"/>
                  <a:ext cx="34925" cy="254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11" y="0"/>
                    </a:cxn>
                    <a:cxn ang="0">
                      <a:pos x="26" y="6"/>
                    </a:cxn>
                    <a:cxn ang="0">
                      <a:pos x="26" y="12"/>
                    </a:cxn>
                    <a:cxn ang="0">
                      <a:pos x="8" y="19"/>
                    </a:cxn>
                    <a:cxn ang="0">
                      <a:pos x="0" y="1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26" h="19">
                      <a:moveTo>
                        <a:pt x="5" y="4"/>
                      </a:moveTo>
                      <a:cubicBezTo>
                        <a:pt x="8" y="4"/>
                        <a:pt x="8" y="0"/>
                        <a:pt x="11" y="0"/>
                      </a:cubicBezTo>
                      <a:cubicBezTo>
                        <a:pt x="17" y="0"/>
                        <a:pt x="20" y="5"/>
                        <a:pt x="26" y="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0" y="15"/>
                        <a:pt x="15" y="19"/>
                        <a:pt x="8" y="19"/>
                      </a:cubicBezTo>
                      <a:cubicBezTo>
                        <a:pt x="2" y="19"/>
                        <a:pt x="0" y="19"/>
                        <a:pt x="0" y="14"/>
                      </a:cubicBezTo>
                      <a:cubicBezTo>
                        <a:pt x="0" y="1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295"/>
                <p:cNvSpPr>
                  <a:spLocks/>
                </p:cNvSpPr>
                <p:nvPr/>
              </p:nvSpPr>
              <p:spPr bwMode="auto">
                <a:xfrm>
                  <a:off x="5359400" y="1433513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21" y="17"/>
                    </a:cxn>
                    <a:cxn ang="0">
                      <a:pos x="15" y="19"/>
                    </a:cxn>
                    <a:cxn ang="0">
                      <a:pos x="0" y="8"/>
                    </a:cxn>
                    <a:cxn ang="0">
                      <a:pos x="21" y="17"/>
                    </a:cxn>
                  </a:cxnLst>
                  <a:rect l="0" t="0" r="r" b="b"/>
                  <a:pathLst>
                    <a:path w="21" h="20">
                      <a:moveTo>
                        <a:pt x="21" y="17"/>
                      </a:moveTo>
                      <a:cubicBezTo>
                        <a:pt x="21" y="20"/>
                        <a:pt x="15" y="19"/>
                        <a:pt x="15" y="19"/>
                      </a:cubicBezTo>
                      <a:cubicBezTo>
                        <a:pt x="10" y="19"/>
                        <a:pt x="0" y="14"/>
                        <a:pt x="0" y="8"/>
                      </a:cubicBezTo>
                      <a:cubicBezTo>
                        <a:pt x="0" y="0"/>
                        <a:pt x="21" y="8"/>
                        <a:pt x="21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: Shape 296"/>
                <p:cNvSpPr>
                  <a:spLocks/>
                </p:cNvSpPr>
                <p:nvPr/>
              </p:nvSpPr>
              <p:spPr bwMode="auto">
                <a:xfrm>
                  <a:off x="5549900" y="1338263"/>
                  <a:ext cx="25400" cy="17463"/>
                </a:xfrm>
                <a:custGeom>
                  <a:avLst/>
                  <a:gdLst/>
                  <a:ahLst/>
                  <a:cxnLst>
                    <a:cxn ang="0">
                      <a:pos x="2" y="13"/>
                    </a:cxn>
                    <a:cxn ang="0">
                      <a:pos x="19" y="8"/>
                    </a:cxn>
                    <a:cxn ang="0">
                      <a:pos x="8" y="0"/>
                    </a:cxn>
                    <a:cxn ang="0">
                      <a:pos x="2" y="9"/>
                    </a:cxn>
                    <a:cxn ang="0">
                      <a:pos x="2" y="13"/>
                    </a:cxn>
                  </a:cxnLst>
                  <a:rect l="0" t="0" r="r" b="b"/>
                  <a:pathLst>
                    <a:path w="19" h="13">
                      <a:moveTo>
                        <a:pt x="2" y="13"/>
                      </a:moveTo>
                      <a:cubicBezTo>
                        <a:pt x="7" y="13"/>
                        <a:pt x="17" y="10"/>
                        <a:pt x="19" y="8"/>
                      </a:cubicBezTo>
                      <a:cubicBezTo>
                        <a:pt x="15" y="5"/>
                        <a:pt x="13" y="0"/>
                        <a:pt x="8" y="0"/>
                      </a:cubicBezTo>
                      <a:cubicBezTo>
                        <a:pt x="4" y="0"/>
                        <a:pt x="2" y="5"/>
                        <a:pt x="2" y="9"/>
                      </a:cubicBezTo>
                      <a:cubicBezTo>
                        <a:pt x="2" y="10"/>
                        <a:pt x="0" y="13"/>
                        <a:pt x="2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297"/>
                <p:cNvSpPr>
                  <a:spLocks/>
                </p:cNvSpPr>
                <p:nvPr/>
              </p:nvSpPr>
              <p:spPr bwMode="auto">
                <a:xfrm>
                  <a:off x="6727825" y="1320800"/>
                  <a:ext cx="53975" cy="22225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21" y="0"/>
                    </a:cxn>
                    <a:cxn ang="0">
                      <a:pos x="41" y="17"/>
                    </a:cxn>
                    <a:cxn ang="0">
                      <a:pos x="28" y="17"/>
                    </a:cxn>
                    <a:cxn ang="0">
                      <a:pos x="2" y="11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1" h="17">
                      <a:moveTo>
                        <a:pt x="0" y="13"/>
                      </a:moveTo>
                      <a:cubicBezTo>
                        <a:pt x="5" y="6"/>
                        <a:pt x="11" y="0"/>
                        <a:pt x="21" y="0"/>
                      </a:cubicBezTo>
                      <a:cubicBezTo>
                        <a:pt x="32" y="0"/>
                        <a:pt x="41" y="7"/>
                        <a:pt x="41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0" y="13"/>
                        <a:pt x="10" y="14"/>
                        <a:pt x="2" y="11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: Shape 298"/>
                <p:cNvSpPr>
                  <a:spLocks/>
                </p:cNvSpPr>
                <p:nvPr/>
              </p:nvSpPr>
              <p:spPr bwMode="auto">
                <a:xfrm>
                  <a:off x="6832600" y="1266825"/>
                  <a:ext cx="74613" cy="26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9"/>
                    </a:cxn>
                    <a:cxn ang="0">
                      <a:pos x="56" y="13"/>
                    </a:cxn>
                    <a:cxn ang="0">
                      <a:pos x="37" y="20"/>
                    </a:cxn>
                    <a:cxn ang="0">
                      <a:pos x="4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6" h="20">
                      <a:moveTo>
                        <a:pt x="0" y="0"/>
                      </a:moveTo>
                      <a:cubicBezTo>
                        <a:pt x="4" y="3"/>
                        <a:pt x="50" y="9"/>
                        <a:pt x="52" y="9"/>
                      </a:cubicBezTo>
                      <a:cubicBezTo>
                        <a:pt x="55" y="9"/>
                        <a:pt x="56" y="11"/>
                        <a:pt x="56" y="13"/>
                      </a:cubicBezTo>
                      <a:cubicBezTo>
                        <a:pt x="56" y="18"/>
                        <a:pt x="44" y="20"/>
                        <a:pt x="37" y="20"/>
                      </a:cubicBezTo>
                      <a:cubicBezTo>
                        <a:pt x="25" y="20"/>
                        <a:pt x="4" y="14"/>
                        <a:pt x="4" y="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299"/>
                <p:cNvSpPr>
                  <a:spLocks/>
                </p:cNvSpPr>
                <p:nvPr/>
              </p:nvSpPr>
              <p:spPr bwMode="auto">
                <a:xfrm>
                  <a:off x="6726238" y="1303338"/>
                  <a:ext cx="15875" cy="17463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5" y="13"/>
                    </a:cxn>
                    <a:cxn ang="0">
                      <a:pos x="0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3">
                      <a:moveTo>
                        <a:pt x="12" y="7"/>
                      </a:moveTo>
                      <a:cubicBezTo>
                        <a:pt x="12" y="11"/>
                        <a:pt x="8" y="13"/>
                        <a:pt x="5" y="13"/>
                      </a:cubicBezTo>
                      <a:cubicBezTo>
                        <a:pt x="0" y="13"/>
                        <a:pt x="0" y="11"/>
                        <a:pt x="0" y="7"/>
                      </a:cubicBezTo>
                      <a:cubicBezTo>
                        <a:pt x="0" y="0"/>
                        <a:pt x="12" y="1"/>
                        <a:pt x="12" y="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" name="Straight Connector 400"/>
            <p:cNvCxnSpPr/>
            <p:nvPr/>
          </p:nvCxnSpPr>
          <p:spPr>
            <a:xfrm rot="10800000">
              <a:off x="3609926" y="2017986"/>
              <a:ext cx="762000" cy="6096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reeform: Shape 404"/>
            <p:cNvSpPr>
              <a:spLocks/>
            </p:cNvSpPr>
            <p:nvPr/>
          </p:nvSpPr>
          <p:spPr bwMode="auto">
            <a:xfrm>
              <a:off x="3762326" y="3590696"/>
              <a:ext cx="454048" cy="162340"/>
            </a:xfrm>
            <a:custGeom>
              <a:avLst/>
              <a:gdLst/>
              <a:ahLst/>
              <a:cxnLst>
                <a:cxn ang="0">
                  <a:pos x="91" y="84"/>
                </a:cxn>
                <a:cxn ang="0">
                  <a:pos x="35" y="47"/>
                </a:cxn>
                <a:cxn ang="0">
                  <a:pos x="14" y="47"/>
                </a:cxn>
                <a:cxn ang="0">
                  <a:pos x="30" y="31"/>
                </a:cxn>
                <a:cxn ang="0">
                  <a:pos x="75" y="67"/>
                </a:cxn>
                <a:cxn ang="0">
                  <a:pos x="52" y="67"/>
                </a:cxn>
                <a:cxn ang="0">
                  <a:pos x="69" y="12"/>
                </a:cxn>
                <a:cxn ang="0">
                  <a:pos x="244" y="0"/>
                </a:cxn>
                <a:cxn ang="0">
                  <a:pos x="409" y="84"/>
                </a:cxn>
                <a:cxn ang="0">
                  <a:pos x="133" y="53"/>
                </a:cxn>
                <a:cxn ang="0">
                  <a:pos x="118" y="37"/>
                </a:cxn>
                <a:cxn ang="0">
                  <a:pos x="139" y="37"/>
                </a:cxn>
                <a:cxn ang="0">
                  <a:pos x="170" y="53"/>
                </a:cxn>
                <a:cxn ang="0">
                  <a:pos x="154" y="37"/>
                </a:cxn>
                <a:cxn ang="0">
                  <a:pos x="175" y="37"/>
                </a:cxn>
                <a:cxn ang="0">
                  <a:pos x="206" y="53"/>
                </a:cxn>
                <a:cxn ang="0">
                  <a:pos x="191" y="37"/>
                </a:cxn>
                <a:cxn ang="0">
                  <a:pos x="212" y="37"/>
                </a:cxn>
                <a:cxn ang="0">
                  <a:pos x="246" y="72"/>
                </a:cxn>
                <a:cxn ang="0">
                  <a:pos x="229" y="17"/>
                </a:cxn>
                <a:cxn ang="0">
                  <a:pos x="252" y="17"/>
                </a:cxn>
                <a:cxn ang="0">
                  <a:pos x="276" y="21"/>
                </a:cxn>
                <a:cxn ang="0">
                  <a:pos x="336" y="63"/>
                </a:cxn>
                <a:cxn ang="0">
                  <a:pos x="410" y="138"/>
                </a:cxn>
                <a:cxn ang="0">
                  <a:pos x="398" y="138"/>
                </a:cxn>
                <a:cxn ang="0">
                  <a:pos x="375" y="146"/>
                </a:cxn>
                <a:cxn ang="0">
                  <a:pos x="363" y="146"/>
                </a:cxn>
                <a:cxn ang="0">
                  <a:pos x="339" y="138"/>
                </a:cxn>
                <a:cxn ang="0">
                  <a:pos x="328" y="138"/>
                </a:cxn>
                <a:cxn ang="0">
                  <a:pos x="305" y="146"/>
                </a:cxn>
                <a:cxn ang="0">
                  <a:pos x="293" y="146"/>
                </a:cxn>
                <a:cxn ang="0">
                  <a:pos x="269" y="138"/>
                </a:cxn>
                <a:cxn ang="0">
                  <a:pos x="258" y="138"/>
                </a:cxn>
                <a:cxn ang="0">
                  <a:pos x="234" y="146"/>
                </a:cxn>
                <a:cxn ang="0">
                  <a:pos x="222" y="146"/>
                </a:cxn>
                <a:cxn ang="0">
                  <a:pos x="199" y="138"/>
                </a:cxn>
                <a:cxn ang="0">
                  <a:pos x="188" y="138"/>
                </a:cxn>
                <a:cxn ang="0">
                  <a:pos x="164" y="146"/>
                </a:cxn>
                <a:cxn ang="0">
                  <a:pos x="152" y="146"/>
                </a:cxn>
                <a:cxn ang="0">
                  <a:pos x="129" y="138"/>
                </a:cxn>
                <a:cxn ang="0">
                  <a:pos x="117" y="138"/>
                </a:cxn>
                <a:cxn ang="0">
                  <a:pos x="94" y="146"/>
                </a:cxn>
                <a:cxn ang="0">
                  <a:pos x="82" y="146"/>
                </a:cxn>
                <a:cxn ang="0">
                  <a:pos x="59" y="138"/>
                </a:cxn>
                <a:cxn ang="0">
                  <a:pos x="47" y="138"/>
                </a:cxn>
                <a:cxn ang="0">
                  <a:pos x="24" y="146"/>
                </a:cxn>
                <a:cxn ang="0">
                  <a:pos x="12" y="146"/>
                </a:cxn>
                <a:cxn ang="0">
                  <a:pos x="0" y="138"/>
                </a:cxn>
                <a:cxn ang="0">
                  <a:pos x="32" y="112"/>
                </a:cxn>
                <a:cxn ang="0">
                  <a:pos x="32" y="112"/>
                </a:cxn>
                <a:cxn ang="0">
                  <a:pos x="133" y="112"/>
                </a:cxn>
                <a:cxn ang="0">
                  <a:pos x="282" y="125"/>
                </a:cxn>
                <a:cxn ang="0">
                  <a:pos x="2" y="95"/>
                </a:cxn>
                <a:cxn ang="0">
                  <a:pos x="73" y="116"/>
                </a:cxn>
                <a:cxn ang="0">
                  <a:pos x="24" y="116"/>
                </a:cxn>
                <a:cxn ang="0">
                  <a:pos x="105" y="95"/>
                </a:cxn>
                <a:cxn ang="0">
                  <a:pos x="309" y="116"/>
                </a:cxn>
                <a:cxn ang="0">
                  <a:pos x="260" y="116"/>
                </a:cxn>
                <a:cxn ang="0">
                  <a:pos x="130" y="104"/>
                </a:cxn>
                <a:cxn ang="0">
                  <a:pos x="105" y="95"/>
                </a:cxn>
              </a:cxnLst>
              <a:rect l="0" t="0" r="r" b="b"/>
              <a:pathLst>
                <a:path w="410" h="146">
                  <a:moveTo>
                    <a:pt x="0" y="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0" y="0"/>
                  </a:lnTo>
                  <a:close/>
                  <a:moveTo>
                    <a:pt x="35" y="47"/>
                  </a:moveTo>
                  <a:cubicBezTo>
                    <a:pt x="35" y="50"/>
                    <a:pt x="33" y="53"/>
                    <a:pt x="3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7" y="53"/>
                    <a:pt x="14" y="50"/>
                    <a:pt x="14" y="4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7" y="31"/>
                    <a:pt x="2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34"/>
                    <a:pt x="35" y="37"/>
                  </a:cubicBezTo>
                  <a:lnTo>
                    <a:pt x="35" y="47"/>
                  </a:lnTo>
                  <a:close/>
                  <a:moveTo>
                    <a:pt x="75" y="67"/>
                  </a:moveTo>
                  <a:cubicBezTo>
                    <a:pt x="75" y="70"/>
                    <a:pt x="72" y="72"/>
                    <a:pt x="69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4" y="72"/>
                    <a:pt x="52" y="70"/>
                    <a:pt x="52" y="6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4"/>
                    <a:pt x="54" y="12"/>
                    <a:pt x="58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2" y="12"/>
                    <a:pt x="75" y="14"/>
                    <a:pt x="75" y="17"/>
                  </a:cubicBezTo>
                  <a:lnTo>
                    <a:pt x="75" y="67"/>
                  </a:lnTo>
                  <a:close/>
                  <a:moveTo>
                    <a:pt x="244" y="0"/>
                  </a:moveTo>
                  <a:cubicBezTo>
                    <a:pt x="155" y="0"/>
                    <a:pt x="113" y="0"/>
                    <a:pt x="103" y="0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409" y="84"/>
                    <a:pt x="409" y="84"/>
                    <a:pt x="409" y="84"/>
                  </a:cubicBezTo>
                  <a:cubicBezTo>
                    <a:pt x="406" y="61"/>
                    <a:pt x="336" y="0"/>
                    <a:pt x="244" y="0"/>
                  </a:cubicBezTo>
                  <a:close/>
                  <a:moveTo>
                    <a:pt x="139" y="47"/>
                  </a:moveTo>
                  <a:cubicBezTo>
                    <a:pt x="139" y="50"/>
                    <a:pt x="136" y="53"/>
                    <a:pt x="13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0" y="53"/>
                    <a:pt x="118" y="50"/>
                    <a:pt x="118" y="4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4"/>
                    <a:pt x="120" y="31"/>
                    <a:pt x="12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6" y="31"/>
                    <a:pt x="139" y="34"/>
                    <a:pt x="139" y="37"/>
                  </a:cubicBezTo>
                  <a:lnTo>
                    <a:pt x="139" y="47"/>
                  </a:lnTo>
                  <a:close/>
                  <a:moveTo>
                    <a:pt x="175" y="47"/>
                  </a:moveTo>
                  <a:cubicBezTo>
                    <a:pt x="175" y="50"/>
                    <a:pt x="173" y="53"/>
                    <a:pt x="170" y="5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7" y="53"/>
                    <a:pt x="154" y="50"/>
                    <a:pt x="154" y="4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4"/>
                    <a:pt x="157" y="31"/>
                    <a:pt x="160" y="31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3" y="31"/>
                    <a:pt x="175" y="34"/>
                    <a:pt x="175" y="37"/>
                  </a:cubicBezTo>
                  <a:lnTo>
                    <a:pt x="175" y="47"/>
                  </a:lnTo>
                  <a:close/>
                  <a:moveTo>
                    <a:pt x="212" y="47"/>
                  </a:moveTo>
                  <a:cubicBezTo>
                    <a:pt x="212" y="50"/>
                    <a:pt x="210" y="53"/>
                    <a:pt x="206" y="53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94" y="53"/>
                    <a:pt x="191" y="50"/>
                    <a:pt x="191" y="47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34"/>
                    <a:pt x="194" y="31"/>
                    <a:pt x="197" y="31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10" y="31"/>
                    <a:pt x="212" y="34"/>
                    <a:pt x="212" y="37"/>
                  </a:cubicBezTo>
                  <a:lnTo>
                    <a:pt x="212" y="47"/>
                  </a:lnTo>
                  <a:close/>
                  <a:moveTo>
                    <a:pt x="252" y="67"/>
                  </a:moveTo>
                  <a:cubicBezTo>
                    <a:pt x="252" y="70"/>
                    <a:pt x="249" y="72"/>
                    <a:pt x="246" y="72"/>
                  </a:cubicBezTo>
                  <a:cubicBezTo>
                    <a:pt x="235" y="72"/>
                    <a:pt x="235" y="72"/>
                    <a:pt x="235" y="72"/>
                  </a:cubicBezTo>
                  <a:cubicBezTo>
                    <a:pt x="231" y="72"/>
                    <a:pt x="229" y="70"/>
                    <a:pt x="229" y="6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9" y="14"/>
                    <a:pt x="231" y="12"/>
                    <a:pt x="235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49" y="12"/>
                    <a:pt x="252" y="14"/>
                    <a:pt x="252" y="17"/>
                  </a:cubicBezTo>
                  <a:lnTo>
                    <a:pt x="252" y="67"/>
                  </a:lnTo>
                  <a:close/>
                  <a:moveTo>
                    <a:pt x="336" y="63"/>
                  </a:moveTo>
                  <a:cubicBezTo>
                    <a:pt x="300" y="63"/>
                    <a:pt x="276" y="53"/>
                    <a:pt x="276" y="21"/>
                  </a:cubicBezTo>
                  <a:cubicBezTo>
                    <a:pt x="276" y="19"/>
                    <a:pt x="276" y="16"/>
                    <a:pt x="276" y="13"/>
                  </a:cubicBezTo>
                  <a:cubicBezTo>
                    <a:pt x="325" y="21"/>
                    <a:pt x="363" y="45"/>
                    <a:pt x="383" y="64"/>
                  </a:cubicBezTo>
                  <a:lnTo>
                    <a:pt x="336" y="63"/>
                  </a:lnTo>
                  <a:close/>
                  <a:moveTo>
                    <a:pt x="410" y="130"/>
                  </a:moveTo>
                  <a:cubicBezTo>
                    <a:pt x="410" y="138"/>
                    <a:pt x="410" y="138"/>
                    <a:pt x="410" y="138"/>
                  </a:cubicBezTo>
                  <a:cubicBezTo>
                    <a:pt x="410" y="138"/>
                    <a:pt x="410" y="138"/>
                    <a:pt x="410" y="138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398" y="146"/>
                    <a:pt x="398" y="146"/>
                    <a:pt x="398" y="146"/>
                  </a:cubicBezTo>
                  <a:cubicBezTo>
                    <a:pt x="398" y="138"/>
                    <a:pt x="398" y="138"/>
                    <a:pt x="398" y="138"/>
                  </a:cubicBezTo>
                  <a:cubicBezTo>
                    <a:pt x="386" y="138"/>
                    <a:pt x="386" y="138"/>
                    <a:pt x="386" y="138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75" y="146"/>
                    <a:pt x="375" y="146"/>
                    <a:pt x="375" y="146"/>
                  </a:cubicBezTo>
                  <a:cubicBezTo>
                    <a:pt x="375" y="138"/>
                    <a:pt x="375" y="138"/>
                    <a:pt x="375" y="138"/>
                  </a:cubicBezTo>
                  <a:cubicBezTo>
                    <a:pt x="363" y="138"/>
                    <a:pt x="363" y="138"/>
                    <a:pt x="363" y="138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51" y="146"/>
                    <a:pt x="351" y="146"/>
                    <a:pt x="351" y="146"/>
                  </a:cubicBezTo>
                  <a:cubicBezTo>
                    <a:pt x="351" y="138"/>
                    <a:pt x="351" y="138"/>
                    <a:pt x="351" y="138"/>
                  </a:cubicBezTo>
                  <a:cubicBezTo>
                    <a:pt x="339" y="138"/>
                    <a:pt x="339" y="138"/>
                    <a:pt x="339" y="138"/>
                  </a:cubicBezTo>
                  <a:cubicBezTo>
                    <a:pt x="339" y="146"/>
                    <a:pt x="339" y="146"/>
                    <a:pt x="339" y="146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16" y="138"/>
                    <a:pt x="316" y="138"/>
                    <a:pt x="316" y="138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293" y="138"/>
                    <a:pt x="293" y="138"/>
                    <a:pt x="293" y="138"/>
                  </a:cubicBezTo>
                  <a:cubicBezTo>
                    <a:pt x="293" y="146"/>
                    <a:pt x="293" y="146"/>
                    <a:pt x="293" y="146"/>
                  </a:cubicBezTo>
                  <a:cubicBezTo>
                    <a:pt x="281" y="146"/>
                    <a:pt x="281" y="146"/>
                    <a:pt x="281" y="146"/>
                  </a:cubicBezTo>
                  <a:cubicBezTo>
                    <a:pt x="281" y="138"/>
                    <a:pt x="281" y="138"/>
                    <a:pt x="281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22" y="138"/>
                    <a:pt x="222" y="138"/>
                    <a:pt x="222" y="138"/>
                  </a:cubicBezTo>
                  <a:cubicBezTo>
                    <a:pt x="222" y="146"/>
                    <a:pt x="222" y="146"/>
                    <a:pt x="222" y="146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11" y="138"/>
                    <a:pt x="211" y="138"/>
                    <a:pt x="211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88" y="146"/>
                    <a:pt x="188" y="146"/>
                    <a:pt x="188" y="146"/>
                  </a:cubicBezTo>
                  <a:cubicBezTo>
                    <a:pt x="188" y="138"/>
                    <a:pt x="188" y="138"/>
                    <a:pt x="188" y="138"/>
                  </a:cubicBezTo>
                  <a:cubicBezTo>
                    <a:pt x="176" y="138"/>
                    <a:pt x="176" y="138"/>
                    <a:pt x="176" y="138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64" y="146"/>
                    <a:pt x="164" y="146"/>
                    <a:pt x="164" y="146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41" y="146"/>
                    <a:pt x="141" y="146"/>
                    <a:pt x="141" y="14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46"/>
                    <a:pt x="82" y="146"/>
                    <a:pt x="82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0" y="130"/>
                  </a:lnTo>
                  <a:close/>
                  <a:moveTo>
                    <a:pt x="32" y="112"/>
                  </a:moveTo>
                  <a:cubicBezTo>
                    <a:pt x="33" y="119"/>
                    <a:pt x="39" y="125"/>
                    <a:pt x="46" y="125"/>
                  </a:cubicBezTo>
                  <a:cubicBezTo>
                    <a:pt x="54" y="125"/>
                    <a:pt x="60" y="119"/>
                    <a:pt x="60" y="112"/>
                  </a:cubicBezTo>
                  <a:lnTo>
                    <a:pt x="32" y="112"/>
                  </a:lnTo>
                  <a:close/>
                  <a:moveTo>
                    <a:pt x="161" y="112"/>
                  </a:moveTo>
                  <a:cubicBezTo>
                    <a:pt x="160" y="119"/>
                    <a:pt x="154" y="125"/>
                    <a:pt x="147" y="125"/>
                  </a:cubicBezTo>
                  <a:cubicBezTo>
                    <a:pt x="140" y="125"/>
                    <a:pt x="134" y="119"/>
                    <a:pt x="133" y="112"/>
                  </a:cubicBezTo>
                  <a:lnTo>
                    <a:pt x="161" y="112"/>
                  </a:lnTo>
                  <a:close/>
                  <a:moveTo>
                    <a:pt x="296" y="112"/>
                  </a:moveTo>
                  <a:cubicBezTo>
                    <a:pt x="296" y="119"/>
                    <a:pt x="290" y="125"/>
                    <a:pt x="282" y="125"/>
                  </a:cubicBezTo>
                  <a:cubicBezTo>
                    <a:pt x="275" y="125"/>
                    <a:pt x="269" y="119"/>
                    <a:pt x="268" y="112"/>
                  </a:cubicBezTo>
                  <a:lnTo>
                    <a:pt x="296" y="112"/>
                  </a:lnTo>
                  <a:close/>
                  <a:moveTo>
                    <a:pt x="2" y="95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" y="116"/>
                    <a:pt x="2" y="116"/>
                    <a:pt x="2" y="116"/>
                  </a:cubicBezTo>
                  <a:lnTo>
                    <a:pt x="2" y="95"/>
                  </a:lnTo>
                  <a:close/>
                  <a:moveTo>
                    <a:pt x="105" y="95"/>
                  </a:moveTo>
                  <a:cubicBezTo>
                    <a:pt x="407" y="95"/>
                    <a:pt x="407" y="95"/>
                    <a:pt x="407" y="95"/>
                  </a:cubicBezTo>
                  <a:cubicBezTo>
                    <a:pt x="390" y="116"/>
                    <a:pt x="323" y="116"/>
                    <a:pt x="323" y="116"/>
                  </a:cubicBezTo>
                  <a:cubicBezTo>
                    <a:pt x="309" y="116"/>
                    <a:pt x="309" y="116"/>
                    <a:pt x="309" y="116"/>
                  </a:cubicBezTo>
                  <a:cubicBezTo>
                    <a:pt x="303" y="104"/>
                    <a:pt x="303" y="104"/>
                    <a:pt x="30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05" y="116"/>
                    <a:pt x="105" y="116"/>
                    <a:pt x="105" y="116"/>
                  </a:cubicBezTo>
                  <a:lnTo>
                    <a:pt x="105" y="9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405"/>
            <p:cNvSpPr>
              <a:spLocks/>
            </p:cNvSpPr>
            <p:nvPr/>
          </p:nvSpPr>
          <p:spPr bwMode="auto">
            <a:xfrm>
              <a:off x="5710597" y="4567811"/>
              <a:ext cx="532682" cy="238440"/>
            </a:xfrm>
            <a:custGeom>
              <a:avLst/>
              <a:gdLst/>
              <a:ahLst/>
              <a:cxnLst>
                <a:cxn ang="0">
                  <a:pos x="61" y="50"/>
                </a:cxn>
                <a:cxn ang="0">
                  <a:pos x="419" y="130"/>
                </a:cxn>
                <a:cxn ang="0">
                  <a:pos x="68" y="61"/>
                </a:cxn>
                <a:cxn ang="0">
                  <a:pos x="344" y="67"/>
                </a:cxn>
                <a:cxn ang="0">
                  <a:pos x="63" y="73"/>
                </a:cxn>
                <a:cxn ang="0">
                  <a:pos x="58" y="84"/>
                </a:cxn>
                <a:cxn ang="0">
                  <a:pos x="369" y="90"/>
                </a:cxn>
                <a:cxn ang="0">
                  <a:pos x="52" y="96"/>
                </a:cxn>
                <a:cxn ang="0">
                  <a:pos x="383" y="119"/>
                </a:cxn>
                <a:cxn ang="0">
                  <a:pos x="47" y="107"/>
                </a:cxn>
                <a:cxn ang="0">
                  <a:pos x="388" y="113"/>
                </a:cxn>
                <a:cxn ang="0">
                  <a:pos x="331" y="38"/>
                </a:cxn>
                <a:cxn ang="0">
                  <a:pos x="212" y="27"/>
                </a:cxn>
                <a:cxn ang="0">
                  <a:pos x="331" y="38"/>
                </a:cxn>
                <a:cxn ang="0">
                  <a:pos x="101" y="0"/>
                </a:cxn>
                <a:cxn ang="0">
                  <a:pos x="132" y="38"/>
                </a:cxn>
                <a:cxn ang="0">
                  <a:pos x="481" y="141"/>
                </a:cxn>
                <a:cxn ang="0">
                  <a:pos x="404" y="214"/>
                </a:cxn>
                <a:cxn ang="0">
                  <a:pos x="6" y="168"/>
                </a:cxn>
                <a:cxn ang="0">
                  <a:pos x="481" y="141"/>
                </a:cxn>
                <a:cxn ang="0">
                  <a:pos x="75" y="153"/>
                </a:cxn>
                <a:cxn ang="0">
                  <a:pos x="104" y="168"/>
                </a:cxn>
                <a:cxn ang="0">
                  <a:pos x="150" y="153"/>
                </a:cxn>
                <a:cxn ang="0">
                  <a:pos x="116" y="168"/>
                </a:cxn>
                <a:cxn ang="0">
                  <a:pos x="150" y="153"/>
                </a:cxn>
                <a:cxn ang="0">
                  <a:pos x="163" y="153"/>
                </a:cxn>
                <a:cxn ang="0">
                  <a:pos x="197" y="168"/>
                </a:cxn>
                <a:cxn ang="0">
                  <a:pos x="244" y="153"/>
                </a:cxn>
                <a:cxn ang="0">
                  <a:pos x="209" y="168"/>
                </a:cxn>
                <a:cxn ang="0">
                  <a:pos x="244" y="153"/>
                </a:cxn>
                <a:cxn ang="0">
                  <a:pos x="256" y="153"/>
                </a:cxn>
                <a:cxn ang="0">
                  <a:pos x="291" y="168"/>
                </a:cxn>
                <a:cxn ang="0">
                  <a:pos x="387" y="184"/>
                </a:cxn>
                <a:cxn ang="0">
                  <a:pos x="375" y="196"/>
                </a:cxn>
              </a:cxnLst>
              <a:rect l="0" t="0" r="r" b="b"/>
              <a:pathLst>
                <a:path w="481" h="214">
                  <a:moveTo>
                    <a:pt x="331" y="50"/>
                  </a:moveTo>
                  <a:cubicBezTo>
                    <a:pt x="275" y="50"/>
                    <a:pt x="61" y="50"/>
                    <a:pt x="61" y="5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30"/>
                    <a:pt x="346" y="130"/>
                    <a:pt x="419" y="130"/>
                  </a:cubicBezTo>
                  <a:cubicBezTo>
                    <a:pt x="375" y="76"/>
                    <a:pt x="360" y="50"/>
                    <a:pt x="331" y="50"/>
                  </a:cubicBezTo>
                  <a:close/>
                  <a:moveTo>
                    <a:pt x="68" y="61"/>
                  </a:moveTo>
                  <a:cubicBezTo>
                    <a:pt x="338" y="61"/>
                    <a:pt x="338" y="61"/>
                    <a:pt x="338" y="61"/>
                  </a:cubicBezTo>
                  <a:cubicBezTo>
                    <a:pt x="341" y="61"/>
                    <a:pt x="344" y="64"/>
                    <a:pt x="344" y="67"/>
                  </a:cubicBezTo>
                  <a:cubicBezTo>
                    <a:pt x="344" y="70"/>
                    <a:pt x="341" y="73"/>
                    <a:pt x="338" y="73"/>
                  </a:cubicBezTo>
                  <a:cubicBezTo>
                    <a:pt x="63" y="73"/>
                    <a:pt x="63" y="73"/>
                    <a:pt x="63" y="73"/>
                  </a:cubicBezTo>
                  <a:lnTo>
                    <a:pt x="68" y="61"/>
                  </a:lnTo>
                  <a:close/>
                  <a:moveTo>
                    <a:pt x="58" y="84"/>
                  </a:moveTo>
                  <a:cubicBezTo>
                    <a:pt x="363" y="84"/>
                    <a:pt x="363" y="84"/>
                    <a:pt x="363" y="84"/>
                  </a:cubicBezTo>
                  <a:cubicBezTo>
                    <a:pt x="366" y="84"/>
                    <a:pt x="369" y="87"/>
                    <a:pt x="369" y="90"/>
                  </a:cubicBezTo>
                  <a:cubicBezTo>
                    <a:pt x="369" y="93"/>
                    <a:pt x="366" y="96"/>
                    <a:pt x="363" y="96"/>
                  </a:cubicBezTo>
                  <a:cubicBezTo>
                    <a:pt x="52" y="96"/>
                    <a:pt x="52" y="96"/>
                    <a:pt x="52" y="96"/>
                  </a:cubicBezTo>
                  <a:lnTo>
                    <a:pt x="58" y="84"/>
                  </a:lnTo>
                  <a:close/>
                  <a:moveTo>
                    <a:pt x="383" y="119"/>
                  </a:moveTo>
                  <a:cubicBezTo>
                    <a:pt x="42" y="119"/>
                    <a:pt x="42" y="119"/>
                    <a:pt x="42" y="119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3" y="107"/>
                    <a:pt x="383" y="107"/>
                    <a:pt x="383" y="107"/>
                  </a:cubicBezTo>
                  <a:cubicBezTo>
                    <a:pt x="386" y="107"/>
                    <a:pt x="388" y="110"/>
                    <a:pt x="388" y="113"/>
                  </a:cubicBezTo>
                  <a:cubicBezTo>
                    <a:pt x="388" y="116"/>
                    <a:pt x="386" y="119"/>
                    <a:pt x="383" y="119"/>
                  </a:cubicBezTo>
                  <a:close/>
                  <a:moveTo>
                    <a:pt x="331" y="38"/>
                  </a:moveTo>
                  <a:cubicBezTo>
                    <a:pt x="207" y="38"/>
                    <a:pt x="207" y="38"/>
                    <a:pt x="207" y="38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309" y="27"/>
                    <a:pt x="309" y="27"/>
                    <a:pt x="309" y="27"/>
                  </a:cubicBezTo>
                  <a:cubicBezTo>
                    <a:pt x="321" y="27"/>
                    <a:pt x="322" y="29"/>
                    <a:pt x="331" y="38"/>
                  </a:cubicBezTo>
                  <a:close/>
                  <a:moveTo>
                    <a:pt x="131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132" y="38"/>
                    <a:pt x="132" y="38"/>
                    <a:pt x="132" y="38"/>
                  </a:cubicBezTo>
                  <a:lnTo>
                    <a:pt x="131" y="0"/>
                  </a:lnTo>
                  <a:close/>
                  <a:moveTo>
                    <a:pt x="481" y="141"/>
                  </a:moveTo>
                  <a:cubicBezTo>
                    <a:pt x="481" y="147"/>
                    <a:pt x="481" y="147"/>
                    <a:pt x="481" y="147"/>
                  </a:cubicBezTo>
                  <a:cubicBezTo>
                    <a:pt x="428" y="182"/>
                    <a:pt x="404" y="195"/>
                    <a:pt x="404" y="214"/>
                  </a:cubicBezTo>
                  <a:cubicBezTo>
                    <a:pt x="382" y="214"/>
                    <a:pt x="71" y="214"/>
                    <a:pt x="42" y="214"/>
                  </a:cubicBezTo>
                  <a:cubicBezTo>
                    <a:pt x="0" y="214"/>
                    <a:pt x="6" y="194"/>
                    <a:pt x="6" y="168"/>
                  </a:cubicBezTo>
                  <a:cubicBezTo>
                    <a:pt x="19" y="141"/>
                    <a:pt x="19" y="141"/>
                    <a:pt x="19" y="141"/>
                  </a:cubicBezTo>
                  <a:lnTo>
                    <a:pt x="481" y="141"/>
                  </a:lnTo>
                  <a:close/>
                  <a:moveTo>
                    <a:pt x="104" y="153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104" y="168"/>
                    <a:pt x="104" y="168"/>
                    <a:pt x="104" y="168"/>
                  </a:cubicBezTo>
                  <a:lnTo>
                    <a:pt x="104" y="153"/>
                  </a:lnTo>
                  <a:close/>
                  <a:moveTo>
                    <a:pt x="150" y="153"/>
                  </a:moveTo>
                  <a:cubicBezTo>
                    <a:pt x="116" y="153"/>
                    <a:pt x="116" y="153"/>
                    <a:pt x="116" y="153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50" y="168"/>
                    <a:pt x="150" y="168"/>
                    <a:pt x="150" y="168"/>
                  </a:cubicBezTo>
                  <a:lnTo>
                    <a:pt x="150" y="153"/>
                  </a:lnTo>
                  <a:close/>
                  <a:moveTo>
                    <a:pt x="197" y="153"/>
                  </a:moveTo>
                  <a:cubicBezTo>
                    <a:pt x="163" y="153"/>
                    <a:pt x="163" y="153"/>
                    <a:pt x="163" y="153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97" y="168"/>
                    <a:pt x="197" y="168"/>
                    <a:pt x="197" y="168"/>
                  </a:cubicBezTo>
                  <a:lnTo>
                    <a:pt x="197" y="153"/>
                  </a:lnTo>
                  <a:close/>
                  <a:moveTo>
                    <a:pt x="244" y="153"/>
                  </a:moveTo>
                  <a:cubicBezTo>
                    <a:pt x="209" y="153"/>
                    <a:pt x="209" y="153"/>
                    <a:pt x="209" y="153"/>
                  </a:cubicBezTo>
                  <a:cubicBezTo>
                    <a:pt x="209" y="168"/>
                    <a:pt x="209" y="168"/>
                    <a:pt x="209" y="168"/>
                  </a:cubicBezTo>
                  <a:cubicBezTo>
                    <a:pt x="244" y="168"/>
                    <a:pt x="244" y="168"/>
                    <a:pt x="244" y="168"/>
                  </a:cubicBezTo>
                  <a:lnTo>
                    <a:pt x="244" y="153"/>
                  </a:lnTo>
                  <a:close/>
                  <a:moveTo>
                    <a:pt x="291" y="153"/>
                  </a:moveTo>
                  <a:cubicBezTo>
                    <a:pt x="256" y="153"/>
                    <a:pt x="256" y="153"/>
                    <a:pt x="256" y="153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91" y="168"/>
                    <a:pt x="291" y="168"/>
                    <a:pt x="291" y="168"/>
                  </a:cubicBezTo>
                  <a:lnTo>
                    <a:pt x="291" y="153"/>
                  </a:lnTo>
                  <a:close/>
                  <a:moveTo>
                    <a:pt x="387" y="184"/>
                  </a:moveTo>
                  <a:cubicBezTo>
                    <a:pt x="364" y="184"/>
                    <a:pt x="364" y="184"/>
                    <a:pt x="364" y="184"/>
                  </a:cubicBezTo>
                  <a:cubicBezTo>
                    <a:pt x="364" y="191"/>
                    <a:pt x="369" y="196"/>
                    <a:pt x="375" y="196"/>
                  </a:cubicBezTo>
                  <a:cubicBezTo>
                    <a:pt x="382" y="196"/>
                    <a:pt x="387" y="191"/>
                    <a:pt x="387" y="18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406"/>
            <p:cNvSpPr>
              <a:spLocks/>
            </p:cNvSpPr>
            <p:nvPr/>
          </p:nvSpPr>
          <p:spPr bwMode="auto">
            <a:xfrm>
              <a:off x="3000326" y="1670948"/>
              <a:ext cx="403320" cy="246050"/>
            </a:xfrm>
            <a:custGeom>
              <a:avLst/>
              <a:gdLst/>
              <a:ahLst/>
              <a:cxnLst>
                <a:cxn ang="0">
                  <a:pos x="43" y="115"/>
                </a:cxn>
                <a:cxn ang="0">
                  <a:pos x="14" y="128"/>
                </a:cxn>
                <a:cxn ang="0">
                  <a:pos x="238" y="59"/>
                </a:cxn>
                <a:cxn ang="0">
                  <a:pos x="242" y="47"/>
                </a:cxn>
                <a:cxn ang="0">
                  <a:pos x="214" y="48"/>
                </a:cxn>
                <a:cxn ang="0">
                  <a:pos x="238" y="59"/>
                </a:cxn>
                <a:cxn ang="0">
                  <a:pos x="247" y="59"/>
                </a:cxn>
                <a:cxn ang="0">
                  <a:pos x="250" y="53"/>
                </a:cxn>
                <a:cxn ang="0">
                  <a:pos x="247" y="162"/>
                </a:cxn>
                <a:cxn ang="0">
                  <a:pos x="255" y="162"/>
                </a:cxn>
                <a:cxn ang="0">
                  <a:pos x="245" y="145"/>
                </a:cxn>
                <a:cxn ang="0">
                  <a:pos x="242" y="144"/>
                </a:cxn>
                <a:cxn ang="0">
                  <a:pos x="226" y="179"/>
                </a:cxn>
                <a:cxn ang="0">
                  <a:pos x="245" y="179"/>
                </a:cxn>
                <a:cxn ang="0">
                  <a:pos x="245" y="145"/>
                </a:cxn>
                <a:cxn ang="0">
                  <a:pos x="137" y="1"/>
                </a:cxn>
                <a:cxn ang="0">
                  <a:pos x="138" y="59"/>
                </a:cxn>
                <a:cxn ang="0">
                  <a:pos x="363" y="107"/>
                </a:cxn>
                <a:cxn ang="0">
                  <a:pos x="249" y="125"/>
                </a:cxn>
                <a:cxn ang="0">
                  <a:pos x="75" y="221"/>
                </a:cxn>
                <a:cxn ang="0">
                  <a:pos x="139" y="125"/>
                </a:cxn>
                <a:cxn ang="0">
                  <a:pos x="19" y="93"/>
                </a:cxn>
                <a:cxn ang="0">
                  <a:pos x="19" y="70"/>
                </a:cxn>
                <a:cxn ang="0">
                  <a:pos x="21" y="5"/>
                </a:cxn>
                <a:cxn ang="0">
                  <a:pos x="103" y="70"/>
                </a:cxn>
                <a:cxn ang="0">
                  <a:pos x="317" y="76"/>
                </a:cxn>
                <a:cxn ang="0">
                  <a:pos x="363" y="107"/>
                </a:cxn>
                <a:cxn ang="0">
                  <a:pos x="139" y="87"/>
                </a:cxn>
                <a:cxn ang="0">
                  <a:pos x="139" y="104"/>
                </a:cxn>
                <a:cxn ang="0">
                  <a:pos x="176" y="96"/>
                </a:cxn>
                <a:cxn ang="0">
                  <a:pos x="159" y="96"/>
                </a:cxn>
                <a:cxn ang="0">
                  <a:pos x="176" y="96"/>
                </a:cxn>
                <a:cxn ang="0">
                  <a:pos x="197" y="87"/>
                </a:cxn>
                <a:cxn ang="0">
                  <a:pos x="197" y="104"/>
                </a:cxn>
                <a:cxn ang="0">
                  <a:pos x="234" y="96"/>
                </a:cxn>
                <a:cxn ang="0">
                  <a:pos x="217" y="96"/>
                </a:cxn>
                <a:cxn ang="0">
                  <a:pos x="234" y="96"/>
                </a:cxn>
                <a:cxn ang="0">
                  <a:pos x="255" y="87"/>
                </a:cxn>
                <a:cxn ang="0">
                  <a:pos x="255" y="104"/>
                </a:cxn>
                <a:cxn ang="0">
                  <a:pos x="341" y="97"/>
                </a:cxn>
                <a:cxn ang="0">
                  <a:pos x="310" y="92"/>
                </a:cxn>
                <a:cxn ang="0">
                  <a:pos x="341" y="97"/>
                </a:cxn>
              </a:cxnLst>
              <a:rect l="0" t="0" r="r" b="b"/>
              <a:pathLst>
                <a:path w="363" h="221">
                  <a:moveTo>
                    <a:pt x="26" y="108"/>
                  </a:moveTo>
                  <a:cubicBezTo>
                    <a:pt x="43" y="115"/>
                    <a:pt x="43" y="115"/>
                    <a:pt x="43" y="115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26" y="108"/>
                  </a:lnTo>
                  <a:close/>
                  <a:moveTo>
                    <a:pt x="238" y="59"/>
                  </a:moveTo>
                  <a:cubicBezTo>
                    <a:pt x="239" y="54"/>
                    <a:pt x="241" y="50"/>
                    <a:pt x="244" y="48"/>
                  </a:cubicBezTo>
                  <a:cubicBezTo>
                    <a:pt x="243" y="48"/>
                    <a:pt x="243" y="47"/>
                    <a:pt x="242" y="47"/>
                  </a:cubicBezTo>
                  <a:cubicBezTo>
                    <a:pt x="238" y="47"/>
                    <a:pt x="230" y="47"/>
                    <a:pt x="224" y="47"/>
                  </a:cubicBezTo>
                  <a:cubicBezTo>
                    <a:pt x="221" y="47"/>
                    <a:pt x="217" y="48"/>
                    <a:pt x="214" y="48"/>
                  </a:cubicBezTo>
                  <a:cubicBezTo>
                    <a:pt x="227" y="59"/>
                    <a:pt x="227" y="59"/>
                    <a:pt x="227" y="59"/>
                  </a:cubicBezTo>
                  <a:lnTo>
                    <a:pt x="238" y="59"/>
                  </a:lnTo>
                  <a:close/>
                  <a:moveTo>
                    <a:pt x="250" y="53"/>
                  </a:moveTo>
                  <a:cubicBezTo>
                    <a:pt x="249" y="53"/>
                    <a:pt x="247" y="55"/>
                    <a:pt x="247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2" y="55"/>
                    <a:pt x="250" y="53"/>
                    <a:pt x="250" y="53"/>
                  </a:cubicBezTo>
                  <a:close/>
                  <a:moveTo>
                    <a:pt x="251" y="150"/>
                  </a:moveTo>
                  <a:cubicBezTo>
                    <a:pt x="250" y="150"/>
                    <a:pt x="247" y="154"/>
                    <a:pt x="247" y="162"/>
                  </a:cubicBezTo>
                  <a:cubicBezTo>
                    <a:pt x="247" y="169"/>
                    <a:pt x="250" y="173"/>
                    <a:pt x="251" y="173"/>
                  </a:cubicBezTo>
                  <a:cubicBezTo>
                    <a:pt x="252" y="173"/>
                    <a:pt x="255" y="169"/>
                    <a:pt x="255" y="162"/>
                  </a:cubicBezTo>
                  <a:cubicBezTo>
                    <a:pt x="255" y="154"/>
                    <a:pt x="252" y="150"/>
                    <a:pt x="251" y="150"/>
                  </a:cubicBezTo>
                  <a:close/>
                  <a:moveTo>
                    <a:pt x="245" y="145"/>
                  </a:moveTo>
                  <a:cubicBezTo>
                    <a:pt x="245" y="145"/>
                    <a:pt x="244" y="144"/>
                    <a:pt x="243" y="144"/>
                  </a:cubicBezTo>
                  <a:cubicBezTo>
                    <a:pt x="243" y="144"/>
                    <a:pt x="242" y="144"/>
                    <a:pt x="242" y="144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205" y="176"/>
                    <a:pt x="214" y="179"/>
                    <a:pt x="226" y="179"/>
                  </a:cubicBezTo>
                  <a:cubicBezTo>
                    <a:pt x="231" y="179"/>
                    <a:pt x="239" y="179"/>
                    <a:pt x="243" y="179"/>
                  </a:cubicBezTo>
                  <a:cubicBezTo>
                    <a:pt x="244" y="179"/>
                    <a:pt x="245" y="179"/>
                    <a:pt x="245" y="179"/>
                  </a:cubicBezTo>
                  <a:cubicBezTo>
                    <a:pt x="241" y="176"/>
                    <a:pt x="239" y="169"/>
                    <a:pt x="239" y="162"/>
                  </a:cubicBezTo>
                  <a:cubicBezTo>
                    <a:pt x="239" y="154"/>
                    <a:pt x="241" y="148"/>
                    <a:pt x="245" y="145"/>
                  </a:cubicBezTo>
                  <a:close/>
                  <a:moveTo>
                    <a:pt x="209" y="59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33" y="48"/>
                    <a:pt x="138" y="59"/>
                  </a:cubicBezTo>
                  <a:lnTo>
                    <a:pt x="209" y="59"/>
                  </a:lnTo>
                  <a:close/>
                  <a:moveTo>
                    <a:pt x="363" y="107"/>
                  </a:moveTo>
                  <a:cubicBezTo>
                    <a:pt x="362" y="119"/>
                    <a:pt x="332" y="125"/>
                    <a:pt x="317" y="125"/>
                  </a:cubicBezTo>
                  <a:cubicBezTo>
                    <a:pt x="249" y="125"/>
                    <a:pt x="249" y="125"/>
                    <a:pt x="249" y="125"/>
                  </a:cubicBezTo>
                  <a:cubicBezTo>
                    <a:pt x="102" y="221"/>
                    <a:pt x="102" y="221"/>
                    <a:pt x="102" y="221"/>
                  </a:cubicBezTo>
                  <a:cubicBezTo>
                    <a:pt x="75" y="221"/>
                    <a:pt x="75" y="221"/>
                    <a:pt x="75" y="221"/>
                  </a:cubicBezTo>
                  <a:cubicBezTo>
                    <a:pt x="75" y="221"/>
                    <a:pt x="114" y="172"/>
                    <a:pt x="121" y="162"/>
                  </a:cubicBezTo>
                  <a:cubicBezTo>
                    <a:pt x="128" y="153"/>
                    <a:pt x="139" y="141"/>
                    <a:pt x="139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92" y="125"/>
                    <a:pt x="46" y="104"/>
                    <a:pt x="19" y="93"/>
                  </a:cubicBezTo>
                  <a:cubicBezTo>
                    <a:pt x="3" y="87"/>
                    <a:pt x="5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46" y="37"/>
                    <a:pt x="55" y="48"/>
                  </a:cubicBezTo>
                  <a:cubicBezTo>
                    <a:pt x="67" y="62"/>
                    <a:pt x="81" y="69"/>
                    <a:pt x="103" y="70"/>
                  </a:cubicBezTo>
                  <a:cubicBezTo>
                    <a:pt x="281" y="70"/>
                    <a:pt x="281" y="70"/>
                    <a:pt x="281" y="70"/>
                  </a:cubicBezTo>
                  <a:cubicBezTo>
                    <a:pt x="293" y="70"/>
                    <a:pt x="306" y="72"/>
                    <a:pt x="317" y="76"/>
                  </a:cubicBezTo>
                  <a:cubicBezTo>
                    <a:pt x="337" y="83"/>
                    <a:pt x="351" y="92"/>
                    <a:pt x="359" y="99"/>
                  </a:cubicBezTo>
                  <a:cubicBezTo>
                    <a:pt x="362" y="103"/>
                    <a:pt x="363" y="105"/>
                    <a:pt x="363" y="107"/>
                  </a:cubicBezTo>
                  <a:close/>
                  <a:moveTo>
                    <a:pt x="147" y="96"/>
                  </a:moveTo>
                  <a:cubicBezTo>
                    <a:pt x="147" y="91"/>
                    <a:pt x="143" y="87"/>
                    <a:pt x="139" y="87"/>
                  </a:cubicBezTo>
                  <a:cubicBezTo>
                    <a:pt x="134" y="87"/>
                    <a:pt x="130" y="91"/>
                    <a:pt x="130" y="96"/>
                  </a:cubicBezTo>
                  <a:cubicBezTo>
                    <a:pt x="130" y="101"/>
                    <a:pt x="134" y="104"/>
                    <a:pt x="139" y="104"/>
                  </a:cubicBezTo>
                  <a:cubicBezTo>
                    <a:pt x="143" y="104"/>
                    <a:pt x="147" y="101"/>
                    <a:pt x="147" y="96"/>
                  </a:cubicBezTo>
                  <a:close/>
                  <a:moveTo>
                    <a:pt x="176" y="96"/>
                  </a:moveTo>
                  <a:cubicBezTo>
                    <a:pt x="176" y="91"/>
                    <a:pt x="172" y="87"/>
                    <a:pt x="168" y="87"/>
                  </a:cubicBezTo>
                  <a:cubicBezTo>
                    <a:pt x="163" y="87"/>
                    <a:pt x="159" y="91"/>
                    <a:pt x="159" y="96"/>
                  </a:cubicBezTo>
                  <a:cubicBezTo>
                    <a:pt x="159" y="101"/>
                    <a:pt x="163" y="104"/>
                    <a:pt x="168" y="104"/>
                  </a:cubicBezTo>
                  <a:cubicBezTo>
                    <a:pt x="172" y="104"/>
                    <a:pt x="176" y="101"/>
                    <a:pt x="176" y="96"/>
                  </a:cubicBezTo>
                  <a:close/>
                  <a:moveTo>
                    <a:pt x="205" y="96"/>
                  </a:moveTo>
                  <a:cubicBezTo>
                    <a:pt x="205" y="91"/>
                    <a:pt x="201" y="87"/>
                    <a:pt x="197" y="87"/>
                  </a:cubicBezTo>
                  <a:cubicBezTo>
                    <a:pt x="192" y="87"/>
                    <a:pt x="188" y="91"/>
                    <a:pt x="188" y="96"/>
                  </a:cubicBezTo>
                  <a:cubicBezTo>
                    <a:pt x="188" y="101"/>
                    <a:pt x="192" y="104"/>
                    <a:pt x="197" y="104"/>
                  </a:cubicBezTo>
                  <a:cubicBezTo>
                    <a:pt x="201" y="104"/>
                    <a:pt x="205" y="101"/>
                    <a:pt x="205" y="96"/>
                  </a:cubicBezTo>
                  <a:close/>
                  <a:moveTo>
                    <a:pt x="234" y="96"/>
                  </a:moveTo>
                  <a:cubicBezTo>
                    <a:pt x="234" y="91"/>
                    <a:pt x="230" y="87"/>
                    <a:pt x="226" y="87"/>
                  </a:cubicBezTo>
                  <a:cubicBezTo>
                    <a:pt x="221" y="87"/>
                    <a:pt x="217" y="91"/>
                    <a:pt x="217" y="96"/>
                  </a:cubicBezTo>
                  <a:cubicBezTo>
                    <a:pt x="217" y="101"/>
                    <a:pt x="221" y="104"/>
                    <a:pt x="226" y="104"/>
                  </a:cubicBezTo>
                  <a:cubicBezTo>
                    <a:pt x="230" y="104"/>
                    <a:pt x="234" y="101"/>
                    <a:pt x="234" y="96"/>
                  </a:cubicBezTo>
                  <a:close/>
                  <a:moveTo>
                    <a:pt x="263" y="96"/>
                  </a:moveTo>
                  <a:cubicBezTo>
                    <a:pt x="263" y="91"/>
                    <a:pt x="259" y="87"/>
                    <a:pt x="255" y="87"/>
                  </a:cubicBezTo>
                  <a:cubicBezTo>
                    <a:pt x="250" y="87"/>
                    <a:pt x="246" y="91"/>
                    <a:pt x="246" y="96"/>
                  </a:cubicBezTo>
                  <a:cubicBezTo>
                    <a:pt x="246" y="101"/>
                    <a:pt x="250" y="104"/>
                    <a:pt x="255" y="104"/>
                  </a:cubicBezTo>
                  <a:cubicBezTo>
                    <a:pt x="259" y="104"/>
                    <a:pt x="263" y="101"/>
                    <a:pt x="263" y="96"/>
                  </a:cubicBezTo>
                  <a:close/>
                  <a:moveTo>
                    <a:pt x="341" y="97"/>
                  </a:moveTo>
                  <a:cubicBezTo>
                    <a:pt x="337" y="94"/>
                    <a:pt x="332" y="92"/>
                    <a:pt x="326" y="89"/>
                  </a:cubicBezTo>
                  <a:cubicBezTo>
                    <a:pt x="322" y="91"/>
                    <a:pt x="317" y="92"/>
                    <a:pt x="310" y="92"/>
                  </a:cubicBezTo>
                  <a:cubicBezTo>
                    <a:pt x="301" y="92"/>
                    <a:pt x="300" y="105"/>
                    <a:pt x="311" y="105"/>
                  </a:cubicBezTo>
                  <a:cubicBezTo>
                    <a:pt x="323" y="105"/>
                    <a:pt x="336" y="101"/>
                    <a:pt x="341" y="9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407"/>
            <p:cNvSpPr>
              <a:spLocks/>
            </p:cNvSpPr>
            <p:nvPr/>
          </p:nvSpPr>
          <p:spPr bwMode="auto">
            <a:xfrm>
              <a:off x="8390544" y="1636151"/>
              <a:ext cx="413464" cy="177562"/>
            </a:xfrm>
            <a:custGeom>
              <a:avLst/>
              <a:gdLst/>
              <a:ahLst/>
              <a:cxnLst>
                <a:cxn ang="0">
                  <a:pos x="338" y="16"/>
                </a:cxn>
                <a:cxn ang="0">
                  <a:pos x="285" y="0"/>
                </a:cxn>
                <a:cxn ang="0">
                  <a:pos x="0" y="55"/>
                </a:cxn>
                <a:cxn ang="0">
                  <a:pos x="25" y="141"/>
                </a:cxn>
                <a:cxn ang="0">
                  <a:pos x="57" y="106"/>
                </a:cxn>
                <a:cxn ang="0">
                  <a:pos x="89" y="141"/>
                </a:cxn>
                <a:cxn ang="0">
                  <a:pos x="95" y="138"/>
                </a:cxn>
                <a:cxn ang="0">
                  <a:pos x="159" y="138"/>
                </a:cxn>
                <a:cxn ang="0">
                  <a:pos x="249" y="141"/>
                </a:cxn>
                <a:cxn ang="0">
                  <a:pos x="281" y="106"/>
                </a:cxn>
                <a:cxn ang="0">
                  <a:pos x="313" y="141"/>
                </a:cxn>
                <a:cxn ang="0">
                  <a:pos x="361" y="116"/>
                </a:cxn>
                <a:cxn ang="0">
                  <a:pos x="330" y="28"/>
                </a:cxn>
                <a:cxn ang="0">
                  <a:pos x="361" y="46"/>
                </a:cxn>
                <a:cxn ang="0">
                  <a:pos x="369" y="48"/>
                </a:cxn>
                <a:cxn ang="0">
                  <a:pos x="235" y="64"/>
                </a:cxn>
                <a:cxn ang="0">
                  <a:pos x="16" y="56"/>
                </a:cxn>
                <a:cxn ang="0">
                  <a:pos x="27" y="16"/>
                </a:cxn>
                <a:cxn ang="0">
                  <a:pos x="235" y="64"/>
                </a:cxn>
                <a:cxn ang="0">
                  <a:pos x="346" y="120"/>
                </a:cxn>
                <a:cxn ang="0">
                  <a:pos x="347" y="106"/>
                </a:cxn>
                <a:cxn ang="0">
                  <a:pos x="345" y="92"/>
                </a:cxn>
                <a:cxn ang="0">
                  <a:pos x="248" y="64"/>
                </a:cxn>
                <a:cxn ang="0">
                  <a:pos x="247" y="16"/>
                </a:cxn>
                <a:cxn ang="0">
                  <a:pos x="345" y="92"/>
                </a:cxn>
                <a:cxn ang="0">
                  <a:pos x="36" y="138"/>
                </a:cxn>
                <a:cxn ang="0">
                  <a:pos x="77" y="138"/>
                </a:cxn>
                <a:cxn ang="0">
                  <a:pos x="57" y="151"/>
                </a:cxn>
                <a:cxn ang="0">
                  <a:pos x="57" y="126"/>
                </a:cxn>
                <a:cxn ang="0">
                  <a:pos x="57" y="151"/>
                </a:cxn>
                <a:cxn ang="0">
                  <a:pos x="106" y="138"/>
                </a:cxn>
                <a:cxn ang="0">
                  <a:pos x="148" y="138"/>
                </a:cxn>
                <a:cxn ang="0">
                  <a:pos x="127" y="151"/>
                </a:cxn>
                <a:cxn ang="0">
                  <a:pos x="127" y="126"/>
                </a:cxn>
                <a:cxn ang="0">
                  <a:pos x="127" y="151"/>
                </a:cxn>
                <a:cxn ang="0">
                  <a:pos x="260" y="138"/>
                </a:cxn>
                <a:cxn ang="0">
                  <a:pos x="302" y="138"/>
                </a:cxn>
                <a:cxn ang="0">
                  <a:pos x="281" y="151"/>
                </a:cxn>
                <a:cxn ang="0">
                  <a:pos x="281" y="126"/>
                </a:cxn>
                <a:cxn ang="0">
                  <a:pos x="281" y="151"/>
                </a:cxn>
              </a:cxnLst>
              <a:rect l="0" t="0" r="r" b="b"/>
              <a:pathLst>
                <a:path w="373" h="159">
                  <a:moveTo>
                    <a:pt x="371" y="40"/>
                  </a:moveTo>
                  <a:cubicBezTo>
                    <a:pt x="363" y="28"/>
                    <a:pt x="354" y="16"/>
                    <a:pt x="338" y="16"/>
                  </a:cubicBezTo>
                  <a:cubicBezTo>
                    <a:pt x="319" y="16"/>
                    <a:pt x="319" y="16"/>
                    <a:pt x="319" y="16"/>
                  </a:cubicBezTo>
                  <a:cubicBezTo>
                    <a:pt x="307" y="6"/>
                    <a:pt x="295" y="0"/>
                    <a:pt x="28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0"/>
                    <a:pt x="6" y="30"/>
                    <a:pt x="0" y="5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0"/>
                    <a:pt x="11" y="140"/>
                    <a:pt x="25" y="141"/>
                  </a:cubicBezTo>
                  <a:cubicBezTo>
                    <a:pt x="24" y="140"/>
                    <a:pt x="24" y="139"/>
                    <a:pt x="24" y="138"/>
                  </a:cubicBezTo>
                  <a:cubicBezTo>
                    <a:pt x="24" y="121"/>
                    <a:pt x="39" y="106"/>
                    <a:pt x="57" y="106"/>
                  </a:cubicBezTo>
                  <a:cubicBezTo>
                    <a:pt x="74" y="106"/>
                    <a:pt x="89" y="121"/>
                    <a:pt x="89" y="138"/>
                  </a:cubicBezTo>
                  <a:cubicBezTo>
                    <a:pt x="89" y="139"/>
                    <a:pt x="89" y="140"/>
                    <a:pt x="89" y="141"/>
                  </a:cubicBezTo>
                  <a:cubicBezTo>
                    <a:pt x="95" y="141"/>
                    <a:pt x="95" y="141"/>
                    <a:pt x="95" y="141"/>
                  </a:cubicBezTo>
                  <a:cubicBezTo>
                    <a:pt x="95" y="140"/>
                    <a:pt x="95" y="139"/>
                    <a:pt x="95" y="138"/>
                  </a:cubicBezTo>
                  <a:cubicBezTo>
                    <a:pt x="95" y="121"/>
                    <a:pt x="109" y="106"/>
                    <a:pt x="127" y="106"/>
                  </a:cubicBezTo>
                  <a:cubicBezTo>
                    <a:pt x="145" y="106"/>
                    <a:pt x="159" y="121"/>
                    <a:pt x="159" y="138"/>
                  </a:cubicBezTo>
                  <a:cubicBezTo>
                    <a:pt x="159" y="139"/>
                    <a:pt x="159" y="140"/>
                    <a:pt x="159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9" y="140"/>
                    <a:pt x="249" y="139"/>
                    <a:pt x="249" y="138"/>
                  </a:cubicBezTo>
                  <a:cubicBezTo>
                    <a:pt x="249" y="121"/>
                    <a:pt x="263" y="106"/>
                    <a:pt x="281" y="106"/>
                  </a:cubicBezTo>
                  <a:cubicBezTo>
                    <a:pt x="299" y="106"/>
                    <a:pt x="313" y="121"/>
                    <a:pt x="313" y="138"/>
                  </a:cubicBezTo>
                  <a:cubicBezTo>
                    <a:pt x="313" y="139"/>
                    <a:pt x="313" y="140"/>
                    <a:pt x="313" y="141"/>
                  </a:cubicBezTo>
                  <a:cubicBezTo>
                    <a:pt x="336" y="141"/>
                    <a:pt x="336" y="141"/>
                    <a:pt x="336" y="141"/>
                  </a:cubicBezTo>
                  <a:cubicBezTo>
                    <a:pt x="350" y="141"/>
                    <a:pt x="361" y="130"/>
                    <a:pt x="361" y="116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56" y="66"/>
                    <a:pt x="344" y="44"/>
                    <a:pt x="330" y="28"/>
                  </a:cubicBezTo>
                  <a:cubicBezTo>
                    <a:pt x="338" y="28"/>
                    <a:pt x="338" y="28"/>
                    <a:pt x="338" y="28"/>
                  </a:cubicBezTo>
                  <a:cubicBezTo>
                    <a:pt x="347" y="28"/>
                    <a:pt x="353" y="34"/>
                    <a:pt x="361" y="46"/>
                  </a:cubicBezTo>
                  <a:cubicBezTo>
                    <a:pt x="362" y="48"/>
                    <a:pt x="364" y="49"/>
                    <a:pt x="366" y="49"/>
                  </a:cubicBezTo>
                  <a:cubicBezTo>
                    <a:pt x="367" y="49"/>
                    <a:pt x="368" y="49"/>
                    <a:pt x="369" y="48"/>
                  </a:cubicBezTo>
                  <a:cubicBezTo>
                    <a:pt x="372" y="46"/>
                    <a:pt x="373" y="43"/>
                    <a:pt x="371" y="40"/>
                  </a:cubicBezTo>
                  <a:close/>
                  <a:moveTo>
                    <a:pt x="235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3"/>
                    <a:pt x="18" y="49"/>
                    <a:pt x="18" y="45"/>
                  </a:cubicBezTo>
                  <a:cubicBezTo>
                    <a:pt x="20" y="36"/>
                    <a:pt x="23" y="20"/>
                    <a:pt x="27" y="16"/>
                  </a:cubicBezTo>
                  <a:cubicBezTo>
                    <a:pt x="235" y="16"/>
                    <a:pt x="235" y="16"/>
                    <a:pt x="235" y="16"/>
                  </a:cubicBezTo>
                  <a:lnTo>
                    <a:pt x="235" y="64"/>
                  </a:lnTo>
                  <a:close/>
                  <a:moveTo>
                    <a:pt x="347" y="116"/>
                  </a:moveTo>
                  <a:cubicBezTo>
                    <a:pt x="347" y="118"/>
                    <a:pt x="346" y="119"/>
                    <a:pt x="346" y="120"/>
                  </a:cubicBezTo>
                  <a:cubicBezTo>
                    <a:pt x="337" y="120"/>
                    <a:pt x="329" y="120"/>
                    <a:pt x="329" y="116"/>
                  </a:cubicBezTo>
                  <a:cubicBezTo>
                    <a:pt x="329" y="112"/>
                    <a:pt x="336" y="107"/>
                    <a:pt x="347" y="106"/>
                  </a:cubicBezTo>
                  <a:lnTo>
                    <a:pt x="347" y="116"/>
                  </a:lnTo>
                  <a:close/>
                  <a:moveTo>
                    <a:pt x="345" y="92"/>
                  </a:moveTo>
                  <a:cubicBezTo>
                    <a:pt x="345" y="95"/>
                    <a:pt x="345" y="95"/>
                    <a:pt x="345" y="95"/>
                  </a:cubicBezTo>
                  <a:cubicBezTo>
                    <a:pt x="316" y="87"/>
                    <a:pt x="280" y="64"/>
                    <a:pt x="248" y="64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03" y="16"/>
                    <a:pt x="336" y="47"/>
                    <a:pt x="345" y="92"/>
                  </a:cubicBezTo>
                  <a:close/>
                  <a:moveTo>
                    <a:pt x="57" y="118"/>
                  </a:moveTo>
                  <a:cubicBezTo>
                    <a:pt x="45" y="118"/>
                    <a:pt x="36" y="127"/>
                    <a:pt x="36" y="138"/>
                  </a:cubicBezTo>
                  <a:cubicBezTo>
                    <a:pt x="36" y="150"/>
                    <a:pt x="45" y="159"/>
                    <a:pt x="57" y="159"/>
                  </a:cubicBezTo>
                  <a:cubicBezTo>
                    <a:pt x="68" y="159"/>
                    <a:pt x="77" y="150"/>
                    <a:pt x="77" y="138"/>
                  </a:cubicBezTo>
                  <a:cubicBezTo>
                    <a:pt x="77" y="127"/>
                    <a:pt x="68" y="118"/>
                    <a:pt x="57" y="118"/>
                  </a:cubicBezTo>
                  <a:close/>
                  <a:moveTo>
                    <a:pt x="57" y="151"/>
                  </a:moveTo>
                  <a:cubicBezTo>
                    <a:pt x="50" y="151"/>
                    <a:pt x="45" y="145"/>
                    <a:pt x="45" y="138"/>
                  </a:cubicBezTo>
                  <a:cubicBezTo>
                    <a:pt x="45" y="132"/>
                    <a:pt x="50" y="126"/>
                    <a:pt x="57" y="126"/>
                  </a:cubicBezTo>
                  <a:cubicBezTo>
                    <a:pt x="63" y="126"/>
                    <a:pt x="69" y="132"/>
                    <a:pt x="69" y="138"/>
                  </a:cubicBezTo>
                  <a:cubicBezTo>
                    <a:pt x="69" y="145"/>
                    <a:pt x="63" y="151"/>
                    <a:pt x="57" y="151"/>
                  </a:cubicBezTo>
                  <a:close/>
                  <a:moveTo>
                    <a:pt x="127" y="118"/>
                  </a:moveTo>
                  <a:cubicBezTo>
                    <a:pt x="116" y="118"/>
                    <a:pt x="106" y="127"/>
                    <a:pt x="106" y="138"/>
                  </a:cubicBezTo>
                  <a:cubicBezTo>
                    <a:pt x="106" y="150"/>
                    <a:pt x="116" y="159"/>
                    <a:pt x="127" y="159"/>
                  </a:cubicBezTo>
                  <a:cubicBezTo>
                    <a:pt x="139" y="159"/>
                    <a:pt x="148" y="150"/>
                    <a:pt x="148" y="138"/>
                  </a:cubicBezTo>
                  <a:cubicBezTo>
                    <a:pt x="148" y="127"/>
                    <a:pt x="139" y="118"/>
                    <a:pt x="127" y="118"/>
                  </a:cubicBezTo>
                  <a:close/>
                  <a:moveTo>
                    <a:pt x="127" y="151"/>
                  </a:moveTo>
                  <a:cubicBezTo>
                    <a:pt x="120" y="151"/>
                    <a:pt x="115" y="145"/>
                    <a:pt x="115" y="138"/>
                  </a:cubicBezTo>
                  <a:cubicBezTo>
                    <a:pt x="115" y="132"/>
                    <a:pt x="120" y="126"/>
                    <a:pt x="127" y="126"/>
                  </a:cubicBezTo>
                  <a:cubicBezTo>
                    <a:pt x="134" y="126"/>
                    <a:pt x="139" y="132"/>
                    <a:pt x="139" y="138"/>
                  </a:cubicBezTo>
                  <a:cubicBezTo>
                    <a:pt x="139" y="145"/>
                    <a:pt x="134" y="151"/>
                    <a:pt x="127" y="151"/>
                  </a:cubicBezTo>
                  <a:close/>
                  <a:moveTo>
                    <a:pt x="281" y="118"/>
                  </a:moveTo>
                  <a:cubicBezTo>
                    <a:pt x="269" y="118"/>
                    <a:pt x="260" y="127"/>
                    <a:pt x="260" y="138"/>
                  </a:cubicBezTo>
                  <a:cubicBezTo>
                    <a:pt x="260" y="150"/>
                    <a:pt x="269" y="159"/>
                    <a:pt x="281" y="159"/>
                  </a:cubicBezTo>
                  <a:cubicBezTo>
                    <a:pt x="292" y="159"/>
                    <a:pt x="302" y="150"/>
                    <a:pt x="302" y="138"/>
                  </a:cubicBezTo>
                  <a:cubicBezTo>
                    <a:pt x="302" y="127"/>
                    <a:pt x="292" y="118"/>
                    <a:pt x="281" y="118"/>
                  </a:cubicBezTo>
                  <a:close/>
                  <a:moveTo>
                    <a:pt x="281" y="151"/>
                  </a:moveTo>
                  <a:cubicBezTo>
                    <a:pt x="274" y="151"/>
                    <a:pt x="269" y="145"/>
                    <a:pt x="269" y="138"/>
                  </a:cubicBezTo>
                  <a:cubicBezTo>
                    <a:pt x="269" y="132"/>
                    <a:pt x="274" y="126"/>
                    <a:pt x="281" y="126"/>
                  </a:cubicBezTo>
                  <a:cubicBezTo>
                    <a:pt x="288" y="126"/>
                    <a:pt x="293" y="132"/>
                    <a:pt x="293" y="138"/>
                  </a:cubicBezTo>
                  <a:cubicBezTo>
                    <a:pt x="293" y="145"/>
                    <a:pt x="288" y="151"/>
                    <a:pt x="281" y="1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408"/>
            <p:cNvSpPr>
              <a:spLocks/>
            </p:cNvSpPr>
            <p:nvPr/>
          </p:nvSpPr>
          <p:spPr bwMode="auto">
            <a:xfrm>
              <a:off x="8724851" y="3234687"/>
              <a:ext cx="333375" cy="282259"/>
            </a:xfrm>
            <a:custGeom>
              <a:avLst/>
              <a:gdLst/>
              <a:ahLst/>
              <a:cxnLst>
                <a:cxn ang="0">
                  <a:pos x="157" y="187"/>
                </a:cxn>
                <a:cxn ang="0">
                  <a:pos x="165" y="216"/>
                </a:cxn>
                <a:cxn ang="0">
                  <a:pos x="184" y="219"/>
                </a:cxn>
                <a:cxn ang="0">
                  <a:pos x="200" y="182"/>
                </a:cxn>
                <a:cxn ang="0">
                  <a:pos x="184" y="163"/>
                </a:cxn>
                <a:cxn ang="0">
                  <a:pos x="204" y="161"/>
                </a:cxn>
                <a:cxn ang="0">
                  <a:pos x="208" y="160"/>
                </a:cxn>
                <a:cxn ang="0">
                  <a:pos x="230" y="165"/>
                </a:cxn>
                <a:cxn ang="0">
                  <a:pos x="242" y="164"/>
                </a:cxn>
                <a:cxn ang="0">
                  <a:pos x="250" y="171"/>
                </a:cxn>
                <a:cxn ang="0">
                  <a:pos x="259" y="145"/>
                </a:cxn>
                <a:cxn ang="0">
                  <a:pos x="264" y="134"/>
                </a:cxn>
                <a:cxn ang="0">
                  <a:pos x="277" y="132"/>
                </a:cxn>
                <a:cxn ang="0">
                  <a:pos x="245" y="112"/>
                </a:cxn>
                <a:cxn ang="0">
                  <a:pos x="215" y="109"/>
                </a:cxn>
                <a:cxn ang="0">
                  <a:pos x="186" y="123"/>
                </a:cxn>
                <a:cxn ang="0">
                  <a:pos x="174" y="123"/>
                </a:cxn>
                <a:cxn ang="0">
                  <a:pos x="169" y="136"/>
                </a:cxn>
                <a:cxn ang="0">
                  <a:pos x="165" y="142"/>
                </a:cxn>
                <a:cxn ang="0">
                  <a:pos x="153" y="148"/>
                </a:cxn>
                <a:cxn ang="0">
                  <a:pos x="162" y="151"/>
                </a:cxn>
                <a:cxn ang="0">
                  <a:pos x="172" y="156"/>
                </a:cxn>
                <a:cxn ang="0">
                  <a:pos x="177" y="155"/>
                </a:cxn>
                <a:cxn ang="0">
                  <a:pos x="171" y="164"/>
                </a:cxn>
                <a:cxn ang="0">
                  <a:pos x="149" y="156"/>
                </a:cxn>
                <a:cxn ang="0">
                  <a:pos x="141" y="183"/>
                </a:cxn>
                <a:cxn ang="0">
                  <a:pos x="267" y="189"/>
                </a:cxn>
                <a:cxn ang="0">
                  <a:pos x="150" y="133"/>
                </a:cxn>
                <a:cxn ang="0">
                  <a:pos x="246" y="181"/>
                </a:cxn>
                <a:cxn ang="0">
                  <a:pos x="197" y="114"/>
                </a:cxn>
                <a:cxn ang="0">
                  <a:pos x="298" y="204"/>
                </a:cxn>
                <a:cxn ang="0">
                  <a:pos x="165" y="123"/>
                </a:cxn>
                <a:cxn ang="0">
                  <a:pos x="165" y="119"/>
                </a:cxn>
                <a:cxn ang="0">
                  <a:pos x="144" y="127"/>
                </a:cxn>
                <a:cxn ang="0">
                  <a:pos x="188" y="246"/>
                </a:cxn>
                <a:cxn ang="0">
                  <a:pos x="103" y="237"/>
                </a:cxn>
                <a:cxn ang="0">
                  <a:pos x="45" y="260"/>
                </a:cxn>
                <a:cxn ang="0">
                  <a:pos x="270" y="250"/>
                </a:cxn>
                <a:cxn ang="0">
                  <a:pos x="273" y="182"/>
                </a:cxn>
                <a:cxn ang="0">
                  <a:pos x="280" y="200"/>
                </a:cxn>
                <a:cxn ang="0">
                  <a:pos x="264" y="218"/>
                </a:cxn>
                <a:cxn ang="0">
                  <a:pos x="342" y="290"/>
                </a:cxn>
                <a:cxn ang="0">
                  <a:pos x="13" y="56"/>
                </a:cxn>
                <a:cxn ang="0">
                  <a:pos x="342" y="290"/>
                </a:cxn>
                <a:cxn ang="0">
                  <a:pos x="302" y="110"/>
                </a:cxn>
                <a:cxn ang="0">
                  <a:pos x="145" y="113"/>
                </a:cxn>
                <a:cxn ang="0">
                  <a:pos x="116" y="110"/>
                </a:cxn>
                <a:cxn ang="0">
                  <a:pos x="106" y="118"/>
                </a:cxn>
                <a:cxn ang="0">
                  <a:pos x="89" y="125"/>
                </a:cxn>
                <a:cxn ang="0">
                  <a:pos x="110" y="137"/>
                </a:cxn>
                <a:cxn ang="0">
                  <a:pos x="69" y="166"/>
                </a:cxn>
                <a:cxn ang="0">
                  <a:pos x="50" y="131"/>
                </a:cxn>
                <a:cxn ang="0">
                  <a:pos x="171" y="276"/>
                </a:cxn>
                <a:cxn ang="0">
                  <a:pos x="298" y="242"/>
                </a:cxn>
                <a:cxn ang="0">
                  <a:pos x="92" y="231"/>
                </a:cxn>
                <a:cxn ang="0">
                  <a:pos x="119" y="189"/>
                </a:cxn>
                <a:cxn ang="0">
                  <a:pos x="76" y="195"/>
                </a:cxn>
                <a:cxn ang="0">
                  <a:pos x="264" y="132"/>
                </a:cxn>
                <a:cxn ang="0">
                  <a:pos x="276" y="146"/>
                </a:cxn>
                <a:cxn ang="0">
                  <a:pos x="274" y="155"/>
                </a:cxn>
                <a:cxn ang="0">
                  <a:pos x="69" y="110"/>
                </a:cxn>
              </a:cxnLst>
              <a:rect l="0" t="0" r="r" b="b"/>
              <a:pathLst>
                <a:path w="342" h="290">
                  <a:moveTo>
                    <a:pt x="150" y="138"/>
                  </a:moveTo>
                  <a:cubicBezTo>
                    <a:pt x="151" y="140"/>
                    <a:pt x="148" y="141"/>
                    <a:pt x="147" y="140"/>
                  </a:cubicBezTo>
                  <a:cubicBezTo>
                    <a:pt x="145" y="138"/>
                    <a:pt x="148" y="135"/>
                    <a:pt x="150" y="138"/>
                  </a:cubicBezTo>
                  <a:close/>
                  <a:moveTo>
                    <a:pt x="141" y="183"/>
                  </a:moveTo>
                  <a:cubicBezTo>
                    <a:pt x="143" y="186"/>
                    <a:pt x="145" y="186"/>
                    <a:pt x="148" y="186"/>
                  </a:cubicBezTo>
                  <a:cubicBezTo>
                    <a:pt x="150" y="186"/>
                    <a:pt x="151" y="187"/>
                    <a:pt x="153" y="187"/>
                  </a:cubicBezTo>
                  <a:cubicBezTo>
                    <a:pt x="154" y="187"/>
                    <a:pt x="155" y="186"/>
                    <a:pt x="157" y="187"/>
                  </a:cubicBezTo>
                  <a:cubicBezTo>
                    <a:pt x="158" y="188"/>
                    <a:pt x="161" y="187"/>
                    <a:pt x="161" y="192"/>
                  </a:cubicBezTo>
                  <a:cubicBezTo>
                    <a:pt x="161" y="193"/>
                    <a:pt x="160" y="201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6" y="207"/>
                    <a:pt x="166" y="207"/>
                    <a:pt x="165" y="208"/>
                  </a:cubicBezTo>
                  <a:cubicBezTo>
                    <a:pt x="165" y="208"/>
                    <a:pt x="165" y="209"/>
                    <a:pt x="165" y="209"/>
                  </a:cubicBezTo>
                  <a:cubicBezTo>
                    <a:pt x="164" y="210"/>
                    <a:pt x="164" y="212"/>
                    <a:pt x="164" y="213"/>
                  </a:cubicBezTo>
                  <a:cubicBezTo>
                    <a:pt x="165" y="214"/>
                    <a:pt x="165" y="215"/>
                    <a:pt x="165" y="216"/>
                  </a:cubicBezTo>
                  <a:cubicBezTo>
                    <a:pt x="166" y="216"/>
                    <a:pt x="166" y="217"/>
                    <a:pt x="166" y="217"/>
                  </a:cubicBezTo>
                  <a:cubicBezTo>
                    <a:pt x="167" y="219"/>
                    <a:pt x="167" y="220"/>
                    <a:pt x="167" y="221"/>
                  </a:cubicBezTo>
                  <a:cubicBezTo>
                    <a:pt x="167" y="222"/>
                    <a:pt x="168" y="223"/>
                    <a:pt x="169" y="224"/>
                  </a:cubicBezTo>
                  <a:cubicBezTo>
                    <a:pt x="170" y="224"/>
                    <a:pt x="170" y="225"/>
                    <a:pt x="170" y="226"/>
                  </a:cubicBezTo>
                  <a:cubicBezTo>
                    <a:pt x="170" y="228"/>
                    <a:pt x="172" y="229"/>
                    <a:pt x="175" y="228"/>
                  </a:cubicBezTo>
                  <a:cubicBezTo>
                    <a:pt x="177" y="227"/>
                    <a:pt x="180" y="225"/>
                    <a:pt x="182" y="223"/>
                  </a:cubicBezTo>
                  <a:cubicBezTo>
                    <a:pt x="183" y="222"/>
                    <a:pt x="183" y="221"/>
                    <a:pt x="184" y="219"/>
                  </a:cubicBezTo>
                  <a:cubicBezTo>
                    <a:pt x="184" y="218"/>
                    <a:pt x="185" y="217"/>
                    <a:pt x="186" y="216"/>
                  </a:cubicBezTo>
                  <a:cubicBezTo>
                    <a:pt x="187" y="215"/>
                    <a:pt x="187" y="214"/>
                    <a:pt x="187" y="213"/>
                  </a:cubicBezTo>
                  <a:cubicBezTo>
                    <a:pt x="187" y="212"/>
                    <a:pt x="187" y="211"/>
                    <a:pt x="188" y="210"/>
                  </a:cubicBezTo>
                  <a:cubicBezTo>
                    <a:pt x="190" y="208"/>
                    <a:pt x="192" y="207"/>
                    <a:pt x="192" y="204"/>
                  </a:cubicBezTo>
                  <a:cubicBezTo>
                    <a:pt x="192" y="201"/>
                    <a:pt x="192" y="199"/>
                    <a:pt x="191" y="197"/>
                  </a:cubicBezTo>
                  <a:cubicBezTo>
                    <a:pt x="190" y="195"/>
                    <a:pt x="193" y="191"/>
                    <a:pt x="195" y="189"/>
                  </a:cubicBezTo>
                  <a:cubicBezTo>
                    <a:pt x="197" y="187"/>
                    <a:pt x="199" y="185"/>
                    <a:pt x="200" y="182"/>
                  </a:cubicBezTo>
                  <a:cubicBezTo>
                    <a:pt x="200" y="181"/>
                    <a:pt x="200" y="179"/>
                    <a:pt x="201" y="178"/>
                  </a:cubicBezTo>
                  <a:cubicBezTo>
                    <a:pt x="202" y="177"/>
                    <a:pt x="202" y="176"/>
                    <a:pt x="202" y="175"/>
                  </a:cubicBezTo>
                  <a:cubicBezTo>
                    <a:pt x="201" y="175"/>
                    <a:pt x="199" y="176"/>
                    <a:pt x="198" y="177"/>
                  </a:cubicBezTo>
                  <a:cubicBezTo>
                    <a:pt x="196" y="178"/>
                    <a:pt x="195" y="178"/>
                    <a:pt x="193" y="177"/>
                  </a:cubicBezTo>
                  <a:cubicBezTo>
                    <a:pt x="192" y="175"/>
                    <a:pt x="190" y="174"/>
                    <a:pt x="189" y="173"/>
                  </a:cubicBezTo>
                  <a:cubicBezTo>
                    <a:pt x="188" y="170"/>
                    <a:pt x="187" y="168"/>
                    <a:pt x="185" y="166"/>
                  </a:cubicBezTo>
                  <a:cubicBezTo>
                    <a:pt x="184" y="165"/>
                    <a:pt x="184" y="164"/>
                    <a:pt x="184" y="163"/>
                  </a:cubicBezTo>
                  <a:cubicBezTo>
                    <a:pt x="184" y="163"/>
                    <a:pt x="185" y="163"/>
                    <a:pt x="185" y="163"/>
                  </a:cubicBezTo>
                  <a:cubicBezTo>
                    <a:pt x="188" y="164"/>
                    <a:pt x="188" y="168"/>
                    <a:pt x="190" y="169"/>
                  </a:cubicBezTo>
                  <a:cubicBezTo>
                    <a:pt x="192" y="171"/>
                    <a:pt x="194" y="172"/>
                    <a:pt x="194" y="174"/>
                  </a:cubicBezTo>
                  <a:cubicBezTo>
                    <a:pt x="195" y="176"/>
                    <a:pt x="197" y="175"/>
                    <a:pt x="198" y="174"/>
                  </a:cubicBezTo>
                  <a:cubicBezTo>
                    <a:pt x="201" y="172"/>
                    <a:pt x="204" y="169"/>
                    <a:pt x="207" y="166"/>
                  </a:cubicBezTo>
                  <a:cubicBezTo>
                    <a:pt x="207" y="165"/>
                    <a:pt x="208" y="164"/>
                    <a:pt x="208" y="163"/>
                  </a:cubicBezTo>
                  <a:cubicBezTo>
                    <a:pt x="208" y="162"/>
                    <a:pt x="205" y="161"/>
                    <a:pt x="204" y="161"/>
                  </a:cubicBezTo>
                  <a:cubicBezTo>
                    <a:pt x="203" y="162"/>
                    <a:pt x="202" y="163"/>
                    <a:pt x="201" y="162"/>
                  </a:cubicBezTo>
                  <a:cubicBezTo>
                    <a:pt x="200" y="162"/>
                    <a:pt x="200" y="162"/>
                    <a:pt x="199" y="161"/>
                  </a:cubicBezTo>
                  <a:cubicBezTo>
                    <a:pt x="199" y="161"/>
                    <a:pt x="196" y="159"/>
                    <a:pt x="197" y="158"/>
                  </a:cubicBezTo>
                  <a:cubicBezTo>
                    <a:pt x="198" y="157"/>
                    <a:pt x="200" y="159"/>
                    <a:pt x="201" y="159"/>
                  </a:cubicBezTo>
                  <a:cubicBezTo>
                    <a:pt x="202" y="159"/>
                    <a:pt x="202" y="159"/>
                    <a:pt x="203" y="159"/>
                  </a:cubicBezTo>
                  <a:cubicBezTo>
                    <a:pt x="204" y="159"/>
                    <a:pt x="204" y="159"/>
                    <a:pt x="205" y="159"/>
                  </a:cubicBezTo>
                  <a:cubicBezTo>
                    <a:pt x="206" y="160"/>
                    <a:pt x="207" y="160"/>
                    <a:pt x="208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9"/>
                    <a:pt x="217" y="158"/>
                    <a:pt x="217" y="161"/>
                  </a:cubicBezTo>
                  <a:cubicBezTo>
                    <a:pt x="217" y="162"/>
                    <a:pt x="218" y="162"/>
                    <a:pt x="219" y="162"/>
                  </a:cubicBezTo>
                  <a:cubicBezTo>
                    <a:pt x="220" y="162"/>
                    <a:pt x="220" y="164"/>
                    <a:pt x="221" y="165"/>
                  </a:cubicBezTo>
                  <a:cubicBezTo>
                    <a:pt x="221" y="167"/>
                    <a:pt x="223" y="168"/>
                    <a:pt x="224" y="170"/>
                  </a:cubicBezTo>
                  <a:cubicBezTo>
                    <a:pt x="225" y="170"/>
                    <a:pt x="228" y="174"/>
                    <a:pt x="229" y="174"/>
                  </a:cubicBezTo>
                  <a:cubicBezTo>
                    <a:pt x="234" y="174"/>
                    <a:pt x="229" y="167"/>
                    <a:pt x="230" y="165"/>
                  </a:cubicBezTo>
                  <a:cubicBezTo>
                    <a:pt x="230" y="164"/>
                    <a:pt x="231" y="162"/>
                    <a:pt x="232" y="161"/>
                  </a:cubicBezTo>
                  <a:cubicBezTo>
                    <a:pt x="233" y="160"/>
                    <a:pt x="233" y="159"/>
                    <a:pt x="234" y="158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6" y="157"/>
                    <a:pt x="237" y="157"/>
                    <a:pt x="237" y="158"/>
                  </a:cubicBezTo>
                  <a:cubicBezTo>
                    <a:pt x="238" y="158"/>
                    <a:pt x="239" y="159"/>
                    <a:pt x="239" y="160"/>
                  </a:cubicBezTo>
                  <a:cubicBezTo>
                    <a:pt x="240" y="161"/>
                    <a:pt x="240" y="162"/>
                    <a:pt x="241" y="163"/>
                  </a:cubicBezTo>
                  <a:cubicBezTo>
                    <a:pt x="241" y="163"/>
                    <a:pt x="241" y="164"/>
                    <a:pt x="242" y="164"/>
                  </a:cubicBezTo>
                  <a:cubicBezTo>
                    <a:pt x="243" y="165"/>
                    <a:pt x="244" y="165"/>
                    <a:pt x="244" y="166"/>
                  </a:cubicBezTo>
                  <a:cubicBezTo>
                    <a:pt x="246" y="169"/>
                    <a:pt x="245" y="172"/>
                    <a:pt x="247" y="174"/>
                  </a:cubicBezTo>
                  <a:cubicBezTo>
                    <a:pt x="249" y="176"/>
                    <a:pt x="250" y="179"/>
                    <a:pt x="253" y="181"/>
                  </a:cubicBezTo>
                  <a:cubicBezTo>
                    <a:pt x="254" y="182"/>
                    <a:pt x="254" y="181"/>
                    <a:pt x="253" y="180"/>
                  </a:cubicBezTo>
                  <a:cubicBezTo>
                    <a:pt x="253" y="179"/>
                    <a:pt x="252" y="178"/>
                    <a:pt x="251" y="177"/>
                  </a:cubicBezTo>
                  <a:cubicBezTo>
                    <a:pt x="250" y="175"/>
                    <a:pt x="248" y="173"/>
                    <a:pt x="247" y="171"/>
                  </a:cubicBezTo>
                  <a:cubicBezTo>
                    <a:pt x="247" y="169"/>
                    <a:pt x="249" y="170"/>
                    <a:pt x="250" y="171"/>
                  </a:cubicBezTo>
                  <a:cubicBezTo>
                    <a:pt x="251" y="172"/>
                    <a:pt x="253" y="173"/>
                    <a:pt x="254" y="173"/>
                  </a:cubicBezTo>
                  <a:cubicBezTo>
                    <a:pt x="255" y="173"/>
                    <a:pt x="256" y="173"/>
                    <a:pt x="256" y="172"/>
                  </a:cubicBezTo>
                  <a:cubicBezTo>
                    <a:pt x="257" y="171"/>
                    <a:pt x="256" y="162"/>
                    <a:pt x="257" y="162"/>
                  </a:cubicBezTo>
                  <a:cubicBezTo>
                    <a:pt x="259" y="162"/>
                    <a:pt x="260" y="162"/>
                    <a:pt x="260" y="162"/>
                  </a:cubicBezTo>
                  <a:cubicBezTo>
                    <a:pt x="262" y="160"/>
                    <a:pt x="264" y="158"/>
                    <a:pt x="263" y="155"/>
                  </a:cubicBezTo>
                  <a:cubicBezTo>
                    <a:pt x="260" y="150"/>
                    <a:pt x="257" y="151"/>
                    <a:pt x="255" y="146"/>
                  </a:cubicBezTo>
                  <a:cubicBezTo>
                    <a:pt x="255" y="145"/>
                    <a:pt x="257" y="143"/>
                    <a:pt x="259" y="145"/>
                  </a:cubicBezTo>
                  <a:cubicBezTo>
                    <a:pt x="260" y="146"/>
                    <a:pt x="261" y="146"/>
                    <a:pt x="261" y="147"/>
                  </a:cubicBezTo>
                  <a:cubicBezTo>
                    <a:pt x="262" y="148"/>
                    <a:pt x="264" y="151"/>
                    <a:pt x="265" y="152"/>
                  </a:cubicBezTo>
                  <a:cubicBezTo>
                    <a:pt x="266" y="152"/>
                    <a:pt x="268" y="152"/>
                    <a:pt x="267" y="151"/>
                  </a:cubicBezTo>
                  <a:cubicBezTo>
                    <a:pt x="267" y="150"/>
                    <a:pt x="264" y="148"/>
                    <a:pt x="264" y="147"/>
                  </a:cubicBezTo>
                  <a:cubicBezTo>
                    <a:pt x="263" y="145"/>
                    <a:pt x="264" y="143"/>
                    <a:pt x="265" y="144"/>
                  </a:cubicBezTo>
                  <a:cubicBezTo>
                    <a:pt x="267" y="144"/>
                    <a:pt x="268" y="141"/>
                    <a:pt x="267" y="140"/>
                  </a:cubicBezTo>
                  <a:cubicBezTo>
                    <a:pt x="267" y="138"/>
                    <a:pt x="266" y="135"/>
                    <a:pt x="264" y="134"/>
                  </a:cubicBezTo>
                  <a:cubicBezTo>
                    <a:pt x="263" y="133"/>
                    <a:pt x="262" y="132"/>
                    <a:pt x="261" y="132"/>
                  </a:cubicBezTo>
                  <a:cubicBezTo>
                    <a:pt x="260" y="131"/>
                    <a:pt x="259" y="132"/>
                    <a:pt x="259" y="131"/>
                  </a:cubicBezTo>
                  <a:cubicBezTo>
                    <a:pt x="257" y="129"/>
                    <a:pt x="260" y="127"/>
                    <a:pt x="262" y="128"/>
                  </a:cubicBezTo>
                  <a:cubicBezTo>
                    <a:pt x="269" y="129"/>
                    <a:pt x="270" y="126"/>
                    <a:pt x="272" y="127"/>
                  </a:cubicBezTo>
                  <a:cubicBezTo>
                    <a:pt x="275" y="128"/>
                    <a:pt x="272" y="131"/>
                    <a:pt x="272" y="132"/>
                  </a:cubicBezTo>
                  <a:cubicBezTo>
                    <a:pt x="272" y="134"/>
                    <a:pt x="275" y="137"/>
                    <a:pt x="277" y="138"/>
                  </a:cubicBezTo>
                  <a:cubicBezTo>
                    <a:pt x="280" y="141"/>
                    <a:pt x="279" y="134"/>
                    <a:pt x="277" y="132"/>
                  </a:cubicBezTo>
                  <a:cubicBezTo>
                    <a:pt x="274" y="131"/>
                    <a:pt x="275" y="130"/>
                    <a:pt x="277" y="131"/>
                  </a:cubicBezTo>
                  <a:cubicBezTo>
                    <a:pt x="278" y="131"/>
                    <a:pt x="279" y="131"/>
                    <a:pt x="280" y="130"/>
                  </a:cubicBezTo>
                  <a:cubicBezTo>
                    <a:pt x="280" y="130"/>
                    <a:pt x="284" y="129"/>
                    <a:pt x="285" y="128"/>
                  </a:cubicBezTo>
                  <a:cubicBezTo>
                    <a:pt x="285" y="126"/>
                    <a:pt x="279" y="124"/>
                    <a:pt x="278" y="124"/>
                  </a:cubicBezTo>
                  <a:cubicBezTo>
                    <a:pt x="274" y="123"/>
                    <a:pt x="267" y="119"/>
                    <a:pt x="260" y="118"/>
                  </a:cubicBezTo>
                  <a:cubicBezTo>
                    <a:pt x="259" y="118"/>
                    <a:pt x="254" y="116"/>
                    <a:pt x="253" y="115"/>
                  </a:cubicBezTo>
                  <a:cubicBezTo>
                    <a:pt x="251" y="113"/>
                    <a:pt x="247" y="112"/>
                    <a:pt x="245" y="112"/>
                  </a:cubicBezTo>
                  <a:cubicBezTo>
                    <a:pt x="243" y="112"/>
                    <a:pt x="240" y="112"/>
                    <a:pt x="237" y="110"/>
                  </a:cubicBezTo>
                  <a:cubicBezTo>
                    <a:pt x="236" y="110"/>
                    <a:pt x="235" y="109"/>
                    <a:pt x="234" y="108"/>
                  </a:cubicBezTo>
                  <a:cubicBezTo>
                    <a:pt x="233" y="108"/>
                    <a:pt x="232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7" y="109"/>
                    <a:pt x="226" y="109"/>
                  </a:cubicBezTo>
                  <a:cubicBezTo>
                    <a:pt x="225" y="109"/>
                    <a:pt x="224" y="108"/>
                    <a:pt x="223" y="108"/>
                  </a:cubicBezTo>
                  <a:cubicBezTo>
                    <a:pt x="221" y="108"/>
                    <a:pt x="217" y="108"/>
                    <a:pt x="215" y="109"/>
                  </a:cubicBezTo>
                  <a:cubicBezTo>
                    <a:pt x="214" y="110"/>
                    <a:pt x="210" y="111"/>
                    <a:pt x="209" y="112"/>
                  </a:cubicBezTo>
                  <a:cubicBezTo>
                    <a:pt x="208" y="113"/>
                    <a:pt x="209" y="113"/>
                    <a:pt x="208" y="114"/>
                  </a:cubicBezTo>
                  <a:cubicBezTo>
                    <a:pt x="207" y="114"/>
                    <a:pt x="200" y="115"/>
                    <a:pt x="199" y="117"/>
                  </a:cubicBezTo>
                  <a:cubicBezTo>
                    <a:pt x="198" y="119"/>
                    <a:pt x="200" y="118"/>
                    <a:pt x="201" y="119"/>
                  </a:cubicBezTo>
                  <a:cubicBezTo>
                    <a:pt x="202" y="120"/>
                    <a:pt x="196" y="120"/>
                    <a:pt x="195" y="120"/>
                  </a:cubicBezTo>
                  <a:cubicBezTo>
                    <a:pt x="194" y="120"/>
                    <a:pt x="193" y="121"/>
                    <a:pt x="192" y="122"/>
                  </a:cubicBezTo>
                  <a:cubicBezTo>
                    <a:pt x="191" y="122"/>
                    <a:pt x="188" y="124"/>
                    <a:pt x="186" y="123"/>
                  </a:cubicBezTo>
                  <a:cubicBezTo>
                    <a:pt x="186" y="123"/>
                    <a:pt x="186" y="124"/>
                    <a:pt x="186" y="124"/>
                  </a:cubicBezTo>
                  <a:cubicBezTo>
                    <a:pt x="185" y="126"/>
                    <a:pt x="185" y="125"/>
                    <a:pt x="184" y="126"/>
                  </a:cubicBezTo>
                  <a:cubicBezTo>
                    <a:pt x="183" y="127"/>
                    <a:pt x="183" y="128"/>
                    <a:pt x="182" y="129"/>
                  </a:cubicBezTo>
                  <a:cubicBezTo>
                    <a:pt x="180" y="129"/>
                    <a:pt x="177" y="127"/>
                    <a:pt x="181" y="127"/>
                  </a:cubicBezTo>
                  <a:cubicBezTo>
                    <a:pt x="181" y="127"/>
                    <a:pt x="183" y="126"/>
                    <a:pt x="183" y="126"/>
                  </a:cubicBezTo>
                  <a:cubicBezTo>
                    <a:pt x="183" y="124"/>
                    <a:pt x="179" y="124"/>
                    <a:pt x="178" y="124"/>
                  </a:cubicBezTo>
                  <a:cubicBezTo>
                    <a:pt x="177" y="123"/>
                    <a:pt x="175" y="123"/>
                    <a:pt x="174" y="123"/>
                  </a:cubicBezTo>
                  <a:cubicBezTo>
                    <a:pt x="168" y="124"/>
                    <a:pt x="166" y="129"/>
                    <a:pt x="165" y="130"/>
                  </a:cubicBezTo>
                  <a:cubicBezTo>
                    <a:pt x="165" y="130"/>
                    <a:pt x="165" y="131"/>
                    <a:pt x="164" y="131"/>
                  </a:cubicBezTo>
                  <a:cubicBezTo>
                    <a:pt x="163" y="132"/>
                    <a:pt x="162" y="132"/>
                    <a:pt x="161" y="132"/>
                  </a:cubicBezTo>
                  <a:cubicBezTo>
                    <a:pt x="159" y="133"/>
                    <a:pt x="158" y="134"/>
                    <a:pt x="159" y="136"/>
                  </a:cubicBezTo>
                  <a:cubicBezTo>
                    <a:pt x="161" y="138"/>
                    <a:pt x="162" y="135"/>
                    <a:pt x="164" y="137"/>
                  </a:cubicBezTo>
                  <a:cubicBezTo>
                    <a:pt x="164" y="138"/>
                    <a:pt x="165" y="139"/>
                    <a:pt x="165" y="140"/>
                  </a:cubicBezTo>
                  <a:cubicBezTo>
                    <a:pt x="167" y="139"/>
                    <a:pt x="168" y="137"/>
                    <a:pt x="169" y="136"/>
                  </a:cubicBezTo>
                  <a:cubicBezTo>
                    <a:pt x="169" y="135"/>
                    <a:pt x="168" y="135"/>
                    <a:pt x="168" y="135"/>
                  </a:cubicBezTo>
                  <a:cubicBezTo>
                    <a:pt x="167" y="133"/>
                    <a:pt x="170" y="131"/>
                    <a:pt x="171" y="130"/>
                  </a:cubicBezTo>
                  <a:cubicBezTo>
                    <a:pt x="172" y="130"/>
                    <a:pt x="173" y="130"/>
                    <a:pt x="172" y="131"/>
                  </a:cubicBezTo>
                  <a:cubicBezTo>
                    <a:pt x="170" y="134"/>
                    <a:pt x="174" y="133"/>
                    <a:pt x="173" y="136"/>
                  </a:cubicBezTo>
                  <a:cubicBezTo>
                    <a:pt x="172" y="137"/>
                    <a:pt x="171" y="139"/>
                    <a:pt x="170" y="140"/>
                  </a:cubicBezTo>
                  <a:cubicBezTo>
                    <a:pt x="169" y="140"/>
                    <a:pt x="167" y="141"/>
                    <a:pt x="166" y="141"/>
                  </a:cubicBezTo>
                  <a:cubicBezTo>
                    <a:pt x="166" y="141"/>
                    <a:pt x="166" y="142"/>
                    <a:pt x="165" y="142"/>
                  </a:cubicBezTo>
                  <a:cubicBezTo>
                    <a:pt x="165" y="142"/>
                    <a:pt x="164" y="141"/>
                    <a:pt x="163" y="141"/>
                  </a:cubicBezTo>
                  <a:cubicBezTo>
                    <a:pt x="163" y="140"/>
                    <a:pt x="163" y="139"/>
                    <a:pt x="162" y="139"/>
                  </a:cubicBezTo>
                  <a:cubicBezTo>
                    <a:pt x="161" y="139"/>
                    <a:pt x="162" y="140"/>
                    <a:pt x="162" y="141"/>
                  </a:cubicBezTo>
                  <a:cubicBezTo>
                    <a:pt x="161" y="141"/>
                    <a:pt x="160" y="141"/>
                    <a:pt x="159" y="141"/>
                  </a:cubicBezTo>
                  <a:cubicBezTo>
                    <a:pt x="158" y="141"/>
                    <a:pt x="157" y="142"/>
                    <a:pt x="156" y="143"/>
                  </a:cubicBezTo>
                  <a:cubicBezTo>
                    <a:pt x="155" y="143"/>
                    <a:pt x="152" y="143"/>
                    <a:pt x="152" y="145"/>
                  </a:cubicBezTo>
                  <a:cubicBezTo>
                    <a:pt x="153" y="146"/>
                    <a:pt x="153" y="147"/>
                    <a:pt x="153" y="148"/>
                  </a:cubicBezTo>
                  <a:cubicBezTo>
                    <a:pt x="153" y="149"/>
                    <a:pt x="153" y="150"/>
                    <a:pt x="151" y="149"/>
                  </a:cubicBezTo>
                  <a:cubicBezTo>
                    <a:pt x="150" y="149"/>
                    <a:pt x="149" y="148"/>
                    <a:pt x="147" y="147"/>
                  </a:cubicBezTo>
                  <a:cubicBezTo>
                    <a:pt x="146" y="147"/>
                    <a:pt x="146" y="149"/>
                    <a:pt x="146" y="149"/>
                  </a:cubicBezTo>
                  <a:cubicBezTo>
                    <a:pt x="146" y="150"/>
                    <a:pt x="145" y="153"/>
                    <a:pt x="146" y="154"/>
                  </a:cubicBezTo>
                  <a:cubicBezTo>
                    <a:pt x="148" y="155"/>
                    <a:pt x="149" y="156"/>
                    <a:pt x="151" y="156"/>
                  </a:cubicBezTo>
                  <a:cubicBezTo>
                    <a:pt x="157" y="155"/>
                    <a:pt x="157" y="150"/>
                    <a:pt x="159" y="151"/>
                  </a:cubicBezTo>
                  <a:cubicBezTo>
                    <a:pt x="160" y="151"/>
                    <a:pt x="161" y="150"/>
                    <a:pt x="162" y="151"/>
                  </a:cubicBezTo>
                  <a:cubicBezTo>
                    <a:pt x="163" y="152"/>
                    <a:pt x="163" y="153"/>
                    <a:pt x="164" y="153"/>
                  </a:cubicBezTo>
                  <a:cubicBezTo>
                    <a:pt x="165" y="156"/>
                    <a:pt x="165" y="152"/>
                    <a:pt x="165" y="151"/>
                  </a:cubicBezTo>
                  <a:cubicBezTo>
                    <a:pt x="164" y="151"/>
                    <a:pt x="164" y="150"/>
                    <a:pt x="165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51"/>
                    <a:pt x="166" y="151"/>
                    <a:pt x="167" y="151"/>
                  </a:cubicBezTo>
                  <a:cubicBezTo>
                    <a:pt x="168" y="152"/>
                    <a:pt x="170" y="152"/>
                    <a:pt x="171" y="154"/>
                  </a:cubicBezTo>
                  <a:cubicBezTo>
                    <a:pt x="171" y="154"/>
                    <a:pt x="172" y="156"/>
                    <a:pt x="172" y="156"/>
                  </a:cubicBezTo>
                  <a:cubicBezTo>
                    <a:pt x="173" y="156"/>
                    <a:pt x="172" y="157"/>
                    <a:pt x="173" y="157"/>
                  </a:cubicBezTo>
                  <a:cubicBezTo>
                    <a:pt x="173" y="157"/>
                    <a:pt x="174" y="157"/>
                    <a:pt x="174" y="157"/>
                  </a:cubicBezTo>
                  <a:cubicBezTo>
                    <a:pt x="174" y="156"/>
                    <a:pt x="175" y="155"/>
                    <a:pt x="175" y="155"/>
                  </a:cubicBezTo>
                  <a:cubicBezTo>
                    <a:pt x="174" y="154"/>
                    <a:pt x="173" y="154"/>
                    <a:pt x="173" y="153"/>
                  </a:cubicBezTo>
                  <a:cubicBezTo>
                    <a:pt x="174" y="153"/>
                    <a:pt x="175" y="152"/>
                    <a:pt x="176" y="152"/>
                  </a:cubicBezTo>
                  <a:cubicBezTo>
                    <a:pt x="177" y="152"/>
                    <a:pt x="177" y="153"/>
                    <a:pt x="176" y="154"/>
                  </a:cubicBezTo>
                  <a:cubicBezTo>
                    <a:pt x="176" y="154"/>
                    <a:pt x="177" y="155"/>
                    <a:pt x="177" y="155"/>
                  </a:cubicBezTo>
                  <a:cubicBezTo>
                    <a:pt x="178" y="156"/>
                    <a:pt x="179" y="156"/>
                    <a:pt x="179" y="156"/>
                  </a:cubicBezTo>
                  <a:cubicBezTo>
                    <a:pt x="180" y="156"/>
                    <a:pt x="184" y="153"/>
                    <a:pt x="185" y="155"/>
                  </a:cubicBezTo>
                  <a:cubicBezTo>
                    <a:pt x="185" y="156"/>
                    <a:pt x="185" y="157"/>
                    <a:pt x="185" y="158"/>
                  </a:cubicBezTo>
                  <a:cubicBezTo>
                    <a:pt x="185" y="161"/>
                    <a:pt x="182" y="159"/>
                    <a:pt x="181" y="160"/>
                  </a:cubicBezTo>
                  <a:cubicBezTo>
                    <a:pt x="179" y="162"/>
                    <a:pt x="177" y="161"/>
                    <a:pt x="175" y="161"/>
                  </a:cubicBezTo>
                  <a:cubicBezTo>
                    <a:pt x="174" y="161"/>
                    <a:pt x="173" y="161"/>
                    <a:pt x="172" y="161"/>
                  </a:cubicBezTo>
                  <a:cubicBezTo>
                    <a:pt x="171" y="162"/>
                    <a:pt x="172" y="163"/>
                    <a:pt x="171" y="164"/>
                  </a:cubicBezTo>
                  <a:cubicBezTo>
                    <a:pt x="169" y="165"/>
                    <a:pt x="167" y="163"/>
                    <a:pt x="166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5" y="163"/>
                    <a:pt x="163" y="162"/>
                    <a:pt x="163" y="162"/>
                  </a:cubicBezTo>
                  <a:cubicBezTo>
                    <a:pt x="162" y="161"/>
                    <a:pt x="163" y="160"/>
                    <a:pt x="163" y="160"/>
                  </a:cubicBezTo>
                  <a:cubicBezTo>
                    <a:pt x="164" y="157"/>
                    <a:pt x="159" y="157"/>
                    <a:pt x="158" y="157"/>
                  </a:cubicBezTo>
                  <a:cubicBezTo>
                    <a:pt x="156" y="157"/>
                    <a:pt x="155" y="157"/>
                    <a:pt x="153" y="157"/>
                  </a:cubicBezTo>
                  <a:cubicBezTo>
                    <a:pt x="152" y="157"/>
                    <a:pt x="150" y="157"/>
                    <a:pt x="149" y="156"/>
                  </a:cubicBezTo>
                  <a:cubicBezTo>
                    <a:pt x="148" y="155"/>
                    <a:pt x="148" y="156"/>
                    <a:pt x="148" y="157"/>
                  </a:cubicBezTo>
                  <a:cubicBezTo>
                    <a:pt x="147" y="157"/>
                    <a:pt x="146" y="158"/>
                    <a:pt x="145" y="158"/>
                  </a:cubicBezTo>
                  <a:cubicBezTo>
                    <a:pt x="144" y="159"/>
                    <a:pt x="145" y="161"/>
                    <a:pt x="144" y="162"/>
                  </a:cubicBezTo>
                  <a:cubicBezTo>
                    <a:pt x="143" y="162"/>
                    <a:pt x="142" y="162"/>
                    <a:pt x="141" y="163"/>
                  </a:cubicBezTo>
                  <a:cubicBezTo>
                    <a:pt x="139" y="165"/>
                    <a:pt x="138" y="166"/>
                    <a:pt x="137" y="169"/>
                  </a:cubicBezTo>
                  <a:cubicBezTo>
                    <a:pt x="137" y="172"/>
                    <a:pt x="136" y="174"/>
                    <a:pt x="137" y="177"/>
                  </a:cubicBezTo>
                  <a:cubicBezTo>
                    <a:pt x="138" y="179"/>
                    <a:pt x="140" y="181"/>
                    <a:pt x="141" y="183"/>
                  </a:cubicBezTo>
                  <a:close/>
                  <a:moveTo>
                    <a:pt x="267" y="189"/>
                  </a:moveTo>
                  <a:cubicBezTo>
                    <a:pt x="268" y="188"/>
                    <a:pt x="268" y="184"/>
                    <a:pt x="269" y="182"/>
                  </a:cubicBezTo>
                  <a:cubicBezTo>
                    <a:pt x="269" y="181"/>
                    <a:pt x="265" y="178"/>
                    <a:pt x="264" y="179"/>
                  </a:cubicBezTo>
                  <a:cubicBezTo>
                    <a:pt x="263" y="179"/>
                    <a:pt x="262" y="181"/>
                    <a:pt x="261" y="181"/>
                  </a:cubicBezTo>
                  <a:cubicBezTo>
                    <a:pt x="260" y="182"/>
                    <a:pt x="258" y="179"/>
                    <a:pt x="257" y="182"/>
                  </a:cubicBezTo>
                  <a:cubicBezTo>
                    <a:pt x="257" y="182"/>
                    <a:pt x="258" y="184"/>
                    <a:pt x="259" y="185"/>
                  </a:cubicBezTo>
                  <a:cubicBezTo>
                    <a:pt x="260" y="187"/>
                    <a:pt x="265" y="191"/>
                    <a:pt x="267" y="189"/>
                  </a:cubicBezTo>
                  <a:close/>
                  <a:moveTo>
                    <a:pt x="152" y="138"/>
                  </a:moveTo>
                  <a:cubicBezTo>
                    <a:pt x="152" y="139"/>
                    <a:pt x="151" y="140"/>
                    <a:pt x="151" y="140"/>
                  </a:cubicBezTo>
                  <a:cubicBezTo>
                    <a:pt x="150" y="142"/>
                    <a:pt x="152" y="142"/>
                    <a:pt x="154" y="142"/>
                  </a:cubicBezTo>
                  <a:cubicBezTo>
                    <a:pt x="155" y="142"/>
                    <a:pt x="156" y="142"/>
                    <a:pt x="156" y="141"/>
                  </a:cubicBezTo>
                  <a:cubicBezTo>
                    <a:pt x="155" y="139"/>
                    <a:pt x="154" y="139"/>
                    <a:pt x="154" y="138"/>
                  </a:cubicBezTo>
                  <a:cubicBezTo>
                    <a:pt x="154" y="137"/>
                    <a:pt x="154" y="135"/>
                    <a:pt x="153" y="134"/>
                  </a:cubicBezTo>
                  <a:cubicBezTo>
                    <a:pt x="153" y="133"/>
                    <a:pt x="151" y="133"/>
                    <a:pt x="150" y="133"/>
                  </a:cubicBezTo>
                  <a:cubicBezTo>
                    <a:pt x="149" y="134"/>
                    <a:pt x="150" y="136"/>
                    <a:pt x="151" y="137"/>
                  </a:cubicBezTo>
                  <a:cubicBezTo>
                    <a:pt x="151" y="138"/>
                    <a:pt x="151" y="138"/>
                    <a:pt x="152" y="138"/>
                  </a:cubicBezTo>
                  <a:close/>
                  <a:moveTo>
                    <a:pt x="251" y="181"/>
                  </a:moveTo>
                  <a:cubicBezTo>
                    <a:pt x="249" y="180"/>
                    <a:pt x="248" y="178"/>
                    <a:pt x="246" y="176"/>
                  </a:cubicBezTo>
                  <a:cubicBezTo>
                    <a:pt x="245" y="176"/>
                    <a:pt x="243" y="174"/>
                    <a:pt x="243" y="174"/>
                  </a:cubicBezTo>
                  <a:cubicBezTo>
                    <a:pt x="242" y="175"/>
                    <a:pt x="242" y="177"/>
                    <a:pt x="243" y="177"/>
                  </a:cubicBezTo>
                  <a:cubicBezTo>
                    <a:pt x="244" y="179"/>
                    <a:pt x="245" y="180"/>
                    <a:pt x="246" y="181"/>
                  </a:cubicBezTo>
                  <a:cubicBezTo>
                    <a:pt x="247" y="182"/>
                    <a:pt x="248" y="184"/>
                    <a:pt x="249" y="185"/>
                  </a:cubicBezTo>
                  <a:cubicBezTo>
                    <a:pt x="250" y="187"/>
                    <a:pt x="255" y="193"/>
                    <a:pt x="263" y="195"/>
                  </a:cubicBezTo>
                  <a:cubicBezTo>
                    <a:pt x="265" y="196"/>
                    <a:pt x="266" y="195"/>
                    <a:pt x="265" y="194"/>
                  </a:cubicBezTo>
                  <a:cubicBezTo>
                    <a:pt x="256" y="190"/>
                    <a:pt x="252" y="182"/>
                    <a:pt x="251" y="181"/>
                  </a:cubicBezTo>
                  <a:close/>
                  <a:moveTo>
                    <a:pt x="193" y="120"/>
                  </a:moveTo>
                  <a:cubicBezTo>
                    <a:pt x="194" y="119"/>
                    <a:pt x="189" y="119"/>
                    <a:pt x="193" y="117"/>
                  </a:cubicBezTo>
                  <a:cubicBezTo>
                    <a:pt x="193" y="117"/>
                    <a:pt x="198" y="114"/>
                    <a:pt x="197" y="114"/>
                  </a:cubicBezTo>
                  <a:cubicBezTo>
                    <a:pt x="195" y="113"/>
                    <a:pt x="189" y="117"/>
                    <a:pt x="189" y="120"/>
                  </a:cubicBezTo>
                  <a:cubicBezTo>
                    <a:pt x="189" y="121"/>
                    <a:pt x="192" y="121"/>
                    <a:pt x="193" y="120"/>
                  </a:cubicBezTo>
                  <a:close/>
                  <a:moveTo>
                    <a:pt x="279" y="189"/>
                  </a:moveTo>
                  <a:cubicBezTo>
                    <a:pt x="279" y="189"/>
                    <a:pt x="282" y="193"/>
                    <a:pt x="283" y="194"/>
                  </a:cubicBezTo>
                  <a:cubicBezTo>
                    <a:pt x="284" y="194"/>
                    <a:pt x="285" y="195"/>
                    <a:pt x="286" y="196"/>
                  </a:cubicBezTo>
                  <a:cubicBezTo>
                    <a:pt x="288" y="198"/>
                    <a:pt x="290" y="200"/>
                    <a:pt x="292" y="200"/>
                  </a:cubicBezTo>
                  <a:cubicBezTo>
                    <a:pt x="293" y="200"/>
                    <a:pt x="297" y="202"/>
                    <a:pt x="298" y="204"/>
                  </a:cubicBezTo>
                  <a:cubicBezTo>
                    <a:pt x="299" y="204"/>
                    <a:pt x="301" y="205"/>
                    <a:pt x="301" y="204"/>
                  </a:cubicBezTo>
                  <a:cubicBezTo>
                    <a:pt x="302" y="203"/>
                    <a:pt x="300" y="202"/>
                    <a:pt x="299" y="202"/>
                  </a:cubicBezTo>
                  <a:cubicBezTo>
                    <a:pt x="298" y="201"/>
                    <a:pt x="293" y="193"/>
                    <a:pt x="289" y="193"/>
                  </a:cubicBezTo>
                  <a:cubicBezTo>
                    <a:pt x="286" y="192"/>
                    <a:pt x="284" y="192"/>
                    <a:pt x="283" y="191"/>
                  </a:cubicBezTo>
                  <a:cubicBezTo>
                    <a:pt x="283" y="190"/>
                    <a:pt x="281" y="188"/>
                    <a:pt x="279" y="189"/>
                  </a:cubicBezTo>
                  <a:close/>
                  <a:moveTo>
                    <a:pt x="165" y="123"/>
                  </a:moveTo>
                  <a:cubicBezTo>
                    <a:pt x="165" y="123"/>
                    <a:pt x="165" y="123"/>
                    <a:pt x="165" y="123"/>
                  </a:cubicBezTo>
                  <a:cubicBezTo>
                    <a:pt x="167" y="123"/>
                    <a:pt x="167" y="121"/>
                    <a:pt x="168" y="121"/>
                  </a:cubicBezTo>
                  <a:cubicBezTo>
                    <a:pt x="169" y="121"/>
                    <a:pt x="170" y="121"/>
                    <a:pt x="171" y="121"/>
                  </a:cubicBezTo>
                  <a:cubicBezTo>
                    <a:pt x="171" y="120"/>
                    <a:pt x="170" y="120"/>
                    <a:pt x="171" y="119"/>
                  </a:cubicBezTo>
                  <a:cubicBezTo>
                    <a:pt x="171" y="119"/>
                    <a:pt x="173" y="118"/>
                    <a:pt x="172" y="118"/>
                  </a:cubicBezTo>
                  <a:cubicBezTo>
                    <a:pt x="172" y="117"/>
                    <a:pt x="170" y="117"/>
                    <a:pt x="169" y="117"/>
                  </a:cubicBezTo>
                  <a:cubicBezTo>
                    <a:pt x="168" y="118"/>
                    <a:pt x="167" y="118"/>
                    <a:pt x="165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3" y="119"/>
                    <a:pt x="163" y="120"/>
                  </a:cubicBezTo>
                  <a:cubicBezTo>
                    <a:pt x="162" y="120"/>
                    <a:pt x="165" y="122"/>
                    <a:pt x="165" y="123"/>
                  </a:cubicBezTo>
                  <a:close/>
                  <a:moveTo>
                    <a:pt x="144" y="127"/>
                  </a:moveTo>
                  <a:cubicBezTo>
                    <a:pt x="145" y="127"/>
                    <a:pt x="147" y="127"/>
                    <a:pt x="146" y="125"/>
                  </a:cubicBezTo>
                  <a:cubicBezTo>
                    <a:pt x="145" y="124"/>
                    <a:pt x="143" y="125"/>
                    <a:pt x="141" y="125"/>
                  </a:cubicBezTo>
                  <a:cubicBezTo>
                    <a:pt x="140" y="124"/>
                    <a:pt x="138" y="124"/>
                    <a:pt x="140" y="126"/>
                  </a:cubicBezTo>
                  <a:cubicBezTo>
                    <a:pt x="141" y="128"/>
                    <a:pt x="143" y="128"/>
                    <a:pt x="144" y="127"/>
                  </a:cubicBezTo>
                  <a:close/>
                  <a:moveTo>
                    <a:pt x="270" y="250"/>
                  </a:moveTo>
                  <a:cubicBezTo>
                    <a:pt x="267" y="249"/>
                    <a:pt x="263" y="249"/>
                    <a:pt x="260" y="247"/>
                  </a:cubicBezTo>
                  <a:cubicBezTo>
                    <a:pt x="255" y="244"/>
                    <a:pt x="274" y="246"/>
                    <a:pt x="269" y="243"/>
                  </a:cubicBezTo>
                  <a:cubicBezTo>
                    <a:pt x="260" y="239"/>
                    <a:pt x="250" y="236"/>
                    <a:pt x="241" y="234"/>
                  </a:cubicBezTo>
                  <a:cubicBezTo>
                    <a:pt x="238" y="234"/>
                    <a:pt x="235" y="235"/>
                    <a:pt x="232" y="236"/>
                  </a:cubicBezTo>
                  <a:cubicBezTo>
                    <a:pt x="221" y="238"/>
                    <a:pt x="209" y="244"/>
                    <a:pt x="197" y="244"/>
                  </a:cubicBezTo>
                  <a:cubicBezTo>
                    <a:pt x="194" y="244"/>
                    <a:pt x="191" y="245"/>
                    <a:pt x="188" y="246"/>
                  </a:cubicBezTo>
                  <a:cubicBezTo>
                    <a:pt x="186" y="247"/>
                    <a:pt x="185" y="249"/>
                    <a:pt x="184" y="250"/>
                  </a:cubicBezTo>
                  <a:cubicBezTo>
                    <a:pt x="179" y="252"/>
                    <a:pt x="171" y="253"/>
                    <a:pt x="166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59" y="253"/>
                    <a:pt x="152" y="252"/>
                    <a:pt x="146" y="250"/>
                  </a:cubicBezTo>
                  <a:cubicBezTo>
                    <a:pt x="141" y="249"/>
                    <a:pt x="137" y="251"/>
                    <a:pt x="133" y="251"/>
                  </a:cubicBezTo>
                  <a:cubicBezTo>
                    <a:pt x="126" y="252"/>
                    <a:pt x="110" y="249"/>
                    <a:pt x="106" y="241"/>
                  </a:cubicBezTo>
                  <a:cubicBezTo>
                    <a:pt x="105" y="240"/>
                    <a:pt x="104" y="240"/>
                    <a:pt x="103" y="237"/>
                  </a:cubicBezTo>
                  <a:cubicBezTo>
                    <a:pt x="102" y="236"/>
                    <a:pt x="99" y="237"/>
                    <a:pt x="101" y="242"/>
                  </a:cubicBezTo>
                  <a:cubicBezTo>
                    <a:pt x="102" y="244"/>
                    <a:pt x="94" y="242"/>
                    <a:pt x="89" y="240"/>
                  </a:cubicBezTo>
                  <a:cubicBezTo>
                    <a:pt x="86" y="241"/>
                    <a:pt x="83" y="241"/>
                    <a:pt x="81" y="241"/>
                  </a:cubicBezTo>
                  <a:cubicBezTo>
                    <a:pt x="73" y="243"/>
                    <a:pt x="65" y="246"/>
                    <a:pt x="57" y="247"/>
                  </a:cubicBezTo>
                  <a:cubicBezTo>
                    <a:pt x="54" y="248"/>
                    <a:pt x="50" y="253"/>
                    <a:pt x="47" y="254"/>
                  </a:cubicBezTo>
                  <a:cubicBezTo>
                    <a:pt x="42" y="255"/>
                    <a:pt x="39" y="259"/>
                    <a:pt x="35" y="262"/>
                  </a:cubicBezTo>
                  <a:cubicBezTo>
                    <a:pt x="38" y="261"/>
                    <a:pt x="41" y="260"/>
                    <a:pt x="45" y="260"/>
                  </a:cubicBezTo>
                  <a:cubicBezTo>
                    <a:pt x="59" y="257"/>
                    <a:pt x="74" y="254"/>
                    <a:pt x="88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118" y="257"/>
                    <a:pt x="134" y="261"/>
                    <a:pt x="165" y="268"/>
                  </a:cubicBezTo>
                  <a:cubicBezTo>
                    <a:pt x="165" y="268"/>
                    <a:pt x="165" y="268"/>
                    <a:pt x="165" y="268"/>
                  </a:cubicBezTo>
                  <a:cubicBezTo>
                    <a:pt x="192" y="262"/>
                    <a:pt x="217" y="256"/>
                    <a:pt x="243" y="250"/>
                  </a:cubicBezTo>
                  <a:cubicBezTo>
                    <a:pt x="255" y="253"/>
                    <a:pt x="268" y="256"/>
                    <a:pt x="281" y="259"/>
                  </a:cubicBezTo>
                  <a:cubicBezTo>
                    <a:pt x="280" y="256"/>
                    <a:pt x="273" y="251"/>
                    <a:pt x="270" y="250"/>
                  </a:cubicBezTo>
                  <a:close/>
                  <a:moveTo>
                    <a:pt x="273" y="182"/>
                  </a:moveTo>
                  <a:cubicBezTo>
                    <a:pt x="274" y="182"/>
                    <a:pt x="277" y="179"/>
                    <a:pt x="277" y="178"/>
                  </a:cubicBezTo>
                  <a:cubicBezTo>
                    <a:pt x="276" y="177"/>
                    <a:pt x="271" y="174"/>
                    <a:pt x="271" y="173"/>
                  </a:cubicBezTo>
                  <a:cubicBezTo>
                    <a:pt x="270" y="172"/>
                    <a:pt x="269" y="172"/>
                    <a:pt x="268" y="172"/>
                  </a:cubicBezTo>
                  <a:cubicBezTo>
                    <a:pt x="267" y="170"/>
                    <a:pt x="270" y="169"/>
                    <a:pt x="267" y="167"/>
                  </a:cubicBezTo>
                  <a:cubicBezTo>
                    <a:pt x="266" y="167"/>
                    <a:pt x="266" y="170"/>
                    <a:pt x="266" y="173"/>
                  </a:cubicBezTo>
                  <a:cubicBezTo>
                    <a:pt x="267" y="177"/>
                    <a:pt x="272" y="181"/>
                    <a:pt x="273" y="182"/>
                  </a:cubicBezTo>
                  <a:close/>
                  <a:moveTo>
                    <a:pt x="293" y="223"/>
                  </a:moveTo>
                  <a:cubicBezTo>
                    <a:pt x="295" y="222"/>
                    <a:pt x="297" y="220"/>
                    <a:pt x="296" y="216"/>
                  </a:cubicBezTo>
                  <a:cubicBezTo>
                    <a:pt x="295" y="214"/>
                    <a:pt x="293" y="211"/>
                    <a:pt x="291" y="209"/>
                  </a:cubicBezTo>
                  <a:cubicBezTo>
                    <a:pt x="290" y="208"/>
                    <a:pt x="291" y="205"/>
                    <a:pt x="287" y="200"/>
                  </a:cubicBezTo>
                  <a:cubicBezTo>
                    <a:pt x="286" y="198"/>
                    <a:pt x="286" y="203"/>
                    <a:pt x="286" y="203"/>
                  </a:cubicBezTo>
                  <a:cubicBezTo>
                    <a:pt x="286" y="205"/>
                    <a:pt x="286" y="207"/>
                    <a:pt x="283" y="206"/>
                  </a:cubicBezTo>
                  <a:cubicBezTo>
                    <a:pt x="282" y="205"/>
                    <a:pt x="281" y="201"/>
                    <a:pt x="280" y="200"/>
                  </a:cubicBezTo>
                  <a:cubicBezTo>
                    <a:pt x="278" y="199"/>
                    <a:pt x="276" y="198"/>
                    <a:pt x="275" y="199"/>
                  </a:cubicBezTo>
                  <a:cubicBezTo>
                    <a:pt x="275" y="200"/>
                    <a:pt x="275" y="202"/>
                    <a:pt x="273" y="201"/>
                  </a:cubicBezTo>
                  <a:cubicBezTo>
                    <a:pt x="272" y="201"/>
                    <a:pt x="272" y="200"/>
                    <a:pt x="271" y="200"/>
                  </a:cubicBezTo>
                  <a:cubicBezTo>
                    <a:pt x="270" y="200"/>
                    <a:pt x="263" y="202"/>
                    <a:pt x="259" y="207"/>
                  </a:cubicBezTo>
                  <a:cubicBezTo>
                    <a:pt x="256" y="210"/>
                    <a:pt x="257" y="216"/>
                    <a:pt x="257" y="217"/>
                  </a:cubicBezTo>
                  <a:cubicBezTo>
                    <a:pt x="257" y="218"/>
                    <a:pt x="259" y="218"/>
                    <a:pt x="259" y="218"/>
                  </a:cubicBezTo>
                  <a:cubicBezTo>
                    <a:pt x="261" y="218"/>
                    <a:pt x="262" y="218"/>
                    <a:pt x="264" y="218"/>
                  </a:cubicBezTo>
                  <a:cubicBezTo>
                    <a:pt x="267" y="218"/>
                    <a:pt x="267" y="216"/>
                    <a:pt x="271" y="217"/>
                  </a:cubicBezTo>
                  <a:cubicBezTo>
                    <a:pt x="272" y="217"/>
                    <a:pt x="273" y="217"/>
                    <a:pt x="274" y="218"/>
                  </a:cubicBezTo>
                  <a:cubicBezTo>
                    <a:pt x="276" y="219"/>
                    <a:pt x="282" y="226"/>
                    <a:pt x="283" y="226"/>
                  </a:cubicBezTo>
                  <a:cubicBezTo>
                    <a:pt x="284" y="226"/>
                    <a:pt x="285" y="228"/>
                    <a:pt x="287" y="227"/>
                  </a:cubicBezTo>
                  <a:cubicBezTo>
                    <a:pt x="288" y="227"/>
                    <a:pt x="289" y="227"/>
                    <a:pt x="290" y="226"/>
                  </a:cubicBezTo>
                  <a:cubicBezTo>
                    <a:pt x="291" y="225"/>
                    <a:pt x="291" y="224"/>
                    <a:pt x="293" y="223"/>
                  </a:cubicBezTo>
                  <a:close/>
                  <a:moveTo>
                    <a:pt x="342" y="290"/>
                  </a:moveTo>
                  <a:cubicBezTo>
                    <a:pt x="342" y="290"/>
                    <a:pt x="278" y="277"/>
                    <a:pt x="248" y="270"/>
                  </a:cubicBezTo>
                  <a:cubicBezTo>
                    <a:pt x="220" y="277"/>
                    <a:pt x="171" y="287"/>
                    <a:pt x="171" y="287"/>
                  </a:cubicBezTo>
                  <a:cubicBezTo>
                    <a:pt x="171" y="287"/>
                    <a:pt x="122" y="276"/>
                    <a:pt x="93" y="270"/>
                  </a:cubicBezTo>
                  <a:cubicBezTo>
                    <a:pt x="64" y="277"/>
                    <a:pt x="0" y="290"/>
                    <a:pt x="0" y="29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18" y="85"/>
                    <a:pt x="13" y="72"/>
                    <a:pt x="13" y="56"/>
                  </a:cubicBezTo>
                  <a:cubicBezTo>
                    <a:pt x="13" y="25"/>
                    <a:pt x="38" y="0"/>
                    <a:pt x="69" y="0"/>
                  </a:cubicBezTo>
                  <a:cubicBezTo>
                    <a:pt x="100" y="0"/>
                    <a:pt x="125" y="25"/>
                    <a:pt x="125" y="56"/>
                  </a:cubicBezTo>
                  <a:cubicBezTo>
                    <a:pt x="125" y="66"/>
                    <a:pt x="123" y="75"/>
                    <a:pt x="118" y="84"/>
                  </a:cubicBezTo>
                  <a:cubicBezTo>
                    <a:pt x="132" y="88"/>
                    <a:pt x="155" y="94"/>
                    <a:pt x="171" y="98"/>
                  </a:cubicBezTo>
                  <a:cubicBezTo>
                    <a:pt x="195" y="92"/>
                    <a:pt x="235" y="81"/>
                    <a:pt x="235" y="81"/>
                  </a:cubicBezTo>
                  <a:cubicBezTo>
                    <a:pt x="312" y="100"/>
                    <a:pt x="312" y="100"/>
                    <a:pt x="312" y="100"/>
                  </a:cubicBezTo>
                  <a:lnTo>
                    <a:pt x="342" y="290"/>
                  </a:lnTo>
                  <a:close/>
                  <a:moveTo>
                    <a:pt x="69" y="127"/>
                  </a:moveTo>
                  <a:cubicBezTo>
                    <a:pt x="101" y="93"/>
                    <a:pt x="114" y="78"/>
                    <a:pt x="114" y="56"/>
                  </a:cubicBezTo>
                  <a:cubicBezTo>
                    <a:pt x="114" y="31"/>
                    <a:pt x="94" y="11"/>
                    <a:pt x="69" y="11"/>
                  </a:cubicBezTo>
                  <a:cubicBezTo>
                    <a:pt x="44" y="11"/>
                    <a:pt x="24" y="31"/>
                    <a:pt x="24" y="56"/>
                  </a:cubicBezTo>
                  <a:cubicBezTo>
                    <a:pt x="24" y="78"/>
                    <a:pt x="37" y="93"/>
                    <a:pt x="69" y="127"/>
                  </a:cubicBezTo>
                  <a:close/>
                  <a:moveTo>
                    <a:pt x="328" y="276"/>
                  </a:moveTo>
                  <a:cubicBezTo>
                    <a:pt x="320" y="220"/>
                    <a:pt x="311" y="165"/>
                    <a:pt x="302" y="110"/>
                  </a:cubicBezTo>
                  <a:cubicBezTo>
                    <a:pt x="275" y="103"/>
                    <a:pt x="262" y="99"/>
                    <a:pt x="235" y="93"/>
                  </a:cubicBezTo>
                  <a:cubicBezTo>
                    <a:pt x="210" y="99"/>
                    <a:pt x="197" y="103"/>
                    <a:pt x="171" y="110"/>
                  </a:cubicBezTo>
                  <a:cubicBezTo>
                    <a:pt x="147" y="103"/>
                    <a:pt x="134" y="100"/>
                    <a:pt x="112" y="94"/>
                  </a:cubicBezTo>
                  <a:cubicBezTo>
                    <a:pt x="110" y="97"/>
                    <a:pt x="109" y="99"/>
                    <a:pt x="106" y="102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12" y="102"/>
                    <a:pt x="114" y="105"/>
                    <a:pt x="117" y="105"/>
                  </a:cubicBezTo>
                  <a:cubicBezTo>
                    <a:pt x="128" y="108"/>
                    <a:pt x="134" y="105"/>
                    <a:pt x="145" y="113"/>
                  </a:cubicBezTo>
                  <a:cubicBezTo>
                    <a:pt x="147" y="114"/>
                    <a:pt x="147" y="116"/>
                    <a:pt x="147" y="116"/>
                  </a:cubicBezTo>
                  <a:cubicBezTo>
                    <a:pt x="144" y="118"/>
                    <a:pt x="142" y="122"/>
                    <a:pt x="138" y="122"/>
                  </a:cubicBezTo>
                  <a:cubicBezTo>
                    <a:pt x="134" y="123"/>
                    <a:pt x="128" y="128"/>
                    <a:pt x="125" y="130"/>
                  </a:cubicBezTo>
                  <a:cubicBezTo>
                    <a:pt x="123" y="131"/>
                    <a:pt x="122" y="132"/>
                    <a:pt x="120" y="130"/>
                  </a:cubicBezTo>
                  <a:cubicBezTo>
                    <a:pt x="119" y="128"/>
                    <a:pt x="120" y="120"/>
                    <a:pt x="120" y="118"/>
                  </a:cubicBezTo>
                  <a:cubicBezTo>
                    <a:pt x="121" y="116"/>
                    <a:pt x="123" y="113"/>
                    <a:pt x="120" y="111"/>
                  </a:cubicBezTo>
                  <a:cubicBezTo>
                    <a:pt x="119" y="111"/>
                    <a:pt x="117" y="111"/>
                    <a:pt x="116" y="110"/>
                  </a:cubicBezTo>
                  <a:cubicBezTo>
                    <a:pt x="116" y="109"/>
                    <a:pt x="113" y="108"/>
                    <a:pt x="113" y="108"/>
                  </a:cubicBezTo>
                  <a:cubicBezTo>
                    <a:pt x="112" y="108"/>
                    <a:pt x="108" y="109"/>
                    <a:pt x="109" y="111"/>
                  </a:cubicBezTo>
                  <a:cubicBezTo>
                    <a:pt x="109" y="112"/>
                    <a:pt x="114" y="113"/>
                    <a:pt x="113" y="115"/>
                  </a:cubicBezTo>
                  <a:cubicBezTo>
                    <a:pt x="112" y="117"/>
                    <a:pt x="115" y="117"/>
                    <a:pt x="114" y="118"/>
                  </a:cubicBezTo>
                  <a:cubicBezTo>
                    <a:pt x="113" y="120"/>
                    <a:pt x="112" y="117"/>
                    <a:pt x="111" y="118"/>
                  </a:cubicBezTo>
                  <a:cubicBezTo>
                    <a:pt x="111" y="119"/>
                    <a:pt x="111" y="120"/>
                    <a:pt x="110" y="120"/>
                  </a:cubicBezTo>
                  <a:cubicBezTo>
                    <a:pt x="108" y="121"/>
                    <a:pt x="107" y="119"/>
                    <a:pt x="106" y="118"/>
                  </a:cubicBezTo>
                  <a:cubicBezTo>
                    <a:pt x="106" y="118"/>
                    <a:pt x="103" y="116"/>
                    <a:pt x="104" y="116"/>
                  </a:cubicBezTo>
                  <a:cubicBezTo>
                    <a:pt x="105" y="115"/>
                    <a:pt x="106" y="116"/>
                    <a:pt x="106" y="114"/>
                  </a:cubicBezTo>
                  <a:cubicBezTo>
                    <a:pt x="104" y="109"/>
                    <a:pt x="100" y="117"/>
                    <a:pt x="99" y="117"/>
                  </a:cubicBezTo>
                  <a:cubicBezTo>
                    <a:pt x="99" y="117"/>
                    <a:pt x="91" y="120"/>
                    <a:pt x="90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89" y="122"/>
                    <a:pt x="88" y="123"/>
                    <a:pt x="87" y="124"/>
                  </a:cubicBezTo>
                  <a:cubicBezTo>
                    <a:pt x="87" y="124"/>
                    <a:pt x="88" y="125"/>
                    <a:pt x="89" y="125"/>
                  </a:cubicBezTo>
                  <a:cubicBezTo>
                    <a:pt x="92" y="127"/>
                    <a:pt x="99" y="120"/>
                    <a:pt x="99" y="120"/>
                  </a:cubicBezTo>
                  <a:cubicBezTo>
                    <a:pt x="99" y="119"/>
                    <a:pt x="100" y="119"/>
                    <a:pt x="100" y="118"/>
                  </a:cubicBezTo>
                  <a:cubicBezTo>
                    <a:pt x="101" y="117"/>
                    <a:pt x="103" y="118"/>
                    <a:pt x="104" y="119"/>
                  </a:cubicBezTo>
                  <a:cubicBezTo>
                    <a:pt x="105" y="120"/>
                    <a:pt x="105" y="120"/>
                    <a:pt x="105" y="121"/>
                  </a:cubicBezTo>
                  <a:cubicBezTo>
                    <a:pt x="105" y="123"/>
                    <a:pt x="108" y="120"/>
                    <a:pt x="108" y="121"/>
                  </a:cubicBezTo>
                  <a:cubicBezTo>
                    <a:pt x="114" y="126"/>
                    <a:pt x="111" y="134"/>
                    <a:pt x="112" y="136"/>
                  </a:cubicBezTo>
                  <a:cubicBezTo>
                    <a:pt x="112" y="138"/>
                    <a:pt x="111" y="138"/>
                    <a:pt x="110" y="137"/>
                  </a:cubicBezTo>
                  <a:cubicBezTo>
                    <a:pt x="104" y="134"/>
                    <a:pt x="92" y="134"/>
                    <a:pt x="82" y="150"/>
                  </a:cubicBezTo>
                  <a:cubicBezTo>
                    <a:pt x="80" y="153"/>
                    <a:pt x="81" y="154"/>
                    <a:pt x="81" y="156"/>
                  </a:cubicBezTo>
                  <a:cubicBezTo>
                    <a:pt x="81" y="157"/>
                    <a:pt x="79" y="159"/>
                    <a:pt x="78" y="157"/>
                  </a:cubicBezTo>
                  <a:cubicBezTo>
                    <a:pt x="77" y="156"/>
                    <a:pt x="78" y="154"/>
                    <a:pt x="75" y="155"/>
                  </a:cubicBezTo>
                  <a:cubicBezTo>
                    <a:pt x="74" y="155"/>
                    <a:pt x="72" y="155"/>
                    <a:pt x="70" y="156"/>
                  </a:cubicBezTo>
                  <a:cubicBezTo>
                    <a:pt x="67" y="156"/>
                    <a:pt x="65" y="158"/>
                    <a:pt x="64" y="162"/>
                  </a:cubicBezTo>
                  <a:cubicBezTo>
                    <a:pt x="64" y="163"/>
                    <a:pt x="67" y="165"/>
                    <a:pt x="69" y="166"/>
                  </a:cubicBezTo>
                  <a:cubicBezTo>
                    <a:pt x="75" y="166"/>
                    <a:pt x="75" y="171"/>
                    <a:pt x="75" y="173"/>
                  </a:cubicBezTo>
                  <a:cubicBezTo>
                    <a:pt x="76" y="179"/>
                    <a:pt x="73" y="181"/>
                    <a:pt x="70" y="176"/>
                  </a:cubicBezTo>
                  <a:cubicBezTo>
                    <a:pt x="70" y="174"/>
                    <a:pt x="66" y="174"/>
                    <a:pt x="64" y="173"/>
                  </a:cubicBezTo>
                  <a:cubicBezTo>
                    <a:pt x="62" y="172"/>
                    <a:pt x="46" y="168"/>
                    <a:pt x="46" y="156"/>
                  </a:cubicBezTo>
                  <a:cubicBezTo>
                    <a:pt x="46" y="152"/>
                    <a:pt x="49" y="147"/>
                    <a:pt x="51" y="145"/>
                  </a:cubicBezTo>
                  <a:cubicBezTo>
                    <a:pt x="54" y="142"/>
                    <a:pt x="54" y="135"/>
                    <a:pt x="54" y="134"/>
                  </a:cubicBezTo>
                  <a:cubicBezTo>
                    <a:pt x="53" y="132"/>
                    <a:pt x="52" y="131"/>
                    <a:pt x="50" y="131"/>
                  </a:cubicBezTo>
                  <a:cubicBezTo>
                    <a:pt x="47" y="132"/>
                    <a:pt x="44" y="134"/>
                    <a:pt x="41" y="135"/>
                  </a:cubicBezTo>
                  <a:cubicBezTo>
                    <a:pt x="39" y="135"/>
                    <a:pt x="35" y="136"/>
                    <a:pt x="36" y="134"/>
                  </a:cubicBezTo>
                  <a:cubicBezTo>
                    <a:pt x="36" y="133"/>
                    <a:pt x="38" y="127"/>
                    <a:pt x="49" y="122"/>
                  </a:cubicBezTo>
                  <a:cubicBezTo>
                    <a:pt x="45" y="118"/>
                    <a:pt x="42" y="114"/>
                    <a:pt x="39" y="111"/>
                  </a:cubicBezTo>
                  <a:cubicBezTo>
                    <a:pt x="31" y="166"/>
                    <a:pt x="22" y="221"/>
                    <a:pt x="14" y="276"/>
                  </a:cubicBezTo>
                  <a:cubicBezTo>
                    <a:pt x="46" y="269"/>
                    <a:pt x="62" y="265"/>
                    <a:pt x="94" y="259"/>
                  </a:cubicBezTo>
                  <a:cubicBezTo>
                    <a:pt x="124" y="265"/>
                    <a:pt x="139" y="269"/>
                    <a:pt x="171" y="276"/>
                  </a:cubicBezTo>
                  <a:cubicBezTo>
                    <a:pt x="202" y="269"/>
                    <a:pt x="218" y="265"/>
                    <a:pt x="248" y="259"/>
                  </a:cubicBezTo>
                  <a:cubicBezTo>
                    <a:pt x="280" y="265"/>
                    <a:pt x="296" y="269"/>
                    <a:pt x="328" y="276"/>
                  </a:cubicBezTo>
                  <a:close/>
                  <a:moveTo>
                    <a:pt x="304" y="230"/>
                  </a:moveTo>
                  <a:cubicBezTo>
                    <a:pt x="301" y="231"/>
                    <a:pt x="297" y="240"/>
                    <a:pt x="293" y="240"/>
                  </a:cubicBezTo>
                  <a:cubicBezTo>
                    <a:pt x="292" y="241"/>
                    <a:pt x="290" y="241"/>
                    <a:pt x="290" y="242"/>
                  </a:cubicBezTo>
                  <a:cubicBezTo>
                    <a:pt x="289" y="243"/>
                    <a:pt x="292" y="243"/>
                    <a:pt x="292" y="243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1"/>
                    <a:pt x="301" y="241"/>
                    <a:pt x="302" y="240"/>
                  </a:cubicBezTo>
                  <a:cubicBezTo>
                    <a:pt x="309" y="235"/>
                    <a:pt x="306" y="230"/>
                    <a:pt x="304" y="230"/>
                  </a:cubicBezTo>
                  <a:close/>
                  <a:moveTo>
                    <a:pt x="81" y="199"/>
                  </a:moveTo>
                  <a:cubicBezTo>
                    <a:pt x="84" y="200"/>
                    <a:pt x="85" y="201"/>
                    <a:pt x="85" y="203"/>
                  </a:cubicBezTo>
                  <a:cubicBezTo>
                    <a:pt x="85" y="204"/>
                    <a:pt x="81" y="214"/>
                    <a:pt x="84" y="221"/>
                  </a:cubicBezTo>
                  <a:cubicBezTo>
                    <a:pt x="85" y="222"/>
                    <a:pt x="89" y="229"/>
                    <a:pt x="90" y="230"/>
                  </a:cubicBezTo>
                  <a:cubicBezTo>
                    <a:pt x="91" y="230"/>
                    <a:pt x="91" y="231"/>
                    <a:pt x="92" y="231"/>
                  </a:cubicBezTo>
                  <a:cubicBezTo>
                    <a:pt x="93" y="233"/>
                    <a:pt x="95" y="233"/>
                    <a:pt x="96" y="232"/>
                  </a:cubicBezTo>
                  <a:cubicBezTo>
                    <a:pt x="98" y="230"/>
                    <a:pt x="94" y="227"/>
                    <a:pt x="95" y="226"/>
                  </a:cubicBezTo>
                  <a:cubicBezTo>
                    <a:pt x="98" y="223"/>
                    <a:pt x="94" y="220"/>
                    <a:pt x="99" y="217"/>
                  </a:cubicBezTo>
                  <a:cubicBezTo>
                    <a:pt x="100" y="216"/>
                    <a:pt x="99" y="215"/>
                    <a:pt x="100" y="214"/>
                  </a:cubicBezTo>
                  <a:cubicBezTo>
                    <a:pt x="101" y="214"/>
                    <a:pt x="102" y="214"/>
                    <a:pt x="103" y="213"/>
                  </a:cubicBezTo>
                  <a:cubicBezTo>
                    <a:pt x="105" y="212"/>
                    <a:pt x="107" y="206"/>
                    <a:pt x="109" y="206"/>
                  </a:cubicBezTo>
                  <a:cubicBezTo>
                    <a:pt x="111" y="206"/>
                    <a:pt x="123" y="193"/>
                    <a:pt x="119" y="189"/>
                  </a:cubicBezTo>
                  <a:cubicBezTo>
                    <a:pt x="117" y="187"/>
                    <a:pt x="105" y="180"/>
                    <a:pt x="103" y="178"/>
                  </a:cubicBezTo>
                  <a:cubicBezTo>
                    <a:pt x="103" y="177"/>
                    <a:pt x="103" y="175"/>
                    <a:pt x="101" y="174"/>
                  </a:cubicBezTo>
                  <a:cubicBezTo>
                    <a:pt x="101" y="174"/>
                    <a:pt x="96" y="170"/>
                    <a:pt x="95" y="169"/>
                  </a:cubicBezTo>
                  <a:cubicBezTo>
                    <a:pt x="95" y="168"/>
                    <a:pt x="88" y="166"/>
                    <a:pt x="82" y="170"/>
                  </a:cubicBezTo>
                  <a:cubicBezTo>
                    <a:pt x="82" y="171"/>
                    <a:pt x="77" y="180"/>
                    <a:pt x="76" y="181"/>
                  </a:cubicBezTo>
                  <a:cubicBezTo>
                    <a:pt x="75" y="184"/>
                    <a:pt x="73" y="186"/>
                    <a:pt x="73" y="189"/>
                  </a:cubicBezTo>
                  <a:cubicBezTo>
                    <a:pt x="73" y="192"/>
                    <a:pt x="75" y="193"/>
                    <a:pt x="76" y="195"/>
                  </a:cubicBezTo>
                  <a:cubicBezTo>
                    <a:pt x="78" y="197"/>
                    <a:pt x="78" y="199"/>
                    <a:pt x="81" y="199"/>
                  </a:cubicBezTo>
                  <a:close/>
                  <a:moveTo>
                    <a:pt x="271" y="142"/>
                  </a:moveTo>
                  <a:cubicBezTo>
                    <a:pt x="271" y="142"/>
                    <a:pt x="273" y="142"/>
                    <a:pt x="272" y="141"/>
                  </a:cubicBezTo>
                  <a:cubicBezTo>
                    <a:pt x="272" y="141"/>
                    <a:pt x="271" y="140"/>
                    <a:pt x="271" y="139"/>
                  </a:cubicBezTo>
                  <a:cubicBezTo>
                    <a:pt x="270" y="138"/>
                    <a:pt x="271" y="138"/>
                    <a:pt x="270" y="137"/>
                  </a:cubicBezTo>
                  <a:cubicBezTo>
                    <a:pt x="269" y="136"/>
                    <a:pt x="268" y="135"/>
                    <a:pt x="267" y="134"/>
                  </a:cubicBezTo>
                  <a:cubicBezTo>
                    <a:pt x="267" y="133"/>
                    <a:pt x="265" y="132"/>
                    <a:pt x="264" y="132"/>
                  </a:cubicBezTo>
                  <a:cubicBezTo>
                    <a:pt x="264" y="133"/>
                    <a:pt x="267" y="136"/>
                    <a:pt x="267" y="137"/>
                  </a:cubicBezTo>
                  <a:cubicBezTo>
                    <a:pt x="268" y="138"/>
                    <a:pt x="268" y="139"/>
                    <a:pt x="269" y="140"/>
                  </a:cubicBezTo>
                  <a:cubicBezTo>
                    <a:pt x="270" y="140"/>
                    <a:pt x="270" y="141"/>
                    <a:pt x="271" y="142"/>
                  </a:cubicBezTo>
                  <a:close/>
                  <a:moveTo>
                    <a:pt x="277" y="152"/>
                  </a:moveTo>
                  <a:cubicBezTo>
                    <a:pt x="276" y="151"/>
                    <a:pt x="277" y="150"/>
                    <a:pt x="276" y="149"/>
                  </a:cubicBezTo>
                  <a:cubicBezTo>
                    <a:pt x="276" y="149"/>
                    <a:pt x="275" y="148"/>
                    <a:pt x="274" y="147"/>
                  </a:cubicBezTo>
                  <a:cubicBezTo>
                    <a:pt x="274" y="146"/>
                    <a:pt x="276" y="147"/>
                    <a:pt x="276" y="146"/>
                  </a:cubicBezTo>
                  <a:cubicBezTo>
                    <a:pt x="276" y="146"/>
                    <a:pt x="276" y="145"/>
                    <a:pt x="275" y="145"/>
                  </a:cubicBezTo>
                  <a:cubicBezTo>
                    <a:pt x="274" y="144"/>
                    <a:pt x="273" y="144"/>
                    <a:pt x="272" y="143"/>
                  </a:cubicBezTo>
                  <a:cubicBezTo>
                    <a:pt x="270" y="142"/>
                    <a:pt x="271" y="145"/>
                    <a:pt x="273" y="147"/>
                  </a:cubicBezTo>
                  <a:cubicBezTo>
                    <a:pt x="274" y="148"/>
                    <a:pt x="274" y="149"/>
                    <a:pt x="274" y="150"/>
                  </a:cubicBezTo>
                  <a:cubicBezTo>
                    <a:pt x="274" y="152"/>
                    <a:pt x="266" y="153"/>
                    <a:pt x="270" y="156"/>
                  </a:cubicBezTo>
                  <a:cubicBezTo>
                    <a:pt x="271" y="157"/>
                    <a:pt x="271" y="156"/>
                    <a:pt x="272" y="156"/>
                  </a:cubicBezTo>
                  <a:cubicBezTo>
                    <a:pt x="272" y="155"/>
                    <a:pt x="273" y="155"/>
                    <a:pt x="274" y="155"/>
                  </a:cubicBezTo>
                  <a:cubicBezTo>
                    <a:pt x="275" y="155"/>
                    <a:pt x="277" y="155"/>
                    <a:pt x="277" y="154"/>
                  </a:cubicBezTo>
                  <a:cubicBezTo>
                    <a:pt x="278" y="154"/>
                    <a:pt x="277" y="152"/>
                    <a:pt x="277" y="152"/>
                  </a:cubicBezTo>
                  <a:close/>
                  <a:moveTo>
                    <a:pt x="69" y="110"/>
                  </a:moveTo>
                  <a:cubicBezTo>
                    <a:pt x="94" y="83"/>
                    <a:pt x="102" y="72"/>
                    <a:pt x="102" y="56"/>
                  </a:cubicBezTo>
                  <a:cubicBezTo>
                    <a:pt x="102" y="38"/>
                    <a:pt x="87" y="23"/>
                    <a:pt x="69" y="23"/>
                  </a:cubicBezTo>
                  <a:cubicBezTo>
                    <a:pt x="50" y="23"/>
                    <a:pt x="35" y="38"/>
                    <a:pt x="35" y="56"/>
                  </a:cubicBezTo>
                  <a:cubicBezTo>
                    <a:pt x="35" y="72"/>
                    <a:pt x="44" y="83"/>
                    <a:pt x="69" y="11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409"/>
            <p:cNvCxnSpPr/>
            <p:nvPr/>
          </p:nvCxnSpPr>
          <p:spPr>
            <a:xfrm rot="10800000">
              <a:off x="4371926" y="3846786"/>
              <a:ext cx="54864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13"/>
            <p:cNvCxnSpPr/>
            <p:nvPr/>
          </p:nvCxnSpPr>
          <p:spPr>
            <a:xfrm rot="5400000">
              <a:off x="5607160" y="4059352"/>
              <a:ext cx="73152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17"/>
            <p:cNvCxnSpPr/>
            <p:nvPr/>
          </p:nvCxnSpPr>
          <p:spPr>
            <a:xfrm rot="10800000" flipH="1">
              <a:off x="7496126" y="1913211"/>
              <a:ext cx="762000" cy="6096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21"/>
            <p:cNvCxnSpPr/>
            <p:nvPr/>
          </p:nvCxnSpPr>
          <p:spPr>
            <a:xfrm rot="5400000" flipH="1" flipV="1">
              <a:off x="7991426" y="3580086"/>
              <a:ext cx="609600" cy="5334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2"/>
            <p:cNvGrpSpPr/>
            <p:nvPr/>
          </p:nvGrpSpPr>
          <p:grpSpPr>
            <a:xfrm>
              <a:off x="719665" y="1916998"/>
              <a:ext cx="2507751" cy="1533322"/>
              <a:chOff x="620500" y="1894161"/>
              <a:chExt cx="2507751" cy="1533322"/>
            </a:xfrm>
          </p:grpSpPr>
          <p:sp>
            <p:nvSpPr>
              <p:cNvPr id="33" name="TextBox 402"/>
              <p:cNvSpPr txBox="1"/>
              <p:nvPr/>
            </p:nvSpPr>
            <p:spPr>
              <a:xfrm flipH="1">
                <a:off x="620500" y="2109605"/>
                <a:ext cx="2507751" cy="13178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4" name="Rectangle 403"/>
              <p:cNvSpPr/>
              <p:nvPr/>
            </p:nvSpPr>
            <p:spPr>
              <a:xfrm flipH="1">
                <a:off x="2046956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cxnSp>
          <p:nvCxnSpPr>
            <p:cNvPr id="16" name="Straight Connector 625"/>
            <p:cNvCxnSpPr/>
            <p:nvPr/>
          </p:nvCxnSpPr>
          <p:spPr>
            <a:xfrm rot="16200000" flipH="1">
              <a:off x="5972126" y="3313386"/>
              <a:ext cx="1752600" cy="12954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626"/>
            <p:cNvSpPr>
              <a:spLocks/>
            </p:cNvSpPr>
            <p:nvPr/>
          </p:nvSpPr>
          <p:spPr bwMode="auto">
            <a:xfrm>
              <a:off x="7572326" y="4664188"/>
              <a:ext cx="347510" cy="240976"/>
            </a:xfrm>
            <a:custGeom>
              <a:avLst/>
              <a:gdLst/>
              <a:ahLst/>
              <a:cxnLst>
                <a:cxn ang="0">
                  <a:pos x="288" y="113"/>
                </a:cxn>
                <a:cxn ang="0">
                  <a:pos x="288" y="64"/>
                </a:cxn>
                <a:cxn ang="0">
                  <a:pos x="129" y="115"/>
                </a:cxn>
                <a:cxn ang="0">
                  <a:pos x="92" y="137"/>
                </a:cxn>
                <a:cxn ang="0">
                  <a:pos x="129" y="115"/>
                </a:cxn>
                <a:cxn ang="0">
                  <a:pos x="179" y="90"/>
                </a:cxn>
                <a:cxn ang="0">
                  <a:pos x="187" y="99"/>
                </a:cxn>
                <a:cxn ang="0">
                  <a:pos x="112" y="19"/>
                </a:cxn>
                <a:cxn ang="0">
                  <a:pos x="45" y="42"/>
                </a:cxn>
                <a:cxn ang="0">
                  <a:pos x="34" y="151"/>
                </a:cxn>
                <a:cxn ang="0">
                  <a:pos x="78" y="9"/>
                </a:cxn>
                <a:cxn ang="0">
                  <a:pos x="69" y="1"/>
                </a:cxn>
                <a:cxn ang="0">
                  <a:pos x="67" y="12"/>
                </a:cxn>
                <a:cxn ang="0">
                  <a:pos x="78" y="9"/>
                </a:cxn>
                <a:cxn ang="0">
                  <a:pos x="122" y="139"/>
                </a:cxn>
                <a:cxn ang="0">
                  <a:pos x="135" y="216"/>
                </a:cxn>
                <a:cxn ang="0">
                  <a:pos x="81" y="140"/>
                </a:cxn>
                <a:cxn ang="0">
                  <a:pos x="65" y="28"/>
                </a:cxn>
                <a:cxn ang="0">
                  <a:pos x="170" y="97"/>
                </a:cxn>
                <a:cxn ang="0">
                  <a:pos x="139" y="110"/>
                </a:cxn>
                <a:cxn ang="0">
                  <a:pos x="177" y="104"/>
                </a:cxn>
                <a:cxn ang="0">
                  <a:pos x="152" y="181"/>
                </a:cxn>
                <a:cxn ang="0">
                  <a:pos x="147" y="178"/>
                </a:cxn>
                <a:cxn ang="0">
                  <a:pos x="147" y="160"/>
                </a:cxn>
                <a:cxn ang="0">
                  <a:pos x="204" y="160"/>
                </a:cxn>
                <a:cxn ang="0">
                  <a:pos x="262" y="160"/>
                </a:cxn>
                <a:cxn ang="0">
                  <a:pos x="314" y="162"/>
                </a:cxn>
                <a:cxn ang="0">
                  <a:pos x="313" y="182"/>
                </a:cxn>
                <a:cxn ang="0">
                  <a:pos x="267" y="181"/>
                </a:cxn>
                <a:cxn ang="0">
                  <a:pos x="256" y="181"/>
                </a:cxn>
                <a:cxn ang="0">
                  <a:pos x="204" y="178"/>
                </a:cxn>
                <a:cxn ang="0">
                  <a:pos x="152" y="181"/>
                </a:cxn>
                <a:cxn ang="0">
                  <a:pos x="142" y="150"/>
                </a:cxn>
                <a:cxn ang="0">
                  <a:pos x="133" y="135"/>
                </a:cxn>
                <a:cxn ang="0">
                  <a:pos x="176" y="135"/>
                </a:cxn>
                <a:cxn ang="0">
                  <a:pos x="233" y="135"/>
                </a:cxn>
                <a:cxn ang="0">
                  <a:pos x="290" y="135"/>
                </a:cxn>
                <a:cxn ang="0">
                  <a:pos x="314" y="150"/>
                </a:cxn>
                <a:cxn ang="0">
                  <a:pos x="290" y="157"/>
                </a:cxn>
                <a:cxn ang="0">
                  <a:pos x="262" y="146"/>
                </a:cxn>
                <a:cxn ang="0">
                  <a:pos x="210" y="150"/>
                </a:cxn>
                <a:cxn ang="0">
                  <a:pos x="199" y="150"/>
                </a:cxn>
                <a:cxn ang="0">
                  <a:pos x="147" y="146"/>
                </a:cxn>
                <a:cxn ang="0">
                  <a:pos x="314" y="216"/>
                </a:cxn>
                <a:cxn ang="0">
                  <a:pos x="152" y="194"/>
                </a:cxn>
                <a:cxn ang="0">
                  <a:pos x="204" y="191"/>
                </a:cxn>
                <a:cxn ang="0">
                  <a:pos x="262" y="191"/>
                </a:cxn>
                <a:cxn ang="0">
                  <a:pos x="314" y="194"/>
                </a:cxn>
              </a:cxnLst>
              <a:rect l="0" t="0" r="r" b="b"/>
              <a:pathLst>
                <a:path w="314" h="216">
                  <a:moveTo>
                    <a:pt x="313" y="88"/>
                  </a:moveTo>
                  <a:cubicBezTo>
                    <a:pt x="313" y="102"/>
                    <a:pt x="302" y="113"/>
                    <a:pt x="288" y="113"/>
                  </a:cubicBezTo>
                  <a:cubicBezTo>
                    <a:pt x="275" y="113"/>
                    <a:pt x="264" y="102"/>
                    <a:pt x="264" y="88"/>
                  </a:cubicBezTo>
                  <a:cubicBezTo>
                    <a:pt x="264" y="75"/>
                    <a:pt x="275" y="64"/>
                    <a:pt x="288" y="64"/>
                  </a:cubicBezTo>
                  <a:cubicBezTo>
                    <a:pt x="302" y="64"/>
                    <a:pt x="313" y="75"/>
                    <a:pt x="313" y="88"/>
                  </a:cubicBezTo>
                  <a:close/>
                  <a:moveTo>
                    <a:pt x="129" y="115"/>
                  </a:moveTo>
                  <a:cubicBezTo>
                    <a:pt x="118" y="92"/>
                    <a:pt x="88" y="32"/>
                    <a:pt x="77" y="24"/>
                  </a:cubicBezTo>
                  <a:cubicBezTo>
                    <a:pt x="75" y="29"/>
                    <a:pt x="74" y="51"/>
                    <a:pt x="92" y="137"/>
                  </a:cubicBezTo>
                  <a:cubicBezTo>
                    <a:pt x="106" y="133"/>
                    <a:pt x="119" y="128"/>
                    <a:pt x="133" y="123"/>
                  </a:cubicBezTo>
                  <a:lnTo>
                    <a:pt x="129" y="115"/>
                  </a:lnTo>
                  <a:close/>
                  <a:moveTo>
                    <a:pt x="112" y="19"/>
                  </a:moveTo>
                  <a:cubicBezTo>
                    <a:pt x="136" y="36"/>
                    <a:pt x="161" y="66"/>
                    <a:pt x="179" y="90"/>
                  </a:cubicBezTo>
                  <a:cubicBezTo>
                    <a:pt x="182" y="93"/>
                    <a:pt x="184" y="95"/>
                    <a:pt x="186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200" y="92"/>
                    <a:pt x="210" y="84"/>
                    <a:pt x="214" y="78"/>
                  </a:cubicBezTo>
                  <a:cubicBezTo>
                    <a:pt x="190" y="60"/>
                    <a:pt x="151" y="27"/>
                    <a:pt x="112" y="19"/>
                  </a:cubicBezTo>
                  <a:close/>
                  <a:moveTo>
                    <a:pt x="34" y="149"/>
                  </a:moveTo>
                  <a:cubicBezTo>
                    <a:pt x="34" y="101"/>
                    <a:pt x="37" y="65"/>
                    <a:pt x="45" y="42"/>
                  </a:cubicBezTo>
                  <a:cubicBezTo>
                    <a:pt x="18" y="72"/>
                    <a:pt x="5" y="124"/>
                    <a:pt x="0" y="150"/>
                  </a:cubicBezTo>
                  <a:cubicBezTo>
                    <a:pt x="7" y="153"/>
                    <a:pt x="19" y="153"/>
                    <a:pt x="34" y="151"/>
                  </a:cubicBezTo>
                  <a:lnTo>
                    <a:pt x="34" y="149"/>
                  </a:lnTo>
                  <a:close/>
                  <a:moveTo>
                    <a:pt x="78" y="9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5" y="2"/>
                    <a:pt x="72" y="0"/>
                    <a:pt x="69" y="1"/>
                  </a:cubicBezTo>
                  <a:cubicBezTo>
                    <a:pt x="66" y="2"/>
                    <a:pt x="64" y="5"/>
                    <a:pt x="65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2"/>
                    <a:pt x="70" y="11"/>
                    <a:pt x="72" y="10"/>
                  </a:cubicBezTo>
                  <a:cubicBezTo>
                    <a:pt x="74" y="10"/>
                    <a:pt x="76" y="9"/>
                    <a:pt x="78" y="9"/>
                  </a:cubicBezTo>
                  <a:close/>
                  <a:moveTo>
                    <a:pt x="148" y="216"/>
                  </a:moveTo>
                  <a:cubicBezTo>
                    <a:pt x="122" y="139"/>
                    <a:pt x="122" y="139"/>
                    <a:pt x="122" y="139"/>
                  </a:cubicBezTo>
                  <a:cubicBezTo>
                    <a:pt x="118" y="140"/>
                    <a:pt x="114" y="142"/>
                    <a:pt x="111" y="143"/>
                  </a:cubicBezTo>
                  <a:cubicBezTo>
                    <a:pt x="135" y="216"/>
                    <a:pt x="135" y="216"/>
                    <a:pt x="135" y="216"/>
                  </a:cubicBezTo>
                  <a:lnTo>
                    <a:pt x="148" y="216"/>
                  </a:lnTo>
                  <a:close/>
                  <a:moveTo>
                    <a:pt x="81" y="140"/>
                  </a:moveTo>
                  <a:cubicBezTo>
                    <a:pt x="69" y="144"/>
                    <a:pt x="57" y="147"/>
                    <a:pt x="46" y="149"/>
                  </a:cubicBezTo>
                  <a:cubicBezTo>
                    <a:pt x="45" y="73"/>
                    <a:pt x="55" y="42"/>
                    <a:pt x="65" y="28"/>
                  </a:cubicBezTo>
                  <a:cubicBezTo>
                    <a:pt x="64" y="44"/>
                    <a:pt x="67" y="76"/>
                    <a:pt x="81" y="140"/>
                  </a:cubicBezTo>
                  <a:close/>
                  <a:moveTo>
                    <a:pt x="170" y="97"/>
                  </a:moveTo>
                  <a:cubicBezTo>
                    <a:pt x="150" y="71"/>
                    <a:pt x="115" y="27"/>
                    <a:pt x="88" y="20"/>
                  </a:cubicBezTo>
                  <a:cubicBezTo>
                    <a:pt x="99" y="32"/>
                    <a:pt x="114" y="60"/>
                    <a:pt x="139" y="110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55" y="114"/>
                    <a:pt x="167" y="109"/>
                    <a:pt x="177" y="104"/>
                  </a:cubicBezTo>
                  <a:cubicBezTo>
                    <a:pt x="175" y="102"/>
                    <a:pt x="173" y="99"/>
                    <a:pt x="170" y="97"/>
                  </a:cubicBezTo>
                  <a:close/>
                  <a:moveTo>
                    <a:pt x="152" y="181"/>
                  </a:moveTo>
                  <a:cubicBezTo>
                    <a:pt x="147" y="178"/>
                    <a:pt x="147" y="178"/>
                    <a:pt x="147" y="178"/>
                  </a:cubicBezTo>
                  <a:cubicBezTo>
                    <a:pt x="147" y="178"/>
                    <a:pt x="147" y="178"/>
                    <a:pt x="147" y="178"/>
                  </a:cubicBezTo>
                  <a:cubicBezTo>
                    <a:pt x="142" y="163"/>
                    <a:pt x="142" y="163"/>
                    <a:pt x="142" y="163"/>
                  </a:cubicBezTo>
                  <a:cubicBezTo>
                    <a:pt x="144" y="162"/>
                    <a:pt x="145" y="161"/>
                    <a:pt x="147" y="160"/>
                  </a:cubicBezTo>
                  <a:cubicBezTo>
                    <a:pt x="156" y="165"/>
                    <a:pt x="165" y="168"/>
                    <a:pt x="176" y="168"/>
                  </a:cubicBezTo>
                  <a:cubicBezTo>
                    <a:pt x="186" y="168"/>
                    <a:pt x="196" y="165"/>
                    <a:pt x="204" y="160"/>
                  </a:cubicBezTo>
                  <a:cubicBezTo>
                    <a:pt x="213" y="165"/>
                    <a:pt x="223" y="168"/>
                    <a:pt x="233" y="168"/>
                  </a:cubicBezTo>
                  <a:cubicBezTo>
                    <a:pt x="243" y="168"/>
                    <a:pt x="253" y="165"/>
                    <a:pt x="262" y="160"/>
                  </a:cubicBezTo>
                  <a:cubicBezTo>
                    <a:pt x="270" y="165"/>
                    <a:pt x="280" y="168"/>
                    <a:pt x="290" y="168"/>
                  </a:cubicBezTo>
                  <a:cubicBezTo>
                    <a:pt x="298" y="168"/>
                    <a:pt x="306" y="166"/>
                    <a:pt x="314" y="162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3" y="182"/>
                    <a:pt x="313" y="182"/>
                    <a:pt x="313" y="182"/>
                  </a:cubicBezTo>
                  <a:cubicBezTo>
                    <a:pt x="305" y="186"/>
                    <a:pt x="298" y="188"/>
                    <a:pt x="290" y="188"/>
                  </a:cubicBezTo>
                  <a:cubicBezTo>
                    <a:pt x="282" y="188"/>
                    <a:pt x="274" y="186"/>
                    <a:pt x="267" y="181"/>
                  </a:cubicBezTo>
                  <a:cubicBezTo>
                    <a:pt x="262" y="178"/>
                    <a:pt x="262" y="178"/>
                    <a:pt x="262" y="178"/>
                  </a:cubicBezTo>
                  <a:cubicBezTo>
                    <a:pt x="256" y="181"/>
                    <a:pt x="256" y="181"/>
                    <a:pt x="256" y="181"/>
                  </a:cubicBezTo>
                  <a:cubicBezTo>
                    <a:pt x="242" y="190"/>
                    <a:pt x="223" y="190"/>
                    <a:pt x="210" y="181"/>
                  </a:cubicBezTo>
                  <a:cubicBezTo>
                    <a:pt x="204" y="178"/>
                    <a:pt x="204" y="178"/>
                    <a:pt x="204" y="178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85" y="190"/>
                    <a:pt x="166" y="190"/>
                    <a:pt x="152" y="181"/>
                  </a:cubicBezTo>
                  <a:close/>
                  <a:moveTo>
                    <a:pt x="147" y="146"/>
                  </a:moveTo>
                  <a:cubicBezTo>
                    <a:pt x="142" y="150"/>
                    <a:pt x="142" y="150"/>
                    <a:pt x="142" y="150"/>
                  </a:cubicBezTo>
                  <a:cubicBezTo>
                    <a:pt x="140" y="150"/>
                    <a:pt x="139" y="151"/>
                    <a:pt x="138" y="152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9" y="133"/>
                    <a:pt x="145" y="131"/>
                    <a:pt x="150" y="128"/>
                  </a:cubicBezTo>
                  <a:cubicBezTo>
                    <a:pt x="158" y="133"/>
                    <a:pt x="167" y="135"/>
                    <a:pt x="176" y="135"/>
                  </a:cubicBezTo>
                  <a:cubicBezTo>
                    <a:pt x="186" y="135"/>
                    <a:pt x="196" y="132"/>
                    <a:pt x="204" y="126"/>
                  </a:cubicBezTo>
                  <a:cubicBezTo>
                    <a:pt x="213" y="132"/>
                    <a:pt x="223" y="135"/>
                    <a:pt x="233" y="135"/>
                  </a:cubicBezTo>
                  <a:cubicBezTo>
                    <a:pt x="243" y="135"/>
                    <a:pt x="253" y="132"/>
                    <a:pt x="262" y="126"/>
                  </a:cubicBezTo>
                  <a:cubicBezTo>
                    <a:pt x="270" y="132"/>
                    <a:pt x="280" y="135"/>
                    <a:pt x="290" y="135"/>
                  </a:cubicBezTo>
                  <a:cubicBezTo>
                    <a:pt x="298" y="135"/>
                    <a:pt x="306" y="133"/>
                    <a:pt x="314" y="129"/>
                  </a:cubicBezTo>
                  <a:cubicBezTo>
                    <a:pt x="314" y="150"/>
                    <a:pt x="314" y="150"/>
                    <a:pt x="314" y="150"/>
                  </a:cubicBezTo>
                  <a:cubicBezTo>
                    <a:pt x="313" y="150"/>
                    <a:pt x="313" y="150"/>
                    <a:pt x="313" y="150"/>
                  </a:cubicBezTo>
                  <a:cubicBezTo>
                    <a:pt x="305" y="154"/>
                    <a:pt x="298" y="157"/>
                    <a:pt x="290" y="157"/>
                  </a:cubicBezTo>
                  <a:cubicBezTo>
                    <a:pt x="282" y="157"/>
                    <a:pt x="274" y="154"/>
                    <a:pt x="267" y="150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42" y="159"/>
                    <a:pt x="223" y="159"/>
                    <a:pt x="210" y="150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85" y="159"/>
                    <a:pt x="166" y="159"/>
                    <a:pt x="152" y="150"/>
                  </a:cubicBezTo>
                  <a:lnTo>
                    <a:pt x="147" y="146"/>
                  </a:lnTo>
                  <a:close/>
                  <a:moveTo>
                    <a:pt x="314" y="194"/>
                  </a:moveTo>
                  <a:cubicBezTo>
                    <a:pt x="314" y="216"/>
                    <a:pt x="314" y="216"/>
                    <a:pt x="314" y="216"/>
                  </a:cubicBezTo>
                  <a:cubicBezTo>
                    <a:pt x="160" y="216"/>
                    <a:pt x="160" y="216"/>
                    <a:pt x="160" y="216"/>
                  </a:cubicBezTo>
                  <a:cubicBezTo>
                    <a:pt x="152" y="194"/>
                    <a:pt x="152" y="194"/>
                    <a:pt x="152" y="194"/>
                  </a:cubicBezTo>
                  <a:cubicBezTo>
                    <a:pt x="160" y="198"/>
                    <a:pt x="168" y="200"/>
                    <a:pt x="176" y="200"/>
                  </a:cubicBezTo>
                  <a:cubicBezTo>
                    <a:pt x="186" y="200"/>
                    <a:pt x="196" y="197"/>
                    <a:pt x="204" y="191"/>
                  </a:cubicBezTo>
                  <a:cubicBezTo>
                    <a:pt x="213" y="197"/>
                    <a:pt x="223" y="200"/>
                    <a:pt x="233" y="200"/>
                  </a:cubicBezTo>
                  <a:cubicBezTo>
                    <a:pt x="243" y="200"/>
                    <a:pt x="253" y="197"/>
                    <a:pt x="262" y="191"/>
                  </a:cubicBezTo>
                  <a:cubicBezTo>
                    <a:pt x="270" y="197"/>
                    <a:pt x="280" y="200"/>
                    <a:pt x="290" y="200"/>
                  </a:cubicBezTo>
                  <a:cubicBezTo>
                    <a:pt x="298" y="200"/>
                    <a:pt x="306" y="198"/>
                    <a:pt x="314" y="19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202"/>
            <p:cNvGrpSpPr/>
            <p:nvPr/>
          </p:nvGrpSpPr>
          <p:grpSpPr>
            <a:xfrm>
              <a:off x="719665" y="3753036"/>
              <a:ext cx="3187887" cy="2363602"/>
              <a:chOff x="-59636" y="1894161"/>
              <a:chExt cx="3187887" cy="2363602"/>
            </a:xfrm>
          </p:grpSpPr>
          <p:sp>
            <p:nvSpPr>
              <p:cNvPr id="31" name="TextBox 203"/>
              <p:cNvSpPr txBox="1"/>
              <p:nvPr/>
            </p:nvSpPr>
            <p:spPr>
              <a:xfrm flipH="1">
                <a:off x="-59636" y="2109605"/>
                <a:ext cx="3187887" cy="214815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2" name="Rectangle 204"/>
              <p:cNvSpPr/>
              <p:nvPr/>
            </p:nvSpPr>
            <p:spPr>
              <a:xfrm flipH="1">
                <a:off x="2046954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Group 205"/>
            <p:cNvGrpSpPr/>
            <p:nvPr/>
          </p:nvGrpSpPr>
          <p:grpSpPr>
            <a:xfrm>
              <a:off x="8594153" y="1813713"/>
              <a:ext cx="2878706" cy="822184"/>
              <a:chOff x="711507" y="1894161"/>
              <a:chExt cx="2878706" cy="822184"/>
            </a:xfrm>
          </p:grpSpPr>
          <p:sp>
            <p:nvSpPr>
              <p:cNvPr id="29" name="TextBox 206"/>
              <p:cNvSpPr txBox="1"/>
              <p:nvPr/>
            </p:nvSpPr>
            <p:spPr>
              <a:xfrm flipH="1">
                <a:off x="711507" y="2109605"/>
                <a:ext cx="2878706" cy="6067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0" name="Rectangle 207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0" name="Group 208"/>
            <p:cNvGrpSpPr/>
            <p:nvPr/>
          </p:nvGrpSpPr>
          <p:grpSpPr>
            <a:xfrm>
              <a:off x="8851569" y="3516946"/>
              <a:ext cx="2621289" cy="671403"/>
              <a:chOff x="711507" y="1894161"/>
              <a:chExt cx="2621289" cy="671403"/>
            </a:xfrm>
          </p:grpSpPr>
          <p:sp>
            <p:nvSpPr>
              <p:cNvPr id="27" name="TextBox 209"/>
              <p:cNvSpPr txBox="1"/>
              <p:nvPr/>
            </p:nvSpPr>
            <p:spPr>
              <a:xfrm flipH="1">
                <a:off x="711507" y="2109605"/>
                <a:ext cx="2621289" cy="45595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8" name="Rectangle 210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1" name="Group 211"/>
            <p:cNvGrpSpPr/>
            <p:nvPr/>
          </p:nvGrpSpPr>
          <p:grpSpPr>
            <a:xfrm>
              <a:off x="7789714" y="4905164"/>
              <a:ext cx="3704098" cy="1219552"/>
              <a:chOff x="711507" y="1894161"/>
              <a:chExt cx="3704098" cy="1219552"/>
            </a:xfrm>
          </p:grpSpPr>
          <p:sp>
            <p:nvSpPr>
              <p:cNvPr id="25" name="TextBox 212"/>
              <p:cNvSpPr txBox="1"/>
              <p:nvPr/>
            </p:nvSpPr>
            <p:spPr>
              <a:xfrm flipH="1">
                <a:off x="711507" y="2109604"/>
                <a:ext cx="3704098" cy="100410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6" name="Rectangle 213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2" name="Group 5"/>
            <p:cNvGrpSpPr/>
            <p:nvPr/>
          </p:nvGrpSpPr>
          <p:grpSpPr>
            <a:xfrm>
              <a:off x="4880686" y="4806251"/>
              <a:ext cx="2211158" cy="1323049"/>
              <a:chOff x="4890092" y="4915615"/>
              <a:chExt cx="2211158" cy="1323049"/>
            </a:xfrm>
          </p:grpSpPr>
          <p:sp>
            <p:nvSpPr>
              <p:cNvPr id="23" name="TextBox 215"/>
              <p:cNvSpPr txBox="1"/>
              <p:nvPr/>
            </p:nvSpPr>
            <p:spPr>
              <a:xfrm flipH="1">
                <a:off x="4890092" y="5131060"/>
                <a:ext cx="2211158" cy="110760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4" name="Rectangle 216"/>
              <p:cNvSpPr/>
              <p:nvPr/>
            </p:nvSpPr>
            <p:spPr>
              <a:xfrm flipH="1">
                <a:off x="5457062" y="4915615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0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9" name="Diamond 33">
            <a:extLst>
              <a:ext uri="{FF2B5EF4-FFF2-40B4-BE49-F238E27FC236}">
                <a16:creationId xmlns:a16="http://schemas.microsoft.com/office/drawing/2014/main" id="{02246B1D-FD85-4917-829F-4CBCB7C8FA0C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197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4829" y="832850"/>
            <a:ext cx="2185350" cy="3477800"/>
            <a:chOff x="735349" y="1560176"/>
            <a:chExt cx="2419318" cy="3850140"/>
          </a:xfrm>
        </p:grpSpPr>
        <p:sp>
          <p:nvSpPr>
            <p:cNvPr id="19" name="任意多边形 8"/>
            <p:cNvSpPr>
              <a:spLocks/>
            </p:cNvSpPr>
            <p:nvPr/>
          </p:nvSpPr>
          <p:spPr bwMode="auto">
            <a:xfrm>
              <a:off x="738726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 9"/>
            <p:cNvSpPr>
              <a:spLocks/>
            </p:cNvSpPr>
            <p:nvPr/>
          </p:nvSpPr>
          <p:spPr bwMode="auto">
            <a:xfrm>
              <a:off x="735349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 10"/>
            <p:cNvSpPr>
              <a:spLocks/>
            </p:cNvSpPr>
            <p:nvPr/>
          </p:nvSpPr>
          <p:spPr bwMode="auto">
            <a:xfrm flipH="1">
              <a:off x="738726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 11"/>
            <p:cNvSpPr>
              <a:spLocks/>
            </p:cNvSpPr>
            <p:nvPr/>
          </p:nvSpPr>
          <p:spPr bwMode="auto">
            <a:xfrm>
              <a:off x="954829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 dirty="0">
                  <a:solidFill>
                    <a:srgbClr val="4D4E4C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1" dirty="0">
                  <a:solidFill>
                    <a:srgbClr val="4D4E4C"/>
                  </a:solidFill>
                  <a:cs typeface="+mn-ea"/>
                  <a:sym typeface="+mn-lt"/>
                </a:rPr>
              </a:br>
              <a:r>
                <a:rPr lang="zh-CN" altLang="en-US" sz="1051" dirty="0">
                  <a:solidFill>
                    <a:srgbClr val="4D4E4C"/>
                  </a:solidFill>
                  <a:cs typeface="+mn-ea"/>
                  <a:sym typeface="+mn-lt"/>
                </a:rPr>
                <a:t>如需更改请在（设置形状格式）菜单下（文本选项）中调整。</a:t>
              </a:r>
            </a:p>
          </p:txBody>
        </p:sp>
        <p:sp>
          <p:nvSpPr>
            <p:cNvPr id="23" name="任意多边形 19"/>
            <p:cNvSpPr>
              <a:spLocks/>
            </p:cNvSpPr>
            <p:nvPr/>
          </p:nvSpPr>
          <p:spPr bwMode="auto">
            <a:xfrm>
              <a:off x="929502" y="4905517"/>
              <a:ext cx="2008220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1111837" y="1978027"/>
              <a:ext cx="154086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  <a:cs typeface="+mn-ea"/>
                  <a:sym typeface="+mn-lt"/>
                </a:rPr>
                <a:t>125,000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325" y="832850"/>
            <a:ext cx="2185350" cy="3477800"/>
            <a:chOff x="3508363" y="1560176"/>
            <a:chExt cx="2419318" cy="3850140"/>
          </a:xfrm>
        </p:grpSpPr>
        <p:sp>
          <p:nvSpPr>
            <p:cNvPr id="13" name="任意多边形 6"/>
            <p:cNvSpPr>
              <a:spLocks/>
            </p:cNvSpPr>
            <p:nvPr/>
          </p:nvSpPr>
          <p:spPr bwMode="auto">
            <a:xfrm>
              <a:off x="3511740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 7"/>
            <p:cNvSpPr>
              <a:spLocks/>
            </p:cNvSpPr>
            <p:nvPr/>
          </p:nvSpPr>
          <p:spPr bwMode="auto">
            <a:xfrm>
              <a:off x="3508363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 12"/>
            <p:cNvSpPr>
              <a:spLocks/>
            </p:cNvSpPr>
            <p:nvPr/>
          </p:nvSpPr>
          <p:spPr bwMode="auto">
            <a:xfrm flipH="1">
              <a:off x="3511740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13"/>
            <p:cNvSpPr>
              <a:spLocks/>
            </p:cNvSpPr>
            <p:nvPr/>
          </p:nvSpPr>
          <p:spPr bwMode="auto">
            <a:xfrm>
              <a:off x="3727842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</a:br>
              <a: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  <a:t>如需更改请在（设置形状格式）菜单下（文本选项）中调整。</a:t>
              </a:r>
            </a:p>
          </p:txBody>
        </p:sp>
        <p:sp>
          <p:nvSpPr>
            <p:cNvPr id="17" name="任意多边形 20"/>
            <p:cNvSpPr>
              <a:spLocks/>
            </p:cNvSpPr>
            <p:nvPr/>
          </p:nvSpPr>
          <p:spPr bwMode="auto">
            <a:xfrm>
              <a:off x="3727841" y="4905517"/>
              <a:ext cx="200315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 dirty="0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任意多边形 24"/>
            <p:cNvSpPr>
              <a:spLocks/>
            </p:cNvSpPr>
            <p:nvPr/>
          </p:nvSpPr>
          <p:spPr bwMode="auto">
            <a:xfrm>
              <a:off x="3885695" y="1978027"/>
              <a:ext cx="1508148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  <a:cs typeface="+mn-ea"/>
                  <a:sym typeface="+mn-lt"/>
                </a:rPr>
                <a:t>150,000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3822" y="831325"/>
            <a:ext cx="2185349" cy="3480849"/>
            <a:chOff x="6281377" y="1560176"/>
            <a:chExt cx="2419317" cy="3853516"/>
          </a:xfrm>
        </p:grpSpPr>
        <p:sp>
          <p:nvSpPr>
            <p:cNvPr id="7" name="任意多边形 4"/>
            <p:cNvSpPr>
              <a:spLocks/>
            </p:cNvSpPr>
            <p:nvPr/>
          </p:nvSpPr>
          <p:spPr bwMode="auto">
            <a:xfrm>
              <a:off x="6284753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5"/>
            <p:cNvSpPr>
              <a:spLocks/>
            </p:cNvSpPr>
            <p:nvPr/>
          </p:nvSpPr>
          <p:spPr bwMode="auto">
            <a:xfrm>
              <a:off x="6281377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 14"/>
            <p:cNvSpPr>
              <a:spLocks/>
            </p:cNvSpPr>
            <p:nvPr/>
          </p:nvSpPr>
          <p:spPr bwMode="auto">
            <a:xfrm flipH="1">
              <a:off x="6284753" y="3819105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 15"/>
            <p:cNvSpPr>
              <a:spLocks/>
            </p:cNvSpPr>
            <p:nvPr/>
          </p:nvSpPr>
          <p:spPr bwMode="auto">
            <a:xfrm>
              <a:off x="6500857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</a:br>
              <a:r>
                <a:rPr lang="zh-CN" altLang="en-US" sz="1051">
                  <a:solidFill>
                    <a:srgbClr val="4D4E4C"/>
                  </a:solidFill>
                  <a:cs typeface="+mn-ea"/>
                  <a:sym typeface="+mn-lt"/>
                </a:rPr>
                <a:t>如需更改请在（设置形状格式）菜单下（文本选项）中调整。</a:t>
              </a:r>
            </a:p>
          </p:txBody>
        </p:sp>
        <p:sp>
          <p:nvSpPr>
            <p:cNvPr id="11" name="任意多边形 21"/>
            <p:cNvSpPr>
              <a:spLocks/>
            </p:cNvSpPr>
            <p:nvPr/>
          </p:nvSpPr>
          <p:spPr bwMode="auto">
            <a:xfrm>
              <a:off x="6461181" y="4905517"/>
              <a:ext cx="2216724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任意多边形 25"/>
            <p:cNvSpPr>
              <a:spLocks/>
            </p:cNvSpPr>
            <p:nvPr/>
          </p:nvSpPr>
          <p:spPr bwMode="auto">
            <a:xfrm>
              <a:off x="6658709" y="1978027"/>
              <a:ext cx="1550795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  <a:cs typeface="+mn-ea"/>
                  <a:sym typeface="+mn-lt"/>
                </a:rPr>
                <a:t>170,000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Diamond 33">
            <a:extLst>
              <a:ext uri="{FF2B5EF4-FFF2-40B4-BE49-F238E27FC236}">
                <a16:creationId xmlns:a16="http://schemas.microsoft.com/office/drawing/2014/main" id="{FF26B611-9129-4239-A76D-C608F6A53206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381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4540206" y="2838351"/>
            <a:ext cx="1271075" cy="1256888"/>
            <a:chOff x="4540206" y="2838351"/>
            <a:chExt cx="1271075" cy="1256888"/>
          </a:xfrm>
        </p:grpSpPr>
        <p:sp>
          <p:nvSpPr>
            <p:cNvPr id="10" name="矩形: 圆角 9"/>
            <p:cNvSpPr/>
            <p:nvPr/>
          </p:nvSpPr>
          <p:spPr>
            <a:xfrm>
              <a:off x="4554393" y="2838351"/>
              <a:ext cx="1256888" cy="1256888"/>
            </a:xfrm>
            <a:prstGeom prst="roundRect">
              <a:avLst>
                <a:gd name="adj" fmla="val 5067"/>
              </a:avLst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4554393" y="2838351"/>
              <a:ext cx="939521" cy="939521"/>
            </a:xfrm>
            <a:prstGeom prst="roundRect">
              <a:avLst>
                <a:gd name="adj" fmla="val 5067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文本框 26"/>
            <p:cNvSpPr txBox="1"/>
            <p:nvPr/>
          </p:nvSpPr>
          <p:spPr>
            <a:xfrm>
              <a:off x="4540206" y="2840879"/>
              <a:ext cx="435456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05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347270" y="2838351"/>
            <a:ext cx="1110026" cy="1110026"/>
            <a:chOff x="3347270" y="2838351"/>
            <a:chExt cx="1110026" cy="1110026"/>
          </a:xfrm>
        </p:grpSpPr>
        <p:sp>
          <p:nvSpPr>
            <p:cNvPr id="8" name="矩形: 圆角 7"/>
            <p:cNvSpPr/>
            <p:nvPr/>
          </p:nvSpPr>
          <p:spPr>
            <a:xfrm>
              <a:off x="3347270" y="2838351"/>
              <a:ext cx="1110026" cy="1110026"/>
            </a:xfrm>
            <a:prstGeom prst="roundRect">
              <a:avLst>
                <a:gd name="adj" fmla="val 5067"/>
              </a:avLst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3716111" y="2838351"/>
              <a:ext cx="741185" cy="741185"/>
            </a:xfrm>
            <a:prstGeom prst="roundRect">
              <a:avLst>
                <a:gd name="adj" fmla="val 5067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文本框 28"/>
            <p:cNvSpPr txBox="1"/>
            <p:nvPr/>
          </p:nvSpPr>
          <p:spPr>
            <a:xfrm>
              <a:off x="4021840" y="2840880"/>
              <a:ext cx="435455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082373" y="1373371"/>
            <a:ext cx="1374923" cy="1399973"/>
            <a:chOff x="3082373" y="1373371"/>
            <a:chExt cx="1374923" cy="1399973"/>
          </a:xfrm>
        </p:grpSpPr>
        <p:sp>
          <p:nvSpPr>
            <p:cNvPr id="4" name="矩形: 圆角 3"/>
            <p:cNvSpPr/>
            <p:nvPr/>
          </p:nvSpPr>
          <p:spPr>
            <a:xfrm>
              <a:off x="3082373" y="1373371"/>
              <a:ext cx="1374923" cy="1374923"/>
            </a:xfrm>
            <a:prstGeom prst="roundRect">
              <a:avLst>
                <a:gd name="adj" fmla="val 5067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3453088" y="1740764"/>
              <a:ext cx="1004207" cy="1004207"/>
            </a:xfrm>
            <a:prstGeom prst="roundRect">
              <a:avLst>
                <a:gd name="adj" fmla="val 5067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文本框 29"/>
            <p:cNvSpPr txBox="1"/>
            <p:nvPr/>
          </p:nvSpPr>
          <p:spPr>
            <a:xfrm>
              <a:off x="4020701" y="2467972"/>
              <a:ext cx="435455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sp>
        <p:nvSpPr>
          <p:cNvPr id="16" name="文本框 30"/>
          <p:cNvSpPr txBox="1"/>
          <p:nvPr/>
        </p:nvSpPr>
        <p:spPr>
          <a:xfrm>
            <a:off x="2476182" y="2364098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4536779" y="1844593"/>
            <a:ext cx="921314" cy="903701"/>
            <a:chOff x="4536779" y="1844593"/>
            <a:chExt cx="921314" cy="903701"/>
          </a:xfrm>
        </p:grpSpPr>
        <p:sp>
          <p:nvSpPr>
            <p:cNvPr id="6" name="矩形: 圆角 5"/>
            <p:cNvSpPr/>
            <p:nvPr/>
          </p:nvSpPr>
          <p:spPr>
            <a:xfrm>
              <a:off x="4554393" y="1844593"/>
              <a:ext cx="903700" cy="903700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4554393" y="2250223"/>
              <a:ext cx="498071" cy="498071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4536779" y="2379115"/>
              <a:ext cx="435456" cy="30537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br>
                <a:rPr lang="en-US" sz="100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000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</p:grpSp>
      <p:sp>
        <p:nvSpPr>
          <p:cNvPr id="17" name="文本框 31"/>
          <p:cNvSpPr txBox="1"/>
          <p:nvPr/>
        </p:nvSpPr>
        <p:spPr>
          <a:xfrm>
            <a:off x="5529866" y="2364098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85%</a:t>
            </a:r>
          </a:p>
        </p:txBody>
      </p:sp>
      <p:sp>
        <p:nvSpPr>
          <p:cNvPr id="18" name="文本框 32"/>
          <p:cNvSpPr txBox="1"/>
          <p:nvPr/>
        </p:nvSpPr>
        <p:spPr>
          <a:xfrm>
            <a:off x="5883053" y="3714366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19" name="文本框 33"/>
          <p:cNvSpPr txBox="1"/>
          <p:nvPr/>
        </p:nvSpPr>
        <p:spPr>
          <a:xfrm>
            <a:off x="2742218" y="3565129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19310" y="1271277"/>
            <a:ext cx="1997325" cy="843644"/>
            <a:chOff x="952500" y="1676438"/>
            <a:chExt cx="2663100" cy="1124858"/>
          </a:xfrm>
        </p:grpSpPr>
        <p:sp>
          <p:nvSpPr>
            <p:cNvPr id="68" name="任意多边形: 形状 67"/>
            <p:cNvSpPr/>
            <p:nvPr/>
          </p:nvSpPr>
          <p:spPr>
            <a:xfrm>
              <a:off x="952500" y="1676438"/>
              <a:ext cx="554390" cy="690446"/>
            </a:xfrm>
            <a:custGeom>
              <a:avLst/>
              <a:gdLst/>
              <a:ahLst/>
              <a:cxnLst/>
              <a:rect l="l" t="t" r="r" b="b"/>
              <a:pathLst>
                <a:path w="121891" h="151805">
                  <a:moveTo>
                    <a:pt x="54248" y="100459"/>
                  </a:moveTo>
                  <a:lnTo>
                    <a:pt x="60722" y="100459"/>
                  </a:lnTo>
                  <a:lnTo>
                    <a:pt x="82823" y="151805"/>
                  </a:lnTo>
                  <a:lnTo>
                    <a:pt x="76349" y="151805"/>
                  </a:lnTo>
                  <a:close/>
                  <a:moveTo>
                    <a:pt x="46435" y="100459"/>
                  </a:moveTo>
                  <a:lnTo>
                    <a:pt x="52685" y="100459"/>
                  </a:lnTo>
                  <a:lnTo>
                    <a:pt x="52685" y="151805"/>
                  </a:lnTo>
                  <a:lnTo>
                    <a:pt x="46435" y="151805"/>
                  </a:lnTo>
                  <a:close/>
                  <a:moveTo>
                    <a:pt x="37505" y="100459"/>
                  </a:moveTo>
                  <a:lnTo>
                    <a:pt x="44425" y="100459"/>
                  </a:lnTo>
                  <a:lnTo>
                    <a:pt x="18529" y="151805"/>
                  </a:lnTo>
                  <a:lnTo>
                    <a:pt x="11832" y="151805"/>
                  </a:lnTo>
                  <a:close/>
                  <a:moveTo>
                    <a:pt x="121891" y="56481"/>
                  </a:moveTo>
                  <a:lnTo>
                    <a:pt x="114300" y="78358"/>
                  </a:lnTo>
                  <a:lnTo>
                    <a:pt x="121891" y="99120"/>
                  </a:lnTo>
                  <a:lnTo>
                    <a:pt x="86172" y="83939"/>
                  </a:lnTo>
                  <a:lnTo>
                    <a:pt x="86172" y="69652"/>
                  </a:lnTo>
                  <a:close/>
                  <a:moveTo>
                    <a:pt x="53355" y="32147"/>
                  </a:moveTo>
                  <a:cubicBezTo>
                    <a:pt x="52016" y="38398"/>
                    <a:pt x="48965" y="43533"/>
                    <a:pt x="44202" y="47551"/>
                  </a:cubicBezTo>
                  <a:cubicBezTo>
                    <a:pt x="41672" y="49560"/>
                    <a:pt x="38975" y="51067"/>
                    <a:pt x="36110" y="52072"/>
                  </a:cubicBezTo>
                  <a:lnTo>
                    <a:pt x="28360" y="53355"/>
                  </a:lnTo>
                  <a:lnTo>
                    <a:pt x="78135" y="53355"/>
                  </a:lnTo>
                  <a:lnTo>
                    <a:pt x="70433" y="52072"/>
                  </a:lnTo>
                  <a:cubicBezTo>
                    <a:pt x="67605" y="51067"/>
                    <a:pt x="64964" y="49560"/>
                    <a:pt x="62508" y="47551"/>
                  </a:cubicBezTo>
                  <a:cubicBezTo>
                    <a:pt x="57597" y="43533"/>
                    <a:pt x="54546" y="38398"/>
                    <a:pt x="53355" y="32147"/>
                  </a:cubicBezTo>
                  <a:close/>
                  <a:moveTo>
                    <a:pt x="79251" y="19199"/>
                  </a:moveTo>
                  <a:cubicBezTo>
                    <a:pt x="77168" y="19199"/>
                    <a:pt x="75345" y="19906"/>
                    <a:pt x="73782" y="21320"/>
                  </a:cubicBezTo>
                  <a:cubicBezTo>
                    <a:pt x="72219" y="22734"/>
                    <a:pt x="71438" y="24483"/>
                    <a:pt x="71438" y="26566"/>
                  </a:cubicBezTo>
                  <a:cubicBezTo>
                    <a:pt x="71438" y="28650"/>
                    <a:pt x="72219" y="30436"/>
                    <a:pt x="73782" y="31924"/>
                  </a:cubicBezTo>
                  <a:cubicBezTo>
                    <a:pt x="75345" y="33412"/>
                    <a:pt x="77168" y="34156"/>
                    <a:pt x="79251" y="34156"/>
                  </a:cubicBezTo>
                  <a:cubicBezTo>
                    <a:pt x="81484" y="34156"/>
                    <a:pt x="83344" y="33412"/>
                    <a:pt x="84832" y="31924"/>
                  </a:cubicBezTo>
                  <a:cubicBezTo>
                    <a:pt x="86321" y="30436"/>
                    <a:pt x="87065" y="28650"/>
                    <a:pt x="87065" y="26566"/>
                  </a:cubicBezTo>
                  <a:cubicBezTo>
                    <a:pt x="87065" y="24483"/>
                    <a:pt x="86321" y="22734"/>
                    <a:pt x="84832" y="21320"/>
                  </a:cubicBezTo>
                  <a:cubicBezTo>
                    <a:pt x="83344" y="19906"/>
                    <a:pt x="81484" y="19199"/>
                    <a:pt x="79251" y="19199"/>
                  </a:cubicBezTo>
                  <a:close/>
                  <a:moveTo>
                    <a:pt x="26566" y="19199"/>
                  </a:moveTo>
                  <a:cubicBezTo>
                    <a:pt x="24483" y="19199"/>
                    <a:pt x="22659" y="19906"/>
                    <a:pt x="21097" y="21320"/>
                  </a:cubicBezTo>
                  <a:cubicBezTo>
                    <a:pt x="19534" y="22734"/>
                    <a:pt x="18753" y="24483"/>
                    <a:pt x="18753" y="26566"/>
                  </a:cubicBezTo>
                  <a:cubicBezTo>
                    <a:pt x="18753" y="28650"/>
                    <a:pt x="19534" y="30436"/>
                    <a:pt x="21097" y="31924"/>
                  </a:cubicBezTo>
                  <a:cubicBezTo>
                    <a:pt x="22659" y="33412"/>
                    <a:pt x="24483" y="34156"/>
                    <a:pt x="26566" y="34156"/>
                  </a:cubicBezTo>
                  <a:cubicBezTo>
                    <a:pt x="28799" y="34156"/>
                    <a:pt x="30659" y="33412"/>
                    <a:pt x="32147" y="31924"/>
                  </a:cubicBezTo>
                  <a:cubicBezTo>
                    <a:pt x="33635" y="30436"/>
                    <a:pt x="34380" y="28650"/>
                    <a:pt x="34380" y="26566"/>
                  </a:cubicBezTo>
                  <a:cubicBezTo>
                    <a:pt x="34380" y="24483"/>
                    <a:pt x="33635" y="22734"/>
                    <a:pt x="32147" y="21320"/>
                  </a:cubicBezTo>
                  <a:cubicBezTo>
                    <a:pt x="30659" y="19906"/>
                    <a:pt x="28799" y="19199"/>
                    <a:pt x="26566" y="19199"/>
                  </a:cubicBezTo>
                  <a:close/>
                  <a:moveTo>
                    <a:pt x="27013" y="0"/>
                  </a:moveTo>
                  <a:cubicBezTo>
                    <a:pt x="33412" y="0"/>
                    <a:pt x="39142" y="2084"/>
                    <a:pt x="44202" y="6251"/>
                  </a:cubicBezTo>
                  <a:cubicBezTo>
                    <a:pt x="48965" y="10270"/>
                    <a:pt x="52016" y="15330"/>
                    <a:pt x="53355" y="21432"/>
                  </a:cubicBezTo>
                  <a:cubicBezTo>
                    <a:pt x="54546" y="15330"/>
                    <a:pt x="57597" y="10270"/>
                    <a:pt x="62508" y="6251"/>
                  </a:cubicBezTo>
                  <a:cubicBezTo>
                    <a:pt x="67419" y="2084"/>
                    <a:pt x="73075" y="0"/>
                    <a:pt x="79475" y="0"/>
                  </a:cubicBezTo>
                  <a:cubicBezTo>
                    <a:pt x="86916" y="0"/>
                    <a:pt x="93316" y="2679"/>
                    <a:pt x="98673" y="8037"/>
                  </a:cubicBezTo>
                  <a:cubicBezTo>
                    <a:pt x="103882" y="13097"/>
                    <a:pt x="106487" y="19422"/>
                    <a:pt x="106487" y="27013"/>
                  </a:cubicBezTo>
                  <a:cubicBezTo>
                    <a:pt x="106487" y="34305"/>
                    <a:pt x="103882" y="40630"/>
                    <a:pt x="98673" y="45988"/>
                  </a:cubicBezTo>
                  <a:cubicBezTo>
                    <a:pt x="95994" y="48518"/>
                    <a:pt x="93055" y="50416"/>
                    <a:pt x="89855" y="51681"/>
                  </a:cubicBezTo>
                  <a:lnTo>
                    <a:pt x="80696" y="53355"/>
                  </a:lnTo>
                  <a:lnTo>
                    <a:pt x="85949" y="53355"/>
                  </a:lnTo>
                  <a:lnTo>
                    <a:pt x="85949" y="100013"/>
                  </a:lnTo>
                  <a:lnTo>
                    <a:pt x="15404" y="100013"/>
                  </a:lnTo>
                  <a:lnTo>
                    <a:pt x="15404" y="53355"/>
                  </a:lnTo>
                  <a:lnTo>
                    <a:pt x="25785" y="53355"/>
                  </a:lnTo>
                  <a:lnTo>
                    <a:pt x="16576" y="51681"/>
                  </a:lnTo>
                  <a:cubicBezTo>
                    <a:pt x="13413" y="50416"/>
                    <a:pt x="10567" y="48518"/>
                    <a:pt x="8037" y="45988"/>
                  </a:cubicBezTo>
                  <a:cubicBezTo>
                    <a:pt x="2679" y="40630"/>
                    <a:pt x="0" y="34305"/>
                    <a:pt x="0" y="27013"/>
                  </a:cubicBezTo>
                  <a:cubicBezTo>
                    <a:pt x="0" y="19422"/>
                    <a:pt x="2679" y="13097"/>
                    <a:pt x="8037" y="8037"/>
                  </a:cubicBezTo>
                  <a:cubicBezTo>
                    <a:pt x="13097" y="2679"/>
                    <a:pt x="19422" y="0"/>
                    <a:pt x="27013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055090" y="2504020"/>
              <a:ext cx="1721401" cy="297276"/>
              <a:chOff x="1055090" y="2682713"/>
              <a:chExt cx="1721401" cy="297276"/>
            </a:xfrm>
          </p:grpSpPr>
          <p:sp>
            <p:nvSpPr>
              <p:cNvPr id="73" name="任意多边形: 形状 72"/>
              <p:cNvSpPr>
                <a:spLocks/>
              </p:cNvSpPr>
              <p:nvPr/>
            </p:nvSpPr>
            <p:spPr bwMode="auto">
              <a:xfrm>
                <a:off x="105509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>
                <a:spLocks/>
              </p:cNvSpPr>
              <p:nvPr/>
            </p:nvSpPr>
            <p:spPr bwMode="auto">
              <a:xfrm>
                <a:off x="123235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/>
              <p:cNvSpPr>
                <a:spLocks/>
              </p:cNvSpPr>
              <p:nvPr/>
            </p:nvSpPr>
            <p:spPr bwMode="auto">
              <a:xfrm>
                <a:off x="140962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/>
              <p:cNvSpPr>
                <a:spLocks/>
              </p:cNvSpPr>
              <p:nvPr/>
            </p:nvSpPr>
            <p:spPr bwMode="auto">
              <a:xfrm>
                <a:off x="158688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/>
              <p:cNvSpPr>
                <a:spLocks/>
              </p:cNvSpPr>
              <p:nvPr/>
            </p:nvSpPr>
            <p:spPr bwMode="auto">
              <a:xfrm>
                <a:off x="176415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/>
              <p:cNvSpPr>
                <a:spLocks/>
              </p:cNvSpPr>
              <p:nvPr/>
            </p:nvSpPr>
            <p:spPr bwMode="auto">
              <a:xfrm>
                <a:off x="194142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>
                <a:spLocks/>
              </p:cNvSpPr>
              <p:nvPr/>
            </p:nvSpPr>
            <p:spPr bwMode="auto">
              <a:xfrm>
                <a:off x="211868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>
                <a:spLocks/>
              </p:cNvSpPr>
              <p:nvPr/>
            </p:nvSpPr>
            <p:spPr bwMode="auto">
              <a:xfrm>
                <a:off x="229595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/>
              <p:cNvSpPr>
                <a:spLocks/>
              </p:cNvSpPr>
              <p:nvPr/>
            </p:nvSpPr>
            <p:spPr bwMode="auto">
              <a:xfrm>
                <a:off x="247321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>
                <a:spLocks/>
              </p:cNvSpPr>
              <p:nvPr/>
            </p:nvSpPr>
            <p:spPr bwMode="auto">
              <a:xfrm>
                <a:off x="2650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71372" y="1793691"/>
              <a:ext cx="1944228" cy="619652"/>
              <a:chOff x="1671372" y="1793691"/>
              <a:chExt cx="1944228" cy="619652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671372" y="179369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1671372" y="201286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019310" y="3527919"/>
            <a:ext cx="2132426" cy="781111"/>
            <a:chOff x="952500" y="5024502"/>
            <a:chExt cx="2843235" cy="1041481"/>
          </a:xfrm>
        </p:grpSpPr>
        <p:sp>
          <p:nvSpPr>
            <p:cNvPr id="54" name="任意多边形: 形状 53"/>
            <p:cNvSpPr/>
            <p:nvPr/>
          </p:nvSpPr>
          <p:spPr>
            <a:xfrm>
              <a:off x="952500" y="5505657"/>
              <a:ext cx="718872" cy="470533"/>
            </a:xfrm>
            <a:custGeom>
              <a:avLst/>
              <a:gdLst/>
              <a:ahLst/>
              <a:cxnLst/>
              <a:rect l="l" t="t" r="r" b="b"/>
              <a:pathLst>
                <a:path w="171897" h="112514">
                  <a:moveTo>
                    <a:pt x="54025" y="36835"/>
                  </a:moveTo>
                  <a:cubicBezTo>
                    <a:pt x="60276" y="36835"/>
                    <a:pt x="65559" y="39067"/>
                    <a:pt x="69875" y="43532"/>
                  </a:cubicBezTo>
                  <a:cubicBezTo>
                    <a:pt x="74340" y="47848"/>
                    <a:pt x="76572" y="53281"/>
                    <a:pt x="76572" y="59829"/>
                  </a:cubicBezTo>
                  <a:cubicBezTo>
                    <a:pt x="76572" y="65931"/>
                    <a:pt x="74340" y="71214"/>
                    <a:pt x="69875" y="75679"/>
                  </a:cubicBezTo>
                  <a:cubicBezTo>
                    <a:pt x="65559" y="80144"/>
                    <a:pt x="60276" y="82376"/>
                    <a:pt x="54025" y="82376"/>
                  </a:cubicBezTo>
                  <a:cubicBezTo>
                    <a:pt x="47625" y="82376"/>
                    <a:pt x="42193" y="80144"/>
                    <a:pt x="37728" y="75679"/>
                  </a:cubicBezTo>
                  <a:cubicBezTo>
                    <a:pt x="33263" y="71214"/>
                    <a:pt x="31031" y="65931"/>
                    <a:pt x="31031" y="59829"/>
                  </a:cubicBezTo>
                  <a:cubicBezTo>
                    <a:pt x="31031" y="53281"/>
                    <a:pt x="33263" y="47848"/>
                    <a:pt x="37728" y="43532"/>
                  </a:cubicBezTo>
                  <a:cubicBezTo>
                    <a:pt x="42193" y="39067"/>
                    <a:pt x="47625" y="36835"/>
                    <a:pt x="54025" y="36835"/>
                  </a:cubicBezTo>
                  <a:close/>
                  <a:moveTo>
                    <a:pt x="54025" y="24110"/>
                  </a:moveTo>
                  <a:cubicBezTo>
                    <a:pt x="44202" y="24110"/>
                    <a:pt x="35868" y="27608"/>
                    <a:pt x="29022" y="34603"/>
                  </a:cubicBezTo>
                  <a:cubicBezTo>
                    <a:pt x="22176" y="41449"/>
                    <a:pt x="18753" y="49857"/>
                    <a:pt x="18753" y="59829"/>
                  </a:cubicBezTo>
                  <a:cubicBezTo>
                    <a:pt x="18753" y="69354"/>
                    <a:pt x="22176" y="77540"/>
                    <a:pt x="29022" y="84386"/>
                  </a:cubicBezTo>
                  <a:cubicBezTo>
                    <a:pt x="35868" y="91232"/>
                    <a:pt x="44202" y="94655"/>
                    <a:pt x="54025" y="94655"/>
                  </a:cubicBezTo>
                  <a:cubicBezTo>
                    <a:pt x="63699" y="94655"/>
                    <a:pt x="71959" y="91232"/>
                    <a:pt x="78805" y="84386"/>
                  </a:cubicBezTo>
                  <a:cubicBezTo>
                    <a:pt x="85651" y="77540"/>
                    <a:pt x="89074" y="69354"/>
                    <a:pt x="89074" y="59829"/>
                  </a:cubicBezTo>
                  <a:cubicBezTo>
                    <a:pt x="89074" y="49857"/>
                    <a:pt x="85651" y="41449"/>
                    <a:pt x="78805" y="34603"/>
                  </a:cubicBezTo>
                  <a:cubicBezTo>
                    <a:pt x="71959" y="27608"/>
                    <a:pt x="63699" y="24110"/>
                    <a:pt x="54025" y="24110"/>
                  </a:cubicBezTo>
                  <a:close/>
                  <a:moveTo>
                    <a:pt x="135732" y="23887"/>
                  </a:moveTo>
                  <a:cubicBezTo>
                    <a:pt x="131118" y="23887"/>
                    <a:pt x="127174" y="24557"/>
                    <a:pt x="123900" y="25896"/>
                  </a:cubicBezTo>
                  <a:cubicBezTo>
                    <a:pt x="120477" y="27533"/>
                    <a:pt x="118765" y="29468"/>
                    <a:pt x="118765" y="31700"/>
                  </a:cubicBezTo>
                  <a:cubicBezTo>
                    <a:pt x="118765" y="33635"/>
                    <a:pt x="120477" y="35421"/>
                    <a:pt x="123900" y="37058"/>
                  </a:cubicBezTo>
                  <a:cubicBezTo>
                    <a:pt x="127174" y="38547"/>
                    <a:pt x="131118" y="39291"/>
                    <a:pt x="135732" y="39291"/>
                  </a:cubicBezTo>
                  <a:cubicBezTo>
                    <a:pt x="140345" y="39291"/>
                    <a:pt x="144364" y="38547"/>
                    <a:pt x="147787" y="37058"/>
                  </a:cubicBezTo>
                  <a:cubicBezTo>
                    <a:pt x="151061" y="35421"/>
                    <a:pt x="152698" y="33635"/>
                    <a:pt x="152698" y="31700"/>
                  </a:cubicBezTo>
                  <a:cubicBezTo>
                    <a:pt x="152698" y="29468"/>
                    <a:pt x="151061" y="27533"/>
                    <a:pt x="147787" y="25896"/>
                  </a:cubicBezTo>
                  <a:cubicBezTo>
                    <a:pt x="144364" y="24557"/>
                    <a:pt x="140345" y="23887"/>
                    <a:pt x="135732" y="23887"/>
                  </a:cubicBezTo>
                  <a:close/>
                  <a:moveTo>
                    <a:pt x="135732" y="0"/>
                  </a:moveTo>
                  <a:cubicBezTo>
                    <a:pt x="140345" y="0"/>
                    <a:pt x="144364" y="447"/>
                    <a:pt x="147787" y="1340"/>
                  </a:cubicBezTo>
                  <a:cubicBezTo>
                    <a:pt x="151061" y="2084"/>
                    <a:pt x="152698" y="3051"/>
                    <a:pt x="152698" y="4242"/>
                  </a:cubicBezTo>
                  <a:cubicBezTo>
                    <a:pt x="152698" y="5432"/>
                    <a:pt x="153665" y="6474"/>
                    <a:pt x="155600" y="7367"/>
                  </a:cubicBezTo>
                  <a:cubicBezTo>
                    <a:pt x="157684" y="8111"/>
                    <a:pt x="159916" y="8483"/>
                    <a:pt x="162297" y="8483"/>
                  </a:cubicBezTo>
                  <a:cubicBezTo>
                    <a:pt x="165125" y="8483"/>
                    <a:pt x="167432" y="11385"/>
                    <a:pt x="169218" y="17190"/>
                  </a:cubicBezTo>
                  <a:cubicBezTo>
                    <a:pt x="171004" y="22994"/>
                    <a:pt x="171897" y="30138"/>
                    <a:pt x="171897" y="38621"/>
                  </a:cubicBezTo>
                  <a:lnTo>
                    <a:pt x="171897" y="82376"/>
                  </a:lnTo>
                  <a:cubicBezTo>
                    <a:pt x="171897" y="90562"/>
                    <a:pt x="168995" y="97706"/>
                    <a:pt x="163190" y="103808"/>
                  </a:cubicBezTo>
                  <a:cubicBezTo>
                    <a:pt x="157088" y="109612"/>
                    <a:pt x="150019" y="112514"/>
                    <a:pt x="141982" y="112514"/>
                  </a:cubicBezTo>
                  <a:lnTo>
                    <a:pt x="30138" y="112514"/>
                  </a:lnTo>
                  <a:cubicBezTo>
                    <a:pt x="21952" y="112514"/>
                    <a:pt x="14809" y="109612"/>
                    <a:pt x="8707" y="103808"/>
                  </a:cubicBezTo>
                  <a:cubicBezTo>
                    <a:pt x="2902" y="97706"/>
                    <a:pt x="0" y="90562"/>
                    <a:pt x="0" y="82376"/>
                  </a:cubicBezTo>
                  <a:lnTo>
                    <a:pt x="0" y="38621"/>
                  </a:lnTo>
                  <a:cubicBezTo>
                    <a:pt x="0" y="30138"/>
                    <a:pt x="2902" y="22994"/>
                    <a:pt x="8707" y="17190"/>
                  </a:cubicBezTo>
                  <a:cubicBezTo>
                    <a:pt x="14809" y="11385"/>
                    <a:pt x="21952" y="8483"/>
                    <a:pt x="30138" y="8483"/>
                  </a:cubicBezTo>
                  <a:lnTo>
                    <a:pt x="88627" y="8483"/>
                  </a:lnTo>
                  <a:cubicBezTo>
                    <a:pt x="96962" y="8483"/>
                    <a:pt x="104106" y="8111"/>
                    <a:pt x="110059" y="7367"/>
                  </a:cubicBezTo>
                  <a:cubicBezTo>
                    <a:pt x="115863" y="6474"/>
                    <a:pt x="118765" y="5432"/>
                    <a:pt x="118765" y="4242"/>
                  </a:cubicBezTo>
                  <a:cubicBezTo>
                    <a:pt x="118765" y="3051"/>
                    <a:pt x="120477" y="2084"/>
                    <a:pt x="123900" y="1340"/>
                  </a:cubicBezTo>
                  <a:cubicBezTo>
                    <a:pt x="127174" y="447"/>
                    <a:pt x="131118" y="0"/>
                    <a:pt x="135732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55090" y="5024502"/>
              <a:ext cx="1721401" cy="297276"/>
              <a:chOff x="1055090" y="4939610"/>
              <a:chExt cx="1721401" cy="297276"/>
            </a:xfrm>
          </p:grpSpPr>
          <p:sp>
            <p:nvSpPr>
              <p:cNvPr id="58" name="任意多边形: 形状 57"/>
              <p:cNvSpPr>
                <a:spLocks/>
              </p:cNvSpPr>
              <p:nvPr/>
            </p:nvSpPr>
            <p:spPr bwMode="auto">
              <a:xfrm>
                <a:off x="105509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/>
              <p:cNvSpPr>
                <a:spLocks/>
              </p:cNvSpPr>
              <p:nvPr/>
            </p:nvSpPr>
            <p:spPr bwMode="auto">
              <a:xfrm>
                <a:off x="123235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>
                <a:spLocks/>
              </p:cNvSpPr>
              <p:nvPr/>
            </p:nvSpPr>
            <p:spPr bwMode="auto">
              <a:xfrm>
                <a:off x="140962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>
                <a:spLocks/>
              </p:cNvSpPr>
              <p:nvPr/>
            </p:nvSpPr>
            <p:spPr bwMode="auto">
              <a:xfrm>
                <a:off x="158688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>
                <a:spLocks/>
              </p:cNvSpPr>
              <p:nvPr/>
            </p:nvSpPr>
            <p:spPr bwMode="auto">
              <a:xfrm>
                <a:off x="1764154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>
                <a:spLocks/>
              </p:cNvSpPr>
              <p:nvPr/>
            </p:nvSpPr>
            <p:spPr bwMode="auto">
              <a:xfrm>
                <a:off x="194142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/>
              <p:cNvSpPr>
                <a:spLocks/>
              </p:cNvSpPr>
              <p:nvPr/>
            </p:nvSpPr>
            <p:spPr bwMode="auto">
              <a:xfrm>
                <a:off x="211868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/>
              <p:cNvSpPr>
                <a:spLocks/>
              </p:cNvSpPr>
              <p:nvPr/>
            </p:nvSpPr>
            <p:spPr bwMode="auto">
              <a:xfrm>
                <a:off x="229595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/>
              <p:cNvSpPr>
                <a:spLocks/>
              </p:cNvSpPr>
              <p:nvPr/>
            </p:nvSpPr>
            <p:spPr bwMode="auto">
              <a:xfrm>
                <a:off x="247321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/>
              <p:cNvSpPr>
                <a:spLocks/>
              </p:cNvSpPr>
              <p:nvPr/>
            </p:nvSpPr>
            <p:spPr bwMode="auto">
              <a:xfrm>
                <a:off x="2650481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851507" y="5446331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851507" y="5665504"/>
              <a:ext cx="1944228" cy="400479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5443" y="1214098"/>
            <a:ext cx="2149248" cy="900822"/>
            <a:chOff x="8382420" y="1600200"/>
            <a:chExt cx="2865664" cy="1201096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0509724" y="1600200"/>
              <a:ext cx="694944" cy="694944"/>
            </a:xfrm>
            <a:custGeom>
              <a:avLst/>
              <a:gdLst/>
              <a:ahLst/>
              <a:cxnLst/>
              <a:rect l="l" t="t" r="r" b="b"/>
              <a:pathLst>
                <a:path w="146902" h="145220">
                  <a:moveTo>
                    <a:pt x="137410" y="123064"/>
                  </a:moveTo>
                  <a:cubicBezTo>
                    <a:pt x="137707" y="122915"/>
                    <a:pt x="138005" y="122915"/>
                    <a:pt x="138303" y="123064"/>
                  </a:cubicBezTo>
                  <a:lnTo>
                    <a:pt x="138303" y="123510"/>
                  </a:lnTo>
                  <a:cubicBezTo>
                    <a:pt x="138600" y="123510"/>
                    <a:pt x="138823" y="123510"/>
                    <a:pt x="138972" y="123510"/>
                  </a:cubicBezTo>
                  <a:cubicBezTo>
                    <a:pt x="139270" y="123659"/>
                    <a:pt x="139419" y="123808"/>
                    <a:pt x="139419" y="123957"/>
                  </a:cubicBezTo>
                  <a:cubicBezTo>
                    <a:pt x="138675" y="126636"/>
                    <a:pt x="137707" y="128868"/>
                    <a:pt x="136517" y="130654"/>
                  </a:cubicBezTo>
                  <a:cubicBezTo>
                    <a:pt x="134582" y="133035"/>
                    <a:pt x="133466" y="134226"/>
                    <a:pt x="133168" y="134226"/>
                  </a:cubicBezTo>
                  <a:cubicBezTo>
                    <a:pt x="132870" y="134226"/>
                    <a:pt x="132721" y="134003"/>
                    <a:pt x="132721" y="133556"/>
                  </a:cubicBezTo>
                  <a:cubicBezTo>
                    <a:pt x="132721" y="133556"/>
                    <a:pt x="132498" y="133408"/>
                    <a:pt x="132052" y="133110"/>
                  </a:cubicBezTo>
                  <a:cubicBezTo>
                    <a:pt x="131903" y="132812"/>
                    <a:pt x="131754" y="132440"/>
                    <a:pt x="131605" y="131994"/>
                  </a:cubicBezTo>
                  <a:cubicBezTo>
                    <a:pt x="131605" y="131547"/>
                    <a:pt x="131754" y="131026"/>
                    <a:pt x="132052" y="130431"/>
                  </a:cubicBezTo>
                  <a:cubicBezTo>
                    <a:pt x="134284" y="126561"/>
                    <a:pt x="135624" y="124403"/>
                    <a:pt x="136070" y="123957"/>
                  </a:cubicBezTo>
                  <a:cubicBezTo>
                    <a:pt x="136517" y="123362"/>
                    <a:pt x="136963" y="123064"/>
                    <a:pt x="137410" y="123064"/>
                  </a:cubicBezTo>
                  <a:close/>
                  <a:moveTo>
                    <a:pt x="7929" y="123064"/>
                  </a:moveTo>
                  <a:cubicBezTo>
                    <a:pt x="8078" y="122915"/>
                    <a:pt x="8376" y="122915"/>
                    <a:pt x="8822" y="123064"/>
                  </a:cubicBezTo>
                  <a:cubicBezTo>
                    <a:pt x="9269" y="123064"/>
                    <a:pt x="9715" y="123362"/>
                    <a:pt x="10162" y="123957"/>
                  </a:cubicBezTo>
                  <a:cubicBezTo>
                    <a:pt x="10608" y="124403"/>
                    <a:pt x="11947" y="126561"/>
                    <a:pt x="14180" y="130431"/>
                  </a:cubicBezTo>
                  <a:cubicBezTo>
                    <a:pt x="14478" y="131026"/>
                    <a:pt x="14626" y="131547"/>
                    <a:pt x="14626" y="131994"/>
                  </a:cubicBezTo>
                  <a:cubicBezTo>
                    <a:pt x="14329" y="132440"/>
                    <a:pt x="14105" y="132812"/>
                    <a:pt x="13957" y="133110"/>
                  </a:cubicBezTo>
                  <a:cubicBezTo>
                    <a:pt x="13659" y="133408"/>
                    <a:pt x="13510" y="133556"/>
                    <a:pt x="13510" y="133556"/>
                  </a:cubicBezTo>
                  <a:cubicBezTo>
                    <a:pt x="13510" y="134003"/>
                    <a:pt x="13361" y="134226"/>
                    <a:pt x="13064" y="134226"/>
                  </a:cubicBezTo>
                  <a:cubicBezTo>
                    <a:pt x="12766" y="134226"/>
                    <a:pt x="11650" y="133035"/>
                    <a:pt x="9715" y="130654"/>
                  </a:cubicBezTo>
                  <a:cubicBezTo>
                    <a:pt x="8524" y="128868"/>
                    <a:pt x="7557" y="126636"/>
                    <a:pt x="6813" y="123957"/>
                  </a:cubicBezTo>
                  <a:cubicBezTo>
                    <a:pt x="6813" y="123808"/>
                    <a:pt x="6962" y="123659"/>
                    <a:pt x="7259" y="123510"/>
                  </a:cubicBezTo>
                  <a:cubicBezTo>
                    <a:pt x="7408" y="123510"/>
                    <a:pt x="7631" y="123510"/>
                    <a:pt x="7929" y="123510"/>
                  </a:cubicBezTo>
                  <a:close/>
                  <a:moveTo>
                    <a:pt x="125578" y="80425"/>
                  </a:moveTo>
                  <a:cubicBezTo>
                    <a:pt x="127661" y="80127"/>
                    <a:pt x="129001" y="80350"/>
                    <a:pt x="129596" y="81094"/>
                  </a:cubicBezTo>
                  <a:lnTo>
                    <a:pt x="130936" y="82657"/>
                  </a:lnTo>
                  <a:cubicBezTo>
                    <a:pt x="132424" y="82062"/>
                    <a:pt x="133838" y="81913"/>
                    <a:pt x="135177" y="82211"/>
                  </a:cubicBezTo>
                  <a:cubicBezTo>
                    <a:pt x="136517" y="82657"/>
                    <a:pt x="137038" y="83699"/>
                    <a:pt x="136740" y="85336"/>
                  </a:cubicBezTo>
                  <a:cubicBezTo>
                    <a:pt x="131977" y="100814"/>
                    <a:pt x="125355" y="113613"/>
                    <a:pt x="116871" y="123734"/>
                  </a:cubicBezTo>
                  <a:cubicBezTo>
                    <a:pt x="106156" y="136831"/>
                    <a:pt x="99607" y="143379"/>
                    <a:pt x="97226" y="143379"/>
                  </a:cubicBezTo>
                  <a:cubicBezTo>
                    <a:pt x="95589" y="143379"/>
                    <a:pt x="94770" y="142263"/>
                    <a:pt x="94770" y="140030"/>
                  </a:cubicBezTo>
                  <a:cubicBezTo>
                    <a:pt x="94770" y="139286"/>
                    <a:pt x="93729" y="137947"/>
                    <a:pt x="91645" y="136012"/>
                  </a:cubicBezTo>
                  <a:cubicBezTo>
                    <a:pt x="90603" y="134970"/>
                    <a:pt x="90008" y="133408"/>
                    <a:pt x="89859" y="131324"/>
                  </a:cubicBezTo>
                  <a:cubicBezTo>
                    <a:pt x="89561" y="128347"/>
                    <a:pt x="90305" y="125371"/>
                    <a:pt x="92091" y="122394"/>
                  </a:cubicBezTo>
                  <a:cubicBezTo>
                    <a:pt x="106379" y="100070"/>
                    <a:pt x="114937" y="87568"/>
                    <a:pt x="117764" y="84890"/>
                  </a:cubicBezTo>
                  <a:cubicBezTo>
                    <a:pt x="120592" y="82211"/>
                    <a:pt x="123196" y="80722"/>
                    <a:pt x="125578" y="80425"/>
                  </a:cubicBezTo>
                  <a:close/>
                  <a:moveTo>
                    <a:pt x="22217" y="78416"/>
                  </a:moveTo>
                  <a:cubicBezTo>
                    <a:pt x="24747" y="78862"/>
                    <a:pt x="27351" y="80425"/>
                    <a:pt x="30030" y="83104"/>
                  </a:cubicBezTo>
                  <a:cubicBezTo>
                    <a:pt x="32858" y="85931"/>
                    <a:pt x="40597" y="98656"/>
                    <a:pt x="53247" y="121278"/>
                  </a:cubicBezTo>
                  <a:cubicBezTo>
                    <a:pt x="54884" y="124255"/>
                    <a:pt x="55554" y="127231"/>
                    <a:pt x="55256" y="130208"/>
                  </a:cubicBezTo>
                  <a:cubicBezTo>
                    <a:pt x="54959" y="132291"/>
                    <a:pt x="54215" y="133854"/>
                    <a:pt x="53024" y="134896"/>
                  </a:cubicBezTo>
                  <a:cubicBezTo>
                    <a:pt x="50940" y="136831"/>
                    <a:pt x="49899" y="138170"/>
                    <a:pt x="49899" y="138914"/>
                  </a:cubicBezTo>
                  <a:cubicBezTo>
                    <a:pt x="49750" y="141295"/>
                    <a:pt x="48857" y="142486"/>
                    <a:pt x="47220" y="142486"/>
                  </a:cubicBezTo>
                  <a:cubicBezTo>
                    <a:pt x="44838" y="142486"/>
                    <a:pt x="38588" y="135789"/>
                    <a:pt x="28467" y="122394"/>
                  </a:cubicBezTo>
                  <a:cubicBezTo>
                    <a:pt x="20728" y="111976"/>
                    <a:pt x="14924" y="98879"/>
                    <a:pt x="11055" y="83104"/>
                  </a:cubicBezTo>
                  <a:cubicBezTo>
                    <a:pt x="10906" y="81615"/>
                    <a:pt x="11501" y="80648"/>
                    <a:pt x="12840" y="80201"/>
                  </a:cubicBezTo>
                  <a:cubicBezTo>
                    <a:pt x="14180" y="79904"/>
                    <a:pt x="15594" y="80053"/>
                    <a:pt x="17082" y="80648"/>
                  </a:cubicBezTo>
                  <a:lnTo>
                    <a:pt x="17975" y="79085"/>
                  </a:lnTo>
                  <a:cubicBezTo>
                    <a:pt x="18868" y="78341"/>
                    <a:pt x="20282" y="78118"/>
                    <a:pt x="22217" y="78416"/>
                  </a:cubicBezTo>
                  <a:close/>
                  <a:moveTo>
                    <a:pt x="78027" y="58"/>
                  </a:moveTo>
                  <a:cubicBezTo>
                    <a:pt x="109430" y="1099"/>
                    <a:pt x="130340" y="15982"/>
                    <a:pt x="140758" y="44706"/>
                  </a:cubicBezTo>
                  <a:cubicBezTo>
                    <a:pt x="145818" y="59142"/>
                    <a:pt x="147753" y="73579"/>
                    <a:pt x="146563" y="88015"/>
                  </a:cubicBezTo>
                  <a:cubicBezTo>
                    <a:pt x="146265" y="90545"/>
                    <a:pt x="145744" y="92257"/>
                    <a:pt x="145000" y="93150"/>
                  </a:cubicBezTo>
                  <a:lnTo>
                    <a:pt x="143660" y="94266"/>
                  </a:lnTo>
                  <a:cubicBezTo>
                    <a:pt x="145744" y="105130"/>
                    <a:pt x="142693" y="115325"/>
                    <a:pt x="134507" y="124850"/>
                  </a:cubicBezTo>
                  <a:cubicBezTo>
                    <a:pt x="122750" y="138244"/>
                    <a:pt x="114490" y="145016"/>
                    <a:pt x="109728" y="145165"/>
                  </a:cubicBezTo>
                  <a:cubicBezTo>
                    <a:pt x="105560" y="145314"/>
                    <a:pt x="103402" y="145165"/>
                    <a:pt x="103254" y="144718"/>
                  </a:cubicBezTo>
                  <a:cubicBezTo>
                    <a:pt x="115755" y="131026"/>
                    <a:pt x="124238" y="120608"/>
                    <a:pt x="128703" y="113465"/>
                  </a:cubicBezTo>
                  <a:cubicBezTo>
                    <a:pt x="137186" y="98731"/>
                    <a:pt x="140907" y="88461"/>
                    <a:pt x="139865" y="82657"/>
                  </a:cubicBezTo>
                  <a:cubicBezTo>
                    <a:pt x="139865" y="82657"/>
                    <a:pt x="139865" y="81467"/>
                    <a:pt x="139865" y="79085"/>
                  </a:cubicBezTo>
                  <a:cubicBezTo>
                    <a:pt x="140163" y="76555"/>
                    <a:pt x="140088" y="74025"/>
                    <a:pt x="139642" y="71495"/>
                  </a:cubicBezTo>
                  <a:cubicBezTo>
                    <a:pt x="139047" y="63012"/>
                    <a:pt x="137335" y="55124"/>
                    <a:pt x="134507" y="47831"/>
                  </a:cubicBezTo>
                  <a:cubicBezTo>
                    <a:pt x="124982" y="25061"/>
                    <a:pt x="105635" y="13080"/>
                    <a:pt x="76464" y="11889"/>
                  </a:cubicBezTo>
                  <a:cubicBezTo>
                    <a:pt x="47443" y="10699"/>
                    <a:pt x="27128" y="22233"/>
                    <a:pt x="15519" y="46492"/>
                  </a:cubicBezTo>
                  <a:cubicBezTo>
                    <a:pt x="9864" y="58696"/>
                    <a:pt x="7111" y="71049"/>
                    <a:pt x="7259" y="83550"/>
                  </a:cubicBezTo>
                  <a:cubicBezTo>
                    <a:pt x="13361" y="101707"/>
                    <a:pt x="19761" y="115102"/>
                    <a:pt x="26458" y="123734"/>
                  </a:cubicBezTo>
                  <a:cubicBezTo>
                    <a:pt x="33453" y="132515"/>
                    <a:pt x="38588" y="138989"/>
                    <a:pt x="41862" y="143156"/>
                  </a:cubicBezTo>
                  <a:cubicBezTo>
                    <a:pt x="37844" y="145835"/>
                    <a:pt x="33676" y="145760"/>
                    <a:pt x="29360" y="142933"/>
                  </a:cubicBezTo>
                  <a:cubicBezTo>
                    <a:pt x="16859" y="134003"/>
                    <a:pt x="8599" y="123287"/>
                    <a:pt x="4580" y="110786"/>
                  </a:cubicBezTo>
                  <a:cubicBezTo>
                    <a:pt x="1604" y="100665"/>
                    <a:pt x="860" y="94787"/>
                    <a:pt x="2348" y="93150"/>
                  </a:cubicBezTo>
                  <a:cubicBezTo>
                    <a:pt x="1306" y="92108"/>
                    <a:pt x="637" y="89354"/>
                    <a:pt x="339" y="84890"/>
                  </a:cubicBezTo>
                  <a:cubicBezTo>
                    <a:pt x="-1149" y="71346"/>
                    <a:pt x="2274" y="56091"/>
                    <a:pt x="10608" y="39125"/>
                  </a:cubicBezTo>
                  <a:cubicBezTo>
                    <a:pt x="23705" y="12038"/>
                    <a:pt x="46178" y="-984"/>
                    <a:pt x="78027" y="58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526683" y="2504020"/>
              <a:ext cx="1721401" cy="297276"/>
              <a:chOff x="9526683" y="2682713"/>
              <a:chExt cx="1721401" cy="297276"/>
            </a:xfrm>
          </p:grpSpPr>
          <p:sp>
            <p:nvSpPr>
              <p:cNvPr id="44" name="任意多边形: 形状 43"/>
              <p:cNvSpPr>
                <a:spLocks/>
              </p:cNvSpPr>
              <p:nvPr/>
            </p:nvSpPr>
            <p:spPr bwMode="auto">
              <a:xfrm>
                <a:off x="952668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970394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/>
              <p:cNvSpPr>
                <a:spLocks/>
              </p:cNvSpPr>
              <p:nvPr/>
            </p:nvSpPr>
            <p:spPr bwMode="auto">
              <a:xfrm>
                <a:off x="988121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/>
              <p:cNvSpPr>
                <a:spLocks/>
              </p:cNvSpPr>
              <p:nvPr/>
            </p:nvSpPr>
            <p:spPr bwMode="auto">
              <a:xfrm>
                <a:off x="10058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>
                <a:spLocks/>
              </p:cNvSpPr>
              <p:nvPr/>
            </p:nvSpPr>
            <p:spPr bwMode="auto">
              <a:xfrm>
                <a:off x="10235747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>
                <a:spLocks/>
              </p:cNvSpPr>
              <p:nvPr/>
            </p:nvSpPr>
            <p:spPr bwMode="auto">
              <a:xfrm>
                <a:off x="1041301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>
                <a:spLocks/>
              </p:cNvSpPr>
              <p:nvPr/>
            </p:nvSpPr>
            <p:spPr bwMode="auto">
              <a:xfrm>
                <a:off x="1059027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1076754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1094481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1112207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382420" y="1692750"/>
              <a:ext cx="1944228" cy="619652"/>
              <a:chOff x="8229682" y="1692750"/>
              <a:chExt cx="1944228" cy="6196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020918" y="3527919"/>
            <a:ext cx="2097335" cy="772756"/>
            <a:chOff x="8443053" y="5024502"/>
            <a:chExt cx="2796447" cy="1030341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0555698" y="5325443"/>
              <a:ext cx="683802" cy="650747"/>
            </a:xfrm>
            <a:custGeom>
              <a:avLst/>
              <a:gdLst/>
              <a:ahLst/>
              <a:cxnLst/>
              <a:rect l="l" t="t" r="r" b="b"/>
              <a:pathLst>
                <a:path w="114130" h="108613">
                  <a:moveTo>
                    <a:pt x="95409" y="60149"/>
                  </a:moveTo>
                  <a:lnTo>
                    <a:pt x="76199" y="67013"/>
                  </a:lnTo>
                  <a:lnTo>
                    <a:pt x="61334" y="82341"/>
                  </a:lnTo>
                  <a:lnTo>
                    <a:pt x="45554" y="62666"/>
                  </a:lnTo>
                  <a:lnTo>
                    <a:pt x="35034" y="87145"/>
                  </a:lnTo>
                  <a:lnTo>
                    <a:pt x="35034" y="96983"/>
                  </a:lnTo>
                  <a:lnTo>
                    <a:pt x="103643" y="96983"/>
                  </a:lnTo>
                  <a:lnTo>
                    <a:pt x="103643" y="78680"/>
                  </a:lnTo>
                  <a:close/>
                  <a:moveTo>
                    <a:pt x="27280" y="45548"/>
                  </a:moveTo>
                  <a:lnTo>
                    <a:pt x="109798" y="45548"/>
                  </a:lnTo>
                  <a:cubicBezTo>
                    <a:pt x="111076" y="45581"/>
                    <a:pt x="112111" y="46028"/>
                    <a:pt x="112904" y="46888"/>
                  </a:cubicBezTo>
                  <a:cubicBezTo>
                    <a:pt x="113698" y="47748"/>
                    <a:pt x="114106" y="48823"/>
                    <a:pt x="114130" y="50111"/>
                  </a:cubicBezTo>
                  <a:lnTo>
                    <a:pt x="114130" y="104052"/>
                  </a:lnTo>
                  <a:cubicBezTo>
                    <a:pt x="114106" y="105339"/>
                    <a:pt x="113698" y="106413"/>
                    <a:pt x="112904" y="107273"/>
                  </a:cubicBezTo>
                  <a:cubicBezTo>
                    <a:pt x="112111" y="108133"/>
                    <a:pt x="111076" y="108579"/>
                    <a:pt x="109798" y="108613"/>
                  </a:cubicBezTo>
                  <a:lnTo>
                    <a:pt x="27280" y="108613"/>
                  </a:lnTo>
                  <a:cubicBezTo>
                    <a:pt x="26002" y="108579"/>
                    <a:pt x="24966" y="108133"/>
                    <a:pt x="24173" y="107273"/>
                  </a:cubicBezTo>
                  <a:cubicBezTo>
                    <a:pt x="23379" y="106413"/>
                    <a:pt x="22971" y="105339"/>
                    <a:pt x="22947" y="104052"/>
                  </a:cubicBezTo>
                  <a:lnTo>
                    <a:pt x="22947" y="50111"/>
                  </a:lnTo>
                  <a:cubicBezTo>
                    <a:pt x="22971" y="48823"/>
                    <a:pt x="23379" y="47748"/>
                    <a:pt x="24173" y="46888"/>
                  </a:cubicBezTo>
                  <a:cubicBezTo>
                    <a:pt x="24966" y="46028"/>
                    <a:pt x="26002" y="45581"/>
                    <a:pt x="27280" y="45548"/>
                  </a:cubicBezTo>
                  <a:close/>
                  <a:moveTo>
                    <a:pt x="80544" y="285"/>
                  </a:moveTo>
                  <a:cubicBezTo>
                    <a:pt x="81731" y="-144"/>
                    <a:pt x="82845" y="-87"/>
                    <a:pt x="83889" y="456"/>
                  </a:cubicBezTo>
                  <a:cubicBezTo>
                    <a:pt x="84932" y="999"/>
                    <a:pt x="85647" y="1856"/>
                    <a:pt x="86033" y="3028"/>
                  </a:cubicBezTo>
                  <a:lnTo>
                    <a:pt x="97925" y="35261"/>
                  </a:lnTo>
                  <a:lnTo>
                    <a:pt x="86490" y="35261"/>
                  </a:lnTo>
                  <a:lnTo>
                    <a:pt x="72311" y="18116"/>
                  </a:lnTo>
                  <a:lnTo>
                    <a:pt x="47612" y="35261"/>
                  </a:lnTo>
                  <a:lnTo>
                    <a:pt x="27280" y="35261"/>
                  </a:lnTo>
                  <a:cubicBezTo>
                    <a:pt x="23075" y="35366"/>
                    <a:pt x="19611" y="36813"/>
                    <a:pt x="16888" y="39603"/>
                  </a:cubicBezTo>
                  <a:cubicBezTo>
                    <a:pt x="14165" y="42393"/>
                    <a:pt x="12755" y="45895"/>
                    <a:pt x="12660" y="50111"/>
                  </a:cubicBezTo>
                  <a:lnTo>
                    <a:pt x="12660" y="68385"/>
                  </a:lnTo>
                  <a:lnTo>
                    <a:pt x="315" y="34346"/>
                  </a:lnTo>
                  <a:cubicBezTo>
                    <a:pt x="-123" y="33151"/>
                    <a:pt x="-104" y="31998"/>
                    <a:pt x="373" y="30889"/>
                  </a:cubicBezTo>
                  <a:cubicBezTo>
                    <a:pt x="849" y="29779"/>
                    <a:pt x="1668" y="29026"/>
                    <a:pt x="2830" y="28631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15167" y="5024502"/>
              <a:ext cx="1721401" cy="297276"/>
              <a:chOff x="9516102" y="4846790"/>
              <a:chExt cx="1721401" cy="297276"/>
            </a:xfrm>
          </p:grpSpPr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951610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969336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>
                <a:spLocks/>
              </p:cNvSpPr>
              <p:nvPr/>
            </p:nvSpPr>
            <p:spPr bwMode="auto">
              <a:xfrm>
                <a:off x="987063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1004790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10225166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1040243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>
                <a:spLocks/>
              </p:cNvSpPr>
              <p:nvPr/>
            </p:nvSpPr>
            <p:spPr bwMode="auto">
              <a:xfrm>
                <a:off x="1057969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1075696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>
                <a:spLocks/>
              </p:cNvSpPr>
              <p:nvPr/>
            </p:nvSpPr>
            <p:spPr bwMode="auto">
              <a:xfrm>
                <a:off x="1093423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/>
              <p:cNvSpPr>
                <a:spLocks/>
              </p:cNvSpPr>
              <p:nvPr/>
            </p:nvSpPr>
            <p:spPr bwMode="auto">
              <a:xfrm>
                <a:off x="11111493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443053" y="5435191"/>
              <a:ext cx="1944228" cy="619652"/>
              <a:chOff x="8229682" y="1692750"/>
              <a:chExt cx="1944228" cy="61965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8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Diamond 33">
            <a:extLst>
              <a:ext uri="{FF2B5EF4-FFF2-40B4-BE49-F238E27FC236}">
                <a16:creationId xmlns:a16="http://schemas.microsoft.com/office/drawing/2014/main" id="{35C4B89F-4105-4E3A-B3D1-53BB9D18A6B9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741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779912" y="3502526"/>
            <a:ext cx="3322574" cy="468262"/>
            <a:chOff x="3683842" y="3615656"/>
            <a:chExt cx="3322574" cy="468262"/>
          </a:xfrm>
        </p:grpSpPr>
        <p:sp>
          <p:nvSpPr>
            <p:cNvPr id="9" name="Diamond 27"/>
            <p:cNvSpPr/>
            <p:nvPr/>
          </p:nvSpPr>
          <p:spPr>
            <a:xfrm>
              <a:off x="3683842" y="3615656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4034486" y="3638575"/>
              <a:ext cx="2971930" cy="422424"/>
              <a:chOff x="6444107" y="1469392"/>
              <a:chExt cx="4232109" cy="563232"/>
            </a:xfrm>
          </p:grpSpPr>
          <p:sp>
            <p:nvSpPr>
              <p:cNvPr id="23" name="TextBox 4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779912" y="2843594"/>
            <a:ext cx="3322574" cy="468262"/>
            <a:chOff x="3683842" y="2956724"/>
            <a:chExt cx="3322574" cy="468262"/>
          </a:xfrm>
        </p:grpSpPr>
        <p:sp>
          <p:nvSpPr>
            <p:cNvPr id="11" name="Diamond 29"/>
            <p:cNvSpPr/>
            <p:nvPr/>
          </p:nvSpPr>
          <p:spPr>
            <a:xfrm>
              <a:off x="3683842" y="2956724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4034486" y="2979643"/>
              <a:ext cx="2971930" cy="422424"/>
              <a:chOff x="6444107" y="1469392"/>
              <a:chExt cx="4232109" cy="563232"/>
            </a:xfrm>
          </p:grpSpPr>
          <p:sp>
            <p:nvSpPr>
              <p:cNvPr id="21" name="TextBox 3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B71C2B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TextBox 4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779912" y="2184662"/>
            <a:ext cx="3322574" cy="468262"/>
            <a:chOff x="3683842" y="2297792"/>
            <a:chExt cx="3322574" cy="468262"/>
          </a:xfrm>
        </p:grpSpPr>
        <p:sp>
          <p:nvSpPr>
            <p:cNvPr id="13" name="Diamond 31"/>
            <p:cNvSpPr/>
            <p:nvPr/>
          </p:nvSpPr>
          <p:spPr>
            <a:xfrm>
              <a:off x="3683842" y="2297792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4034486" y="2320711"/>
              <a:ext cx="2971930" cy="422424"/>
              <a:chOff x="6444107" y="1469392"/>
              <a:chExt cx="4232109" cy="563232"/>
            </a:xfrm>
          </p:grpSpPr>
          <p:sp>
            <p:nvSpPr>
              <p:cNvPr id="19" name="TextBox 3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779912" y="1525730"/>
            <a:ext cx="3322572" cy="468262"/>
            <a:chOff x="3683844" y="1638860"/>
            <a:chExt cx="3322572" cy="468262"/>
          </a:xfrm>
        </p:grpSpPr>
        <p:sp>
          <p:nvSpPr>
            <p:cNvPr id="15" name="Diamond 33"/>
            <p:cNvSpPr/>
            <p:nvPr/>
          </p:nvSpPr>
          <p:spPr>
            <a:xfrm>
              <a:off x="3683844" y="1638860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16" name="Group 34"/>
            <p:cNvGrpSpPr/>
            <p:nvPr/>
          </p:nvGrpSpPr>
          <p:grpSpPr>
            <a:xfrm>
              <a:off x="4034486" y="1661779"/>
              <a:ext cx="2971930" cy="422424"/>
              <a:chOff x="6444107" y="1469392"/>
              <a:chExt cx="4232109" cy="563232"/>
            </a:xfrm>
          </p:grpSpPr>
          <p:sp>
            <p:nvSpPr>
              <p:cNvPr id="17" name="TextBox 3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B71C2B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36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4" name="Freeform 7">
            <a:extLst>
              <a:ext uri="{FF2B5EF4-FFF2-40B4-BE49-F238E27FC236}">
                <a16:creationId xmlns:a16="http://schemas.microsoft.com/office/drawing/2014/main" id="{390383CF-6A01-4664-80DE-64B9BD171C84}"/>
              </a:ext>
            </a:extLst>
          </p:cNvPr>
          <p:cNvSpPr>
            <a:spLocks/>
          </p:cNvSpPr>
          <p:nvPr/>
        </p:nvSpPr>
        <p:spPr bwMode="auto">
          <a:xfrm>
            <a:off x="837412" y="-835771"/>
            <a:ext cx="2359265" cy="236072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B71C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05AB9F-2F1D-4FEF-BE1E-9CA58A25F95F}"/>
              </a:ext>
            </a:extLst>
          </p:cNvPr>
          <p:cNvGrpSpPr/>
          <p:nvPr/>
        </p:nvGrpSpPr>
        <p:grpSpPr>
          <a:xfrm>
            <a:off x="-1050864" y="145704"/>
            <a:ext cx="2958568" cy="2960397"/>
            <a:chOff x="265239" y="1114832"/>
            <a:chExt cx="2796817" cy="2798546"/>
          </a:xfrm>
        </p:grpSpPr>
        <p:sp>
          <p:nvSpPr>
            <p:cNvPr id="39" name="Freeform 3297">
              <a:extLst>
                <a:ext uri="{FF2B5EF4-FFF2-40B4-BE49-F238E27FC236}">
                  <a16:creationId xmlns:a16="http://schemas.microsoft.com/office/drawing/2014/main" id="{F305A265-7B1A-415F-84B0-20794EDC6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97">
              <a:extLst>
                <a:ext uri="{FF2B5EF4-FFF2-40B4-BE49-F238E27FC236}">
                  <a16:creationId xmlns:a16="http://schemas.microsoft.com/office/drawing/2014/main" id="{0E550246-976C-4895-B556-5ACEDF194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2000" r="-3000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EB49A0B-4ABF-4535-83F6-02C24C4F2054}"/>
              </a:ext>
            </a:extLst>
          </p:cNvPr>
          <p:cNvGrpSpPr/>
          <p:nvPr/>
        </p:nvGrpSpPr>
        <p:grpSpPr>
          <a:xfrm>
            <a:off x="1513264" y="1504108"/>
            <a:ext cx="1636640" cy="1638160"/>
            <a:chOff x="2343540" y="491900"/>
            <a:chExt cx="1636640" cy="1638160"/>
          </a:xfrm>
        </p:grpSpPr>
        <p:sp>
          <p:nvSpPr>
            <p:cNvPr id="36" name="Freeform 3301">
              <a:extLst>
                <a:ext uri="{FF2B5EF4-FFF2-40B4-BE49-F238E27FC236}">
                  <a16:creationId xmlns:a16="http://schemas.microsoft.com/office/drawing/2014/main" id="{C02B5D43-B8DA-4EC2-8AA3-14711E0C5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40" y="491900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457D879-7003-4AD1-9567-867FA45147A5}"/>
                </a:ext>
              </a:extLst>
            </p:cNvPr>
            <p:cNvSpPr/>
            <p:nvPr/>
          </p:nvSpPr>
          <p:spPr>
            <a:xfrm>
              <a:off x="2449948" y="967459"/>
              <a:ext cx="1467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目录</a:t>
              </a:r>
              <a:endParaRPr lang="en-US" altLang="zh-CN" sz="16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en-US" altLang="zh-CN" sz="16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Freeform 7">
            <a:extLst>
              <a:ext uri="{FF2B5EF4-FFF2-40B4-BE49-F238E27FC236}">
                <a16:creationId xmlns:a16="http://schemas.microsoft.com/office/drawing/2014/main" id="{0210C34B-7EE7-4375-B396-47E6678E02AE}"/>
              </a:ext>
            </a:extLst>
          </p:cNvPr>
          <p:cNvSpPr>
            <a:spLocks/>
          </p:cNvSpPr>
          <p:nvPr/>
        </p:nvSpPr>
        <p:spPr bwMode="auto">
          <a:xfrm>
            <a:off x="477524" y="2722791"/>
            <a:ext cx="2230865" cy="223224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B71C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B30F8AE6-C4F1-4588-969F-9F63BABB74EB}"/>
              </a:ext>
            </a:extLst>
          </p:cNvPr>
          <p:cNvSpPr>
            <a:spLocks/>
          </p:cNvSpPr>
          <p:nvPr/>
        </p:nvSpPr>
        <p:spPr bwMode="auto">
          <a:xfrm>
            <a:off x="6084168" y="3923907"/>
            <a:ext cx="2615636" cy="261886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301">
            <a:extLst>
              <a:ext uri="{FF2B5EF4-FFF2-40B4-BE49-F238E27FC236}">
                <a16:creationId xmlns:a16="http://schemas.microsoft.com/office/drawing/2014/main" id="{AA191401-1281-428D-ADA8-E8D8D662E53C}"/>
              </a:ext>
            </a:extLst>
          </p:cNvPr>
          <p:cNvSpPr>
            <a:spLocks/>
          </p:cNvSpPr>
          <p:nvPr/>
        </p:nvSpPr>
        <p:spPr bwMode="auto">
          <a:xfrm>
            <a:off x="7893162" y="4520570"/>
            <a:ext cx="1636640" cy="163816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12B7C10-CDFC-4650-B85E-E2AFD714B9B6}"/>
              </a:ext>
            </a:extLst>
          </p:cNvPr>
          <p:cNvGrpSpPr/>
          <p:nvPr/>
        </p:nvGrpSpPr>
        <p:grpSpPr>
          <a:xfrm>
            <a:off x="3118121" y="1292364"/>
            <a:ext cx="1656184" cy="2209836"/>
            <a:chOff x="3118121" y="1292364"/>
            <a:chExt cx="1656184" cy="220983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26ACDD1-55F0-4D97-89AE-E780665F9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1292364"/>
              <a:ext cx="1103895" cy="1105259"/>
            </a:xfrm>
            <a:custGeom>
              <a:avLst/>
              <a:gdLst>
                <a:gd name="T0" fmla="*/ 809 w 1619"/>
                <a:gd name="T1" fmla="*/ 1621 h 1621"/>
                <a:gd name="T2" fmla="*/ 0 w 1619"/>
                <a:gd name="T3" fmla="*/ 810 h 1621"/>
                <a:gd name="T4" fmla="*/ 809 w 1619"/>
                <a:gd name="T5" fmla="*/ 0 h 1621"/>
                <a:gd name="T6" fmla="*/ 1619 w 1619"/>
                <a:gd name="T7" fmla="*/ 810 h 1621"/>
                <a:gd name="T8" fmla="*/ 809 w 1619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1">
                  <a:moveTo>
                    <a:pt x="809" y="1621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1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D1E7A3A-8520-4B89-8A33-494520276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2397623"/>
              <a:ext cx="1103895" cy="1104577"/>
            </a:xfrm>
            <a:custGeom>
              <a:avLst/>
              <a:gdLst>
                <a:gd name="T0" fmla="*/ 809 w 1619"/>
                <a:gd name="T1" fmla="*/ 1620 h 1620"/>
                <a:gd name="T2" fmla="*/ 0 w 1619"/>
                <a:gd name="T3" fmla="*/ 810 h 1620"/>
                <a:gd name="T4" fmla="*/ 809 w 1619"/>
                <a:gd name="T5" fmla="*/ 0 h 1620"/>
                <a:gd name="T6" fmla="*/ 1619 w 1619"/>
                <a:gd name="T7" fmla="*/ 810 h 1620"/>
                <a:gd name="T8" fmla="*/ 809 w 1619"/>
                <a:gd name="T9" fmla="*/ 162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0">
                  <a:moveTo>
                    <a:pt x="809" y="1620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0"/>
                  </a:lnTo>
                  <a:close/>
                </a:path>
              </a:pathLst>
            </a:custGeom>
            <a:solidFill>
              <a:srgbClr val="961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813A2BD-21D9-4A08-92AD-545DC77B4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728" y="1844653"/>
              <a:ext cx="1104577" cy="1105259"/>
            </a:xfrm>
            <a:custGeom>
              <a:avLst/>
              <a:gdLst>
                <a:gd name="T0" fmla="*/ 810 w 1620"/>
                <a:gd name="T1" fmla="*/ 1621 h 1621"/>
                <a:gd name="T2" fmla="*/ 0 w 1620"/>
                <a:gd name="T3" fmla="*/ 811 h 1621"/>
                <a:gd name="T4" fmla="*/ 810 w 1620"/>
                <a:gd name="T5" fmla="*/ 0 h 1621"/>
                <a:gd name="T6" fmla="*/ 1620 w 1620"/>
                <a:gd name="T7" fmla="*/ 811 h 1621"/>
                <a:gd name="T8" fmla="*/ 810 w 1620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1621">
                  <a:moveTo>
                    <a:pt x="810" y="1621"/>
                  </a:moveTo>
                  <a:lnTo>
                    <a:pt x="0" y="811"/>
                  </a:lnTo>
                  <a:lnTo>
                    <a:pt x="810" y="0"/>
                  </a:lnTo>
                  <a:lnTo>
                    <a:pt x="1620" y="811"/>
                  </a:lnTo>
                  <a:lnTo>
                    <a:pt x="810" y="1621"/>
                  </a:lnTo>
                  <a:close/>
                </a:path>
              </a:pathLst>
            </a:custGeom>
            <a:solidFill>
              <a:srgbClr val="B7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E92D5CE-4DE2-497F-91BE-FB55CF6647D2}"/>
              </a:ext>
            </a:extLst>
          </p:cNvPr>
          <p:cNvGrpSpPr/>
          <p:nvPr/>
        </p:nvGrpSpPr>
        <p:grpSpPr>
          <a:xfrm>
            <a:off x="3824249" y="1305265"/>
            <a:ext cx="1196801" cy="1047633"/>
            <a:chOff x="2202008" y="436205"/>
            <a:chExt cx="1871412" cy="1638160"/>
          </a:xfrm>
        </p:grpSpPr>
        <p:sp>
          <p:nvSpPr>
            <p:cNvPr id="19" name="Freeform 3301">
              <a:extLst>
                <a:ext uri="{FF2B5EF4-FFF2-40B4-BE49-F238E27FC236}">
                  <a16:creationId xmlns:a16="http://schemas.microsoft.com/office/drawing/2014/main" id="{DBCE4DDC-4E9A-4667-B78B-E9757F78E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008" y="436205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651B72C-F9A5-4A38-BBB1-8A24FC8E7048}"/>
                </a:ext>
              </a:extLst>
            </p:cNvPr>
            <p:cNvSpPr/>
            <p:nvPr/>
          </p:nvSpPr>
          <p:spPr>
            <a:xfrm>
              <a:off x="2605858" y="732250"/>
              <a:ext cx="1467562" cy="1106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34">
            <a:extLst>
              <a:ext uri="{FF2B5EF4-FFF2-40B4-BE49-F238E27FC236}">
                <a16:creationId xmlns:a16="http://schemas.microsoft.com/office/drawing/2014/main" id="{0F8CC17B-5930-4897-869D-90965973FD9F}"/>
              </a:ext>
            </a:extLst>
          </p:cNvPr>
          <p:cNvGrpSpPr/>
          <p:nvPr/>
        </p:nvGrpSpPr>
        <p:grpSpPr>
          <a:xfrm>
            <a:off x="4690569" y="1835314"/>
            <a:ext cx="3024546" cy="880452"/>
            <a:chOff x="5672038" y="902658"/>
            <a:chExt cx="4307036" cy="1173937"/>
          </a:xfrm>
        </p:grpSpPr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CE2E789C-DAD8-4F61-A806-640F52CDBF77}"/>
                </a:ext>
              </a:extLst>
            </p:cNvPr>
            <p:cNvSpPr txBox="1"/>
            <p:nvPr/>
          </p:nvSpPr>
          <p:spPr>
            <a:xfrm>
              <a:off x="5672038" y="902658"/>
              <a:ext cx="4232109" cy="80959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2800" b="1" dirty="0">
                  <a:solidFill>
                    <a:srgbClr val="33333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1541279D-8F4C-4EEF-9451-ED88A2C4949A}"/>
                </a:ext>
              </a:extLst>
            </p:cNvPr>
            <p:cNvSpPr txBox="1">
              <a:spLocks/>
            </p:cNvSpPr>
            <p:nvPr/>
          </p:nvSpPr>
          <p:spPr>
            <a:xfrm>
              <a:off x="5746965" y="1756227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BB189B9-167E-4EC8-BE79-9F06E10BDA3B}"/>
              </a:ext>
            </a:extLst>
          </p:cNvPr>
          <p:cNvGrpSpPr/>
          <p:nvPr/>
        </p:nvGrpSpPr>
        <p:grpSpPr>
          <a:xfrm>
            <a:off x="1187624" y="1059582"/>
            <a:ext cx="2796817" cy="2798546"/>
            <a:chOff x="265239" y="1114832"/>
            <a:chExt cx="2796817" cy="2798546"/>
          </a:xfrm>
        </p:grpSpPr>
        <p:sp>
          <p:nvSpPr>
            <p:cNvPr id="25" name="Freeform 3297">
              <a:extLst>
                <a:ext uri="{FF2B5EF4-FFF2-40B4-BE49-F238E27FC236}">
                  <a16:creationId xmlns:a16="http://schemas.microsoft.com/office/drawing/2014/main" id="{52745369-F381-4E5A-BB60-DFEDC05A6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97">
              <a:extLst>
                <a:ext uri="{FF2B5EF4-FFF2-40B4-BE49-F238E27FC236}">
                  <a16:creationId xmlns:a16="http://schemas.microsoft.com/office/drawing/2014/main" id="{CA5B2D8F-708A-45CA-BD69-51AC2BE70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E638C62-92E1-4CAF-A751-72A768BD472B}"/>
              </a:ext>
            </a:extLst>
          </p:cNvPr>
          <p:cNvGrpSpPr/>
          <p:nvPr/>
        </p:nvGrpSpPr>
        <p:grpSpPr>
          <a:xfrm>
            <a:off x="548034" y="2048862"/>
            <a:ext cx="8086298" cy="1081713"/>
            <a:chOff x="730710" y="2731814"/>
            <a:chExt cx="10781731" cy="1442284"/>
          </a:xfrm>
        </p:grpSpPr>
        <p:sp>
          <p:nvSpPr>
            <p:cNvPr id="16" name="îŝḷîḓé-Freeform 15">
              <a:extLst>
                <a:ext uri="{FF2B5EF4-FFF2-40B4-BE49-F238E27FC236}">
                  <a16:creationId xmlns:a16="http://schemas.microsoft.com/office/drawing/2014/main" id="{43FE62F9-456B-4D66-BC8E-03ED69A2A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10" y="2731814"/>
              <a:ext cx="3234201" cy="1442284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ŝḷîḓé-Freeform 16">
              <a:extLst>
                <a:ext uri="{FF2B5EF4-FFF2-40B4-BE49-F238E27FC236}">
                  <a16:creationId xmlns:a16="http://schemas.microsoft.com/office/drawing/2014/main" id="{D596D63E-1EF4-40DB-A850-45F8CAEBC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896" y="2731814"/>
              <a:ext cx="3234201" cy="1442284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ḷîḓé-Freeform 17">
              <a:extLst>
                <a:ext uri="{FF2B5EF4-FFF2-40B4-BE49-F238E27FC236}">
                  <a16:creationId xmlns:a16="http://schemas.microsoft.com/office/drawing/2014/main" id="{FAD9F9C2-23E8-4718-A653-4E6B1F602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869" y="2731814"/>
              <a:ext cx="3234201" cy="1442284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ŝḷîḓé-Freeform 18">
              <a:extLst>
                <a:ext uri="{FF2B5EF4-FFF2-40B4-BE49-F238E27FC236}">
                  <a16:creationId xmlns:a16="http://schemas.microsoft.com/office/drawing/2014/main" id="{5F5AFB31-B3B4-4A75-8C3C-8628C8405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8240" y="2731814"/>
              <a:ext cx="3234201" cy="1442284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871AB0C-1016-4992-8C9F-AD2B6E55CD69}"/>
                </a:ext>
              </a:extLst>
            </p:cNvPr>
            <p:cNvGrpSpPr/>
            <p:nvPr/>
          </p:nvGrpSpPr>
          <p:grpSpPr>
            <a:xfrm>
              <a:off x="6755430" y="2945453"/>
              <a:ext cx="1195063" cy="1015012"/>
              <a:chOff x="6972300" y="1030288"/>
              <a:chExt cx="958851" cy="814387"/>
            </a:xfrm>
            <a:solidFill>
              <a:schemeClr val="bg1"/>
            </a:solidFill>
          </p:grpSpPr>
          <p:sp>
            <p:nvSpPr>
              <p:cNvPr id="29" name="îŝḷîḓé-Freeform 28">
                <a:extLst>
                  <a:ext uri="{FF2B5EF4-FFF2-40B4-BE49-F238E27FC236}">
                    <a16:creationId xmlns:a16="http://schemas.microsoft.com/office/drawing/2014/main" id="{2D27ECAC-55E3-40E9-9843-649D56BBA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2300" y="1384300"/>
                <a:ext cx="298450" cy="334962"/>
              </a:xfrm>
              <a:custGeom>
                <a:avLst/>
                <a:gdLst>
                  <a:gd name="T0" fmla="*/ 79 w 79"/>
                  <a:gd name="T1" fmla="*/ 48 h 88"/>
                  <a:gd name="T2" fmla="*/ 79 w 79"/>
                  <a:gd name="T3" fmla="*/ 48 h 88"/>
                  <a:gd name="T4" fmla="*/ 79 w 79"/>
                  <a:gd name="T5" fmla="*/ 48 h 88"/>
                  <a:gd name="T6" fmla="*/ 45 w 79"/>
                  <a:gd name="T7" fmla="*/ 14 h 88"/>
                  <a:gd name="T8" fmla="*/ 46 w 79"/>
                  <a:gd name="T9" fmla="*/ 10 h 88"/>
                  <a:gd name="T10" fmla="*/ 40 w 79"/>
                  <a:gd name="T11" fmla="*/ 0 h 88"/>
                  <a:gd name="T12" fmla="*/ 33 w 79"/>
                  <a:gd name="T13" fmla="*/ 10 h 88"/>
                  <a:gd name="T14" fmla="*/ 34 w 79"/>
                  <a:gd name="T15" fmla="*/ 14 h 88"/>
                  <a:gd name="T16" fmla="*/ 0 w 79"/>
                  <a:gd name="T17" fmla="*/ 48 h 88"/>
                  <a:gd name="T18" fmla="*/ 0 w 79"/>
                  <a:gd name="T19" fmla="*/ 48 h 88"/>
                  <a:gd name="T20" fmla="*/ 40 w 79"/>
                  <a:gd name="T21" fmla="*/ 88 h 88"/>
                  <a:gd name="T22" fmla="*/ 79 w 79"/>
                  <a:gd name="T23" fmla="*/ 48 h 88"/>
                  <a:gd name="T24" fmla="*/ 39 w 79"/>
                  <a:gd name="T25" fmla="*/ 48 h 88"/>
                  <a:gd name="T26" fmla="*/ 4 w 79"/>
                  <a:gd name="T27" fmla="*/ 48 h 88"/>
                  <a:gd name="T28" fmla="*/ 36 w 79"/>
                  <a:gd name="T29" fmla="*/ 16 h 88"/>
                  <a:gd name="T30" fmla="*/ 39 w 79"/>
                  <a:gd name="T31" fmla="*/ 17 h 88"/>
                  <a:gd name="T32" fmla="*/ 39 w 79"/>
                  <a:gd name="T33" fmla="*/ 48 h 88"/>
                  <a:gd name="T34" fmla="*/ 40 w 79"/>
                  <a:gd name="T35" fmla="*/ 17 h 88"/>
                  <a:gd name="T36" fmla="*/ 43 w 79"/>
                  <a:gd name="T37" fmla="*/ 16 h 88"/>
                  <a:gd name="T38" fmla="*/ 75 w 79"/>
                  <a:gd name="T39" fmla="*/ 48 h 88"/>
                  <a:gd name="T40" fmla="*/ 40 w 79"/>
                  <a:gd name="T41" fmla="*/ 48 h 88"/>
                  <a:gd name="T42" fmla="*/ 40 w 79"/>
                  <a:gd name="T43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6" y="12"/>
                      <a:pt x="46" y="10"/>
                    </a:cubicBezTo>
                    <a:cubicBezTo>
                      <a:pt x="46" y="7"/>
                      <a:pt x="40" y="0"/>
                      <a:pt x="40" y="0"/>
                    </a:cubicBezTo>
                    <a:cubicBezTo>
                      <a:pt x="40" y="0"/>
                      <a:pt x="33" y="7"/>
                      <a:pt x="33" y="10"/>
                    </a:cubicBezTo>
                    <a:cubicBezTo>
                      <a:pt x="33" y="12"/>
                      <a:pt x="34" y="13"/>
                      <a:pt x="34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0"/>
                      <a:pt x="18" y="88"/>
                      <a:pt x="40" y="88"/>
                    </a:cubicBezTo>
                    <a:cubicBezTo>
                      <a:pt x="61" y="88"/>
                      <a:pt x="79" y="70"/>
                      <a:pt x="79" y="48"/>
                    </a:cubicBez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0" y="17"/>
                    </a:moveTo>
                    <a:cubicBezTo>
                      <a:pt x="41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40" y="48"/>
                      <a:pt x="40" y="48"/>
                      <a:pt x="40" y="48"/>
                    </a:cubicBezTo>
                    <a:lnTo>
                      <a:pt x="4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ŝḷîḓé-Freeform 29">
                <a:extLst>
                  <a:ext uri="{FF2B5EF4-FFF2-40B4-BE49-F238E27FC236}">
                    <a16:creationId xmlns:a16="http://schemas.microsoft.com/office/drawing/2014/main" id="{D48BF402-FE91-4F5C-8BB3-658DCB4D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7938" y="1384300"/>
                <a:ext cx="303213" cy="334962"/>
              </a:xfrm>
              <a:custGeom>
                <a:avLst/>
                <a:gdLst>
                  <a:gd name="T0" fmla="*/ 79 w 80"/>
                  <a:gd name="T1" fmla="*/ 48 h 88"/>
                  <a:gd name="T2" fmla="*/ 79 w 80"/>
                  <a:gd name="T3" fmla="*/ 48 h 88"/>
                  <a:gd name="T4" fmla="*/ 45 w 80"/>
                  <a:gd name="T5" fmla="*/ 14 h 88"/>
                  <a:gd name="T6" fmla="*/ 47 w 80"/>
                  <a:gd name="T7" fmla="*/ 10 h 88"/>
                  <a:gd name="T8" fmla="*/ 40 w 80"/>
                  <a:gd name="T9" fmla="*/ 0 h 88"/>
                  <a:gd name="T10" fmla="*/ 34 w 80"/>
                  <a:gd name="T11" fmla="*/ 10 h 88"/>
                  <a:gd name="T12" fmla="*/ 35 w 80"/>
                  <a:gd name="T13" fmla="*/ 14 h 88"/>
                  <a:gd name="T14" fmla="*/ 0 w 80"/>
                  <a:gd name="T15" fmla="*/ 48 h 88"/>
                  <a:gd name="T16" fmla="*/ 1 w 80"/>
                  <a:gd name="T17" fmla="*/ 48 h 88"/>
                  <a:gd name="T18" fmla="*/ 40 w 80"/>
                  <a:gd name="T19" fmla="*/ 88 h 88"/>
                  <a:gd name="T20" fmla="*/ 80 w 80"/>
                  <a:gd name="T21" fmla="*/ 48 h 88"/>
                  <a:gd name="T22" fmla="*/ 79 w 80"/>
                  <a:gd name="T23" fmla="*/ 48 h 88"/>
                  <a:gd name="T24" fmla="*/ 39 w 80"/>
                  <a:gd name="T25" fmla="*/ 48 h 88"/>
                  <a:gd name="T26" fmla="*/ 4 w 80"/>
                  <a:gd name="T27" fmla="*/ 48 h 88"/>
                  <a:gd name="T28" fmla="*/ 37 w 80"/>
                  <a:gd name="T29" fmla="*/ 16 h 88"/>
                  <a:gd name="T30" fmla="*/ 39 w 80"/>
                  <a:gd name="T31" fmla="*/ 17 h 88"/>
                  <a:gd name="T32" fmla="*/ 39 w 80"/>
                  <a:gd name="T33" fmla="*/ 48 h 88"/>
                  <a:gd name="T34" fmla="*/ 41 w 80"/>
                  <a:gd name="T35" fmla="*/ 48 h 88"/>
                  <a:gd name="T36" fmla="*/ 41 w 80"/>
                  <a:gd name="T37" fmla="*/ 17 h 88"/>
                  <a:gd name="T38" fmla="*/ 43 w 80"/>
                  <a:gd name="T39" fmla="*/ 16 h 88"/>
                  <a:gd name="T40" fmla="*/ 75 w 80"/>
                  <a:gd name="T41" fmla="*/ 48 h 88"/>
                  <a:gd name="T42" fmla="*/ 41 w 80"/>
                  <a:gd name="T4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7" y="12"/>
                      <a:pt x="47" y="10"/>
                    </a:cubicBezTo>
                    <a:cubicBezTo>
                      <a:pt x="47" y="7"/>
                      <a:pt x="40" y="0"/>
                      <a:pt x="40" y="0"/>
                    </a:cubicBezTo>
                    <a:cubicBezTo>
                      <a:pt x="40" y="0"/>
                      <a:pt x="34" y="7"/>
                      <a:pt x="34" y="10"/>
                    </a:cubicBezTo>
                    <a:cubicBezTo>
                      <a:pt x="34" y="12"/>
                      <a:pt x="34" y="13"/>
                      <a:pt x="35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8" y="88"/>
                      <a:pt x="40" y="88"/>
                    </a:cubicBezTo>
                    <a:cubicBezTo>
                      <a:pt x="62" y="88"/>
                      <a:pt x="80" y="70"/>
                      <a:pt x="80" y="48"/>
                    </a:cubicBezTo>
                    <a:lnTo>
                      <a:pt x="79" y="48"/>
                    </a:ln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1" y="48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lnTo>
                      <a:pt x="41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ḷîḓé-Freeform 30">
                <a:extLst>
                  <a:ext uri="{FF2B5EF4-FFF2-40B4-BE49-F238E27FC236}">
                    <a16:creationId xmlns:a16="http://schemas.microsoft.com/office/drawing/2014/main" id="{8E15962D-7EF7-45A8-A1AE-D1AEC92CD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1838" y="1030288"/>
                <a:ext cx="739775" cy="814387"/>
              </a:xfrm>
              <a:custGeom>
                <a:avLst/>
                <a:gdLst>
                  <a:gd name="T0" fmla="*/ 150 w 195"/>
                  <a:gd name="T1" fmla="*/ 189 h 214"/>
                  <a:gd name="T2" fmla="*/ 138 w 195"/>
                  <a:gd name="T3" fmla="*/ 189 h 214"/>
                  <a:gd name="T4" fmla="*/ 138 w 195"/>
                  <a:gd name="T5" fmla="*/ 184 h 214"/>
                  <a:gd name="T6" fmla="*/ 128 w 195"/>
                  <a:gd name="T7" fmla="*/ 174 h 214"/>
                  <a:gd name="T8" fmla="*/ 111 w 195"/>
                  <a:gd name="T9" fmla="*/ 174 h 214"/>
                  <a:gd name="T10" fmla="*/ 112 w 195"/>
                  <a:gd name="T11" fmla="*/ 165 h 214"/>
                  <a:gd name="T12" fmla="*/ 105 w 195"/>
                  <a:gd name="T13" fmla="*/ 146 h 214"/>
                  <a:gd name="T14" fmla="*/ 105 w 195"/>
                  <a:gd name="T15" fmla="*/ 52 h 214"/>
                  <a:gd name="T16" fmla="*/ 175 w 195"/>
                  <a:gd name="T17" fmla="*/ 85 h 214"/>
                  <a:gd name="T18" fmla="*/ 184 w 195"/>
                  <a:gd name="T19" fmla="*/ 91 h 214"/>
                  <a:gd name="T20" fmla="*/ 195 w 195"/>
                  <a:gd name="T21" fmla="*/ 79 h 214"/>
                  <a:gd name="T22" fmla="*/ 184 w 195"/>
                  <a:gd name="T23" fmla="*/ 68 h 214"/>
                  <a:gd name="T24" fmla="*/ 175 w 195"/>
                  <a:gd name="T25" fmla="*/ 73 h 214"/>
                  <a:gd name="T26" fmla="*/ 105 w 195"/>
                  <a:gd name="T27" fmla="*/ 42 h 214"/>
                  <a:gd name="T28" fmla="*/ 105 w 195"/>
                  <a:gd name="T29" fmla="*/ 35 h 214"/>
                  <a:gd name="T30" fmla="*/ 113 w 195"/>
                  <a:gd name="T31" fmla="*/ 21 h 214"/>
                  <a:gd name="T32" fmla="*/ 97 w 195"/>
                  <a:gd name="T33" fmla="*/ 0 h 214"/>
                  <a:gd name="T34" fmla="*/ 81 w 195"/>
                  <a:gd name="T35" fmla="*/ 21 h 214"/>
                  <a:gd name="T36" fmla="*/ 89 w 195"/>
                  <a:gd name="T37" fmla="*/ 35 h 214"/>
                  <a:gd name="T38" fmla="*/ 89 w 195"/>
                  <a:gd name="T39" fmla="*/ 42 h 214"/>
                  <a:gd name="T40" fmla="*/ 20 w 195"/>
                  <a:gd name="T41" fmla="*/ 73 h 214"/>
                  <a:gd name="T42" fmla="*/ 11 w 195"/>
                  <a:gd name="T43" fmla="*/ 68 h 214"/>
                  <a:gd name="T44" fmla="*/ 0 w 195"/>
                  <a:gd name="T45" fmla="*/ 79 h 214"/>
                  <a:gd name="T46" fmla="*/ 11 w 195"/>
                  <a:gd name="T47" fmla="*/ 91 h 214"/>
                  <a:gd name="T48" fmla="*/ 21 w 195"/>
                  <a:gd name="T49" fmla="*/ 85 h 214"/>
                  <a:gd name="T50" fmla="*/ 89 w 195"/>
                  <a:gd name="T51" fmla="*/ 52 h 214"/>
                  <a:gd name="T52" fmla="*/ 89 w 195"/>
                  <a:gd name="T53" fmla="*/ 146 h 214"/>
                  <a:gd name="T54" fmla="*/ 83 w 195"/>
                  <a:gd name="T55" fmla="*/ 165 h 214"/>
                  <a:gd name="T56" fmla="*/ 84 w 195"/>
                  <a:gd name="T57" fmla="*/ 174 h 214"/>
                  <a:gd name="T58" fmla="*/ 67 w 195"/>
                  <a:gd name="T59" fmla="*/ 174 h 214"/>
                  <a:gd name="T60" fmla="*/ 57 w 195"/>
                  <a:gd name="T61" fmla="*/ 184 h 214"/>
                  <a:gd name="T62" fmla="*/ 57 w 195"/>
                  <a:gd name="T63" fmla="*/ 189 h 214"/>
                  <a:gd name="T64" fmla="*/ 44 w 195"/>
                  <a:gd name="T65" fmla="*/ 189 h 214"/>
                  <a:gd name="T66" fmla="*/ 27 w 195"/>
                  <a:gd name="T67" fmla="*/ 206 h 214"/>
                  <a:gd name="T68" fmla="*/ 27 w 195"/>
                  <a:gd name="T69" fmla="*/ 214 h 214"/>
                  <a:gd name="T70" fmla="*/ 168 w 195"/>
                  <a:gd name="T71" fmla="*/ 214 h 214"/>
                  <a:gd name="T72" fmla="*/ 168 w 195"/>
                  <a:gd name="T73" fmla="*/ 206 h 214"/>
                  <a:gd name="T74" fmla="*/ 150 w 195"/>
                  <a:gd name="T75" fmla="*/ 18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214">
                    <a:moveTo>
                      <a:pt x="150" y="189"/>
                    </a:move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79"/>
                      <a:pt x="133" y="174"/>
                      <a:pt x="128" y="174"/>
                    </a:cubicBezTo>
                    <a:cubicBezTo>
                      <a:pt x="111" y="174"/>
                      <a:pt x="111" y="174"/>
                      <a:pt x="111" y="174"/>
                    </a:cubicBezTo>
                    <a:cubicBezTo>
                      <a:pt x="111" y="172"/>
                      <a:pt x="112" y="169"/>
                      <a:pt x="112" y="165"/>
                    </a:cubicBezTo>
                    <a:cubicBezTo>
                      <a:pt x="112" y="158"/>
                      <a:pt x="109" y="151"/>
                      <a:pt x="105" y="146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31" y="56"/>
                      <a:pt x="155" y="67"/>
                      <a:pt x="175" y="85"/>
                    </a:cubicBezTo>
                    <a:cubicBezTo>
                      <a:pt x="176" y="89"/>
                      <a:pt x="180" y="91"/>
                      <a:pt x="184" y="91"/>
                    </a:cubicBezTo>
                    <a:cubicBezTo>
                      <a:pt x="190" y="91"/>
                      <a:pt x="195" y="86"/>
                      <a:pt x="195" y="79"/>
                    </a:cubicBezTo>
                    <a:cubicBezTo>
                      <a:pt x="195" y="73"/>
                      <a:pt x="190" y="68"/>
                      <a:pt x="184" y="68"/>
                    </a:cubicBezTo>
                    <a:cubicBezTo>
                      <a:pt x="180" y="68"/>
                      <a:pt x="177" y="70"/>
                      <a:pt x="175" y="73"/>
                    </a:cubicBezTo>
                    <a:cubicBezTo>
                      <a:pt x="155" y="56"/>
                      <a:pt x="131" y="46"/>
                      <a:pt x="105" y="42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2"/>
                      <a:pt x="113" y="27"/>
                      <a:pt x="113" y="21"/>
                    </a:cubicBezTo>
                    <a:cubicBezTo>
                      <a:pt x="113" y="13"/>
                      <a:pt x="97" y="0"/>
                      <a:pt x="97" y="0"/>
                    </a:cubicBezTo>
                    <a:cubicBezTo>
                      <a:pt x="97" y="0"/>
                      <a:pt x="81" y="13"/>
                      <a:pt x="81" y="21"/>
                    </a:cubicBezTo>
                    <a:cubicBezTo>
                      <a:pt x="81" y="27"/>
                      <a:pt x="85" y="32"/>
                      <a:pt x="89" y="35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4" y="46"/>
                      <a:pt x="40" y="56"/>
                      <a:pt x="20" y="73"/>
                    </a:cubicBezTo>
                    <a:cubicBezTo>
                      <a:pt x="18" y="70"/>
                      <a:pt x="15" y="68"/>
                      <a:pt x="11" y="68"/>
                    </a:cubicBezTo>
                    <a:cubicBezTo>
                      <a:pt x="5" y="68"/>
                      <a:pt x="0" y="73"/>
                      <a:pt x="0" y="79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15" y="91"/>
                      <a:pt x="19" y="89"/>
                      <a:pt x="21" y="85"/>
                    </a:cubicBezTo>
                    <a:cubicBezTo>
                      <a:pt x="40" y="67"/>
                      <a:pt x="64" y="56"/>
                      <a:pt x="89" y="52"/>
                    </a:cubicBezTo>
                    <a:cubicBezTo>
                      <a:pt x="89" y="146"/>
                      <a:pt x="89" y="146"/>
                      <a:pt x="89" y="146"/>
                    </a:cubicBezTo>
                    <a:cubicBezTo>
                      <a:pt x="85" y="151"/>
                      <a:pt x="83" y="158"/>
                      <a:pt x="83" y="165"/>
                    </a:cubicBezTo>
                    <a:cubicBezTo>
                      <a:pt x="83" y="169"/>
                      <a:pt x="83" y="172"/>
                      <a:pt x="84" y="174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1" y="174"/>
                      <a:pt x="57" y="179"/>
                      <a:pt x="57" y="184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35" y="189"/>
                      <a:pt x="27" y="196"/>
                      <a:pt x="27" y="206"/>
                    </a:cubicBezTo>
                    <a:cubicBezTo>
                      <a:pt x="27" y="214"/>
                      <a:pt x="27" y="214"/>
                      <a:pt x="27" y="214"/>
                    </a:cubicBezTo>
                    <a:cubicBezTo>
                      <a:pt x="168" y="214"/>
                      <a:pt x="168" y="214"/>
                      <a:pt x="168" y="214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8" y="196"/>
                      <a:pt x="160" y="189"/>
                      <a:pt x="15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53937C6-1DBD-4F98-B82C-913AFB1E18E0}"/>
                </a:ext>
              </a:extLst>
            </p:cNvPr>
            <p:cNvGrpSpPr/>
            <p:nvPr/>
          </p:nvGrpSpPr>
          <p:grpSpPr>
            <a:xfrm>
              <a:off x="4301315" y="2971645"/>
              <a:ext cx="1021362" cy="962619"/>
              <a:chOff x="6130925" y="742950"/>
              <a:chExt cx="855663" cy="806451"/>
            </a:xfrm>
            <a:solidFill>
              <a:schemeClr val="bg1"/>
            </a:solidFill>
          </p:grpSpPr>
          <p:sp>
            <p:nvSpPr>
              <p:cNvPr id="27" name="îŝḷîḓé-Freeform 26">
                <a:extLst>
                  <a:ext uri="{FF2B5EF4-FFF2-40B4-BE49-F238E27FC236}">
                    <a16:creationId xmlns:a16="http://schemas.microsoft.com/office/drawing/2014/main" id="{CB560C81-A381-4E49-8283-C5E7F8644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25" y="1214438"/>
                <a:ext cx="855663" cy="334963"/>
              </a:xfrm>
              <a:custGeom>
                <a:avLst/>
                <a:gdLst>
                  <a:gd name="T0" fmla="*/ 518 w 539"/>
                  <a:gd name="T1" fmla="*/ 58 h 211"/>
                  <a:gd name="T2" fmla="*/ 336 w 539"/>
                  <a:gd name="T3" fmla="*/ 0 h 211"/>
                  <a:gd name="T4" fmla="*/ 300 w 539"/>
                  <a:gd name="T5" fmla="*/ 161 h 211"/>
                  <a:gd name="T6" fmla="*/ 278 w 539"/>
                  <a:gd name="T7" fmla="*/ 34 h 211"/>
                  <a:gd name="T8" fmla="*/ 288 w 539"/>
                  <a:gd name="T9" fmla="*/ 24 h 211"/>
                  <a:gd name="T10" fmla="*/ 305 w 539"/>
                  <a:gd name="T11" fmla="*/ 5 h 211"/>
                  <a:gd name="T12" fmla="*/ 235 w 539"/>
                  <a:gd name="T13" fmla="*/ 5 h 211"/>
                  <a:gd name="T14" fmla="*/ 252 w 539"/>
                  <a:gd name="T15" fmla="*/ 24 h 211"/>
                  <a:gd name="T16" fmla="*/ 261 w 539"/>
                  <a:gd name="T17" fmla="*/ 34 h 211"/>
                  <a:gd name="T18" fmla="*/ 240 w 539"/>
                  <a:gd name="T19" fmla="*/ 161 h 211"/>
                  <a:gd name="T20" fmla="*/ 204 w 539"/>
                  <a:gd name="T21" fmla="*/ 0 h 211"/>
                  <a:gd name="T22" fmla="*/ 20 w 539"/>
                  <a:gd name="T23" fmla="*/ 58 h 211"/>
                  <a:gd name="T24" fmla="*/ 0 w 539"/>
                  <a:gd name="T25" fmla="*/ 211 h 211"/>
                  <a:gd name="T26" fmla="*/ 539 w 539"/>
                  <a:gd name="T27" fmla="*/ 211 h 211"/>
                  <a:gd name="T28" fmla="*/ 518 w 539"/>
                  <a:gd name="T29" fmla="*/ 58 h 211"/>
                  <a:gd name="T30" fmla="*/ 460 w 539"/>
                  <a:gd name="T31" fmla="*/ 156 h 211"/>
                  <a:gd name="T32" fmla="*/ 367 w 539"/>
                  <a:gd name="T33" fmla="*/ 156 h 211"/>
                  <a:gd name="T34" fmla="*/ 367 w 539"/>
                  <a:gd name="T35" fmla="*/ 130 h 211"/>
                  <a:gd name="T36" fmla="*/ 412 w 539"/>
                  <a:gd name="T37" fmla="*/ 122 h 211"/>
                  <a:gd name="T38" fmla="*/ 460 w 539"/>
                  <a:gd name="T39" fmla="*/ 130 h 211"/>
                  <a:gd name="T40" fmla="*/ 460 w 539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9" h="211">
                    <a:moveTo>
                      <a:pt x="518" y="58"/>
                    </a:moveTo>
                    <a:lnTo>
                      <a:pt x="336" y="0"/>
                    </a:lnTo>
                    <a:lnTo>
                      <a:pt x="300" y="161"/>
                    </a:lnTo>
                    <a:lnTo>
                      <a:pt x="278" y="34"/>
                    </a:lnTo>
                    <a:lnTo>
                      <a:pt x="288" y="24"/>
                    </a:lnTo>
                    <a:lnTo>
                      <a:pt x="305" y="5"/>
                    </a:lnTo>
                    <a:lnTo>
                      <a:pt x="235" y="5"/>
                    </a:lnTo>
                    <a:lnTo>
                      <a:pt x="252" y="24"/>
                    </a:lnTo>
                    <a:lnTo>
                      <a:pt x="261" y="34"/>
                    </a:lnTo>
                    <a:lnTo>
                      <a:pt x="240" y="161"/>
                    </a:lnTo>
                    <a:lnTo>
                      <a:pt x="204" y="0"/>
                    </a:lnTo>
                    <a:lnTo>
                      <a:pt x="20" y="58"/>
                    </a:lnTo>
                    <a:lnTo>
                      <a:pt x="0" y="211"/>
                    </a:lnTo>
                    <a:lnTo>
                      <a:pt x="539" y="211"/>
                    </a:lnTo>
                    <a:lnTo>
                      <a:pt x="518" y="58"/>
                    </a:lnTo>
                    <a:close/>
                    <a:moveTo>
                      <a:pt x="460" y="156"/>
                    </a:moveTo>
                    <a:lnTo>
                      <a:pt x="367" y="156"/>
                    </a:lnTo>
                    <a:lnTo>
                      <a:pt x="367" y="130"/>
                    </a:lnTo>
                    <a:lnTo>
                      <a:pt x="412" y="122"/>
                    </a:lnTo>
                    <a:lnTo>
                      <a:pt x="460" y="130"/>
                    </a:lnTo>
                    <a:lnTo>
                      <a:pt x="460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îḓé-Oval 27">
                <a:extLst>
                  <a:ext uri="{FF2B5EF4-FFF2-40B4-BE49-F238E27FC236}">
                    <a16:creationId xmlns:a16="http://schemas.microsoft.com/office/drawing/2014/main" id="{BCD4608B-E5DA-4CB4-8191-79A9CAB4A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742950"/>
                <a:ext cx="384175" cy="425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A13B90C-FF1B-40D9-AE34-009CDB6C469C}"/>
                </a:ext>
              </a:extLst>
            </p:cNvPr>
            <p:cNvGrpSpPr/>
            <p:nvPr/>
          </p:nvGrpSpPr>
          <p:grpSpPr>
            <a:xfrm>
              <a:off x="1926017" y="2991646"/>
              <a:ext cx="761698" cy="922621"/>
              <a:chOff x="6799263" y="279400"/>
              <a:chExt cx="1014412" cy="1228725"/>
            </a:xfrm>
            <a:solidFill>
              <a:schemeClr val="bg1"/>
            </a:solidFill>
          </p:grpSpPr>
          <p:sp>
            <p:nvSpPr>
              <p:cNvPr id="24" name="îŝḷîḓé-Freeform 23">
                <a:extLst>
                  <a:ext uri="{FF2B5EF4-FFF2-40B4-BE49-F238E27FC236}">
                    <a16:creationId xmlns:a16="http://schemas.microsoft.com/office/drawing/2014/main" id="{AE7137F6-00B9-4B4C-86E0-479E77A36E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279400"/>
                <a:ext cx="904875" cy="1228725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ŝḷîḓé-Freeform 24">
                <a:extLst>
                  <a:ext uri="{FF2B5EF4-FFF2-40B4-BE49-F238E27FC236}">
                    <a16:creationId xmlns:a16="http://schemas.microsoft.com/office/drawing/2014/main" id="{7EF10EBD-7395-4F12-9FF3-6B6967CA1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0" y="573088"/>
                <a:ext cx="917575" cy="928688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ḷîḓé-Freeform 25">
                <a:extLst>
                  <a:ext uri="{FF2B5EF4-FFF2-40B4-BE49-F238E27FC236}">
                    <a16:creationId xmlns:a16="http://schemas.microsoft.com/office/drawing/2014/main" id="{BF3FEDF4-C603-4D59-9980-22CB4F84A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708025"/>
                <a:ext cx="398462" cy="295275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îŝḷîḓé-Freeform 22">
              <a:extLst>
                <a:ext uri="{FF2B5EF4-FFF2-40B4-BE49-F238E27FC236}">
                  <a16:creationId xmlns:a16="http://schemas.microsoft.com/office/drawing/2014/main" id="{7E455AFE-A612-4BD8-B4DC-74BE8FBA2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863" y="3005281"/>
              <a:ext cx="960437" cy="895351"/>
            </a:xfrm>
            <a:custGeom>
              <a:avLst/>
              <a:gdLst>
                <a:gd name="T0" fmla="*/ 64 w 140"/>
                <a:gd name="T1" fmla="*/ 28 h 130"/>
                <a:gd name="T2" fmla="*/ 26 w 140"/>
                <a:gd name="T3" fmla="*/ 77 h 130"/>
                <a:gd name="T4" fmla="*/ 0 w 140"/>
                <a:gd name="T5" fmla="*/ 49 h 130"/>
                <a:gd name="T6" fmla="*/ 39 w 140"/>
                <a:gd name="T7" fmla="*/ 0 h 130"/>
                <a:gd name="T8" fmla="*/ 64 w 140"/>
                <a:gd name="T9" fmla="*/ 28 h 130"/>
                <a:gd name="T10" fmla="*/ 15 w 140"/>
                <a:gd name="T11" fmla="*/ 130 h 130"/>
                <a:gd name="T12" fmla="*/ 109 w 140"/>
                <a:gd name="T13" fmla="*/ 0 h 130"/>
                <a:gd name="T14" fmla="*/ 123 w 140"/>
                <a:gd name="T15" fmla="*/ 0 h 130"/>
                <a:gd name="T16" fmla="*/ 30 w 140"/>
                <a:gd name="T17" fmla="*/ 130 h 130"/>
                <a:gd name="T18" fmla="*/ 15 w 140"/>
                <a:gd name="T19" fmla="*/ 130 h 130"/>
                <a:gd name="T20" fmla="*/ 17 w 140"/>
                <a:gd name="T21" fmla="*/ 49 h 130"/>
                <a:gd name="T22" fmla="*/ 28 w 140"/>
                <a:gd name="T23" fmla="*/ 64 h 130"/>
                <a:gd name="T24" fmla="*/ 47 w 140"/>
                <a:gd name="T25" fmla="*/ 28 h 130"/>
                <a:gd name="T26" fmla="*/ 36 w 140"/>
                <a:gd name="T27" fmla="*/ 14 h 130"/>
                <a:gd name="T28" fmla="*/ 17 w 140"/>
                <a:gd name="T29" fmla="*/ 49 h 130"/>
                <a:gd name="T30" fmla="*/ 140 w 140"/>
                <a:gd name="T31" fmla="*/ 80 h 130"/>
                <a:gd name="T32" fmla="*/ 102 w 140"/>
                <a:gd name="T33" fmla="*/ 129 h 130"/>
                <a:gd name="T34" fmla="*/ 75 w 140"/>
                <a:gd name="T35" fmla="*/ 100 h 130"/>
                <a:gd name="T36" fmla="*/ 114 w 140"/>
                <a:gd name="T37" fmla="*/ 52 h 130"/>
                <a:gd name="T38" fmla="*/ 140 w 140"/>
                <a:gd name="T39" fmla="*/ 80 h 130"/>
                <a:gd name="T40" fmla="*/ 93 w 140"/>
                <a:gd name="T41" fmla="*/ 101 h 130"/>
                <a:gd name="T42" fmla="*/ 103 w 140"/>
                <a:gd name="T43" fmla="*/ 116 h 130"/>
                <a:gd name="T44" fmla="*/ 122 w 140"/>
                <a:gd name="T45" fmla="*/ 80 h 130"/>
                <a:gd name="T46" fmla="*/ 112 w 140"/>
                <a:gd name="T47" fmla="*/ 65 h 130"/>
                <a:gd name="T48" fmla="*/ 93 w 140"/>
                <a:gd name="T49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0">
                  <a:moveTo>
                    <a:pt x="64" y="28"/>
                  </a:moveTo>
                  <a:cubicBezTo>
                    <a:pt x="64" y="55"/>
                    <a:pt x="48" y="77"/>
                    <a:pt x="26" y="77"/>
                  </a:cubicBezTo>
                  <a:cubicBezTo>
                    <a:pt x="10" y="77"/>
                    <a:pt x="0" y="66"/>
                    <a:pt x="0" y="49"/>
                  </a:cubicBezTo>
                  <a:cubicBezTo>
                    <a:pt x="0" y="24"/>
                    <a:pt x="15" y="0"/>
                    <a:pt x="39" y="0"/>
                  </a:cubicBezTo>
                  <a:cubicBezTo>
                    <a:pt x="56" y="0"/>
                    <a:pt x="64" y="13"/>
                    <a:pt x="64" y="28"/>
                  </a:cubicBezTo>
                  <a:close/>
                  <a:moveTo>
                    <a:pt x="15" y="13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30" y="130"/>
                    <a:pt x="30" y="130"/>
                    <a:pt x="30" y="130"/>
                  </a:cubicBezTo>
                  <a:lnTo>
                    <a:pt x="15" y="130"/>
                  </a:lnTo>
                  <a:close/>
                  <a:moveTo>
                    <a:pt x="17" y="49"/>
                  </a:moveTo>
                  <a:cubicBezTo>
                    <a:pt x="17" y="57"/>
                    <a:pt x="20" y="64"/>
                    <a:pt x="28" y="64"/>
                  </a:cubicBezTo>
                  <a:cubicBezTo>
                    <a:pt x="40" y="64"/>
                    <a:pt x="47" y="42"/>
                    <a:pt x="47" y="28"/>
                  </a:cubicBezTo>
                  <a:cubicBezTo>
                    <a:pt x="47" y="21"/>
                    <a:pt x="44" y="14"/>
                    <a:pt x="36" y="14"/>
                  </a:cubicBezTo>
                  <a:cubicBezTo>
                    <a:pt x="24" y="14"/>
                    <a:pt x="17" y="35"/>
                    <a:pt x="17" y="49"/>
                  </a:cubicBezTo>
                  <a:close/>
                  <a:moveTo>
                    <a:pt x="140" y="80"/>
                  </a:moveTo>
                  <a:cubicBezTo>
                    <a:pt x="140" y="107"/>
                    <a:pt x="124" y="129"/>
                    <a:pt x="102" y="129"/>
                  </a:cubicBezTo>
                  <a:cubicBezTo>
                    <a:pt x="86" y="129"/>
                    <a:pt x="75" y="118"/>
                    <a:pt x="75" y="100"/>
                  </a:cubicBezTo>
                  <a:cubicBezTo>
                    <a:pt x="75" y="76"/>
                    <a:pt x="90" y="52"/>
                    <a:pt x="114" y="52"/>
                  </a:cubicBezTo>
                  <a:cubicBezTo>
                    <a:pt x="131" y="52"/>
                    <a:pt x="140" y="65"/>
                    <a:pt x="140" y="80"/>
                  </a:cubicBezTo>
                  <a:close/>
                  <a:moveTo>
                    <a:pt x="93" y="101"/>
                  </a:moveTo>
                  <a:cubicBezTo>
                    <a:pt x="93" y="109"/>
                    <a:pt x="96" y="116"/>
                    <a:pt x="103" y="116"/>
                  </a:cubicBezTo>
                  <a:cubicBezTo>
                    <a:pt x="116" y="116"/>
                    <a:pt x="122" y="94"/>
                    <a:pt x="122" y="80"/>
                  </a:cubicBezTo>
                  <a:cubicBezTo>
                    <a:pt x="122" y="73"/>
                    <a:pt x="120" y="65"/>
                    <a:pt x="112" y="65"/>
                  </a:cubicBezTo>
                  <a:cubicBezTo>
                    <a:pt x="100" y="65"/>
                    <a:pt x="93" y="87"/>
                    <a:pt x="93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BBF1042-BAEC-45A3-B710-FB578327E820}"/>
              </a:ext>
            </a:extLst>
          </p:cNvPr>
          <p:cNvGrpSpPr/>
          <p:nvPr/>
        </p:nvGrpSpPr>
        <p:grpSpPr>
          <a:xfrm>
            <a:off x="672507" y="1247599"/>
            <a:ext cx="7961824" cy="2726704"/>
            <a:chOff x="1995500" y="1926674"/>
            <a:chExt cx="10615765" cy="363560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E940152-4119-4A8F-9217-621458BB4A3D}"/>
                </a:ext>
              </a:extLst>
            </p:cNvPr>
            <p:cNvGrpSpPr/>
            <p:nvPr/>
          </p:nvGrpSpPr>
          <p:grpSpPr>
            <a:xfrm>
              <a:off x="5303926" y="1926674"/>
              <a:ext cx="7307339" cy="857260"/>
              <a:chOff x="5267853" y="2222904"/>
              <a:chExt cx="7307339" cy="857260"/>
            </a:xfrm>
          </p:grpSpPr>
          <p:sp>
            <p:nvSpPr>
              <p:cNvPr id="12" name="îŝḷîḓé-文本框 26">
                <a:extLst>
                  <a:ext uri="{FF2B5EF4-FFF2-40B4-BE49-F238E27FC236}">
                    <a16:creationId xmlns:a16="http://schemas.microsoft.com/office/drawing/2014/main" id="{98D115D7-77EB-4C33-9857-139BF6DAF8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67853" y="222290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3" name="îŝḷîḓé-文本框 27">
                <a:extLst>
                  <a:ext uri="{FF2B5EF4-FFF2-40B4-BE49-F238E27FC236}">
                    <a16:creationId xmlns:a16="http://schemas.microsoft.com/office/drawing/2014/main" id="{52A7EFAC-67E3-4AD8-89CC-12703E26C02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67853" y="2505934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4" name="is1ide-文本框 28">
                <a:extLst>
                  <a:ext uri="{FF2B5EF4-FFF2-40B4-BE49-F238E27FC236}">
                    <a16:creationId xmlns:a16="http://schemas.microsoft.com/office/drawing/2014/main" id="{45F2DECC-7C2A-44E1-8199-84932E20107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362049" y="2222904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15" name="is1ide-文本框 29">
                <a:extLst>
                  <a:ext uri="{FF2B5EF4-FFF2-40B4-BE49-F238E27FC236}">
                    <a16:creationId xmlns:a16="http://schemas.microsoft.com/office/drawing/2014/main" id="{E1249AE4-FDAE-43E2-BA90-F4CD2242895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0362049" y="2505934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07D8632-689F-43E0-A209-4C17139DF17D}"/>
                </a:ext>
              </a:extLst>
            </p:cNvPr>
            <p:cNvGrpSpPr/>
            <p:nvPr/>
          </p:nvGrpSpPr>
          <p:grpSpPr>
            <a:xfrm>
              <a:off x="1995500" y="4705020"/>
              <a:ext cx="2213143" cy="857260"/>
              <a:chOff x="-1259677" y="5001250"/>
              <a:chExt cx="2213143" cy="857260"/>
            </a:xfrm>
          </p:grpSpPr>
          <p:sp>
            <p:nvSpPr>
              <p:cNvPr id="10" name="is1ide-文本框 24">
                <a:extLst>
                  <a:ext uri="{FF2B5EF4-FFF2-40B4-BE49-F238E27FC236}">
                    <a16:creationId xmlns:a16="http://schemas.microsoft.com/office/drawing/2014/main" id="{164A6258-EE07-42EF-93E0-0A5D38850C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1" name="is1ide-文本框 25">
                <a:extLst>
                  <a:ext uri="{FF2B5EF4-FFF2-40B4-BE49-F238E27FC236}">
                    <a16:creationId xmlns:a16="http://schemas.microsoft.com/office/drawing/2014/main" id="{408DD807-97C8-45FD-9597-4B483736CCF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29DF457-6B62-4B2E-AF08-E82A545387ED}"/>
                </a:ext>
              </a:extLst>
            </p:cNvPr>
            <p:cNvGrpSpPr/>
            <p:nvPr/>
          </p:nvGrpSpPr>
          <p:grpSpPr>
            <a:xfrm>
              <a:off x="6836182" y="4705020"/>
              <a:ext cx="2213143" cy="857260"/>
              <a:chOff x="361901" y="5001250"/>
              <a:chExt cx="2213143" cy="857260"/>
            </a:xfrm>
          </p:grpSpPr>
          <p:sp>
            <p:nvSpPr>
              <p:cNvPr id="8" name="is1ide-文本框 22">
                <a:extLst>
                  <a:ext uri="{FF2B5EF4-FFF2-40B4-BE49-F238E27FC236}">
                    <a16:creationId xmlns:a16="http://schemas.microsoft.com/office/drawing/2014/main" id="{15739EDE-C180-49B5-8B7A-CB54236019C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9" name="is1ide-文本框 23">
                <a:extLst>
                  <a:ext uri="{FF2B5EF4-FFF2-40B4-BE49-F238E27FC236}">
                    <a16:creationId xmlns:a16="http://schemas.microsoft.com/office/drawing/2014/main" id="{8FE97166-5063-4CBE-895A-BA221A2F349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9779FF94-860D-4E3C-86B7-646E07F9085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Diamond 33">
            <a:extLst>
              <a:ext uri="{FF2B5EF4-FFF2-40B4-BE49-F238E27FC236}">
                <a16:creationId xmlns:a16="http://schemas.microsoft.com/office/drawing/2014/main" id="{FB7BCBD4-0DF9-4CA9-9F18-A605AD674301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914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4636" y="1032578"/>
            <a:ext cx="3514724" cy="3515995"/>
            <a:chOff x="4006134" y="1339134"/>
            <a:chExt cx="4178224" cy="4179733"/>
          </a:xfrm>
        </p:grpSpPr>
        <p:sp>
          <p:nvSpPr>
            <p:cNvPr id="22" name="矩形 21"/>
            <p:cNvSpPr/>
            <p:nvPr/>
          </p:nvSpPr>
          <p:spPr bwMode="auto">
            <a:xfrm rot="2700000">
              <a:off x="5548008" y="2065980"/>
              <a:ext cx="2122392" cy="668699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 rot="8100000">
              <a:off x="6061966" y="3607854"/>
              <a:ext cx="2122392" cy="668699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 rot="2700000">
              <a:off x="4521600" y="4123321"/>
              <a:ext cx="2122392" cy="668699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 rot="8100000">
              <a:off x="4006134" y="2579938"/>
              <a:ext cx="2122392" cy="66869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箭头: 五边形 25"/>
            <p:cNvSpPr/>
            <p:nvPr/>
          </p:nvSpPr>
          <p:spPr bwMode="auto">
            <a:xfrm rot="2700000">
              <a:off x="4026193" y="3428887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箭头: 五边形 26"/>
            <p:cNvSpPr/>
            <p:nvPr/>
          </p:nvSpPr>
          <p:spPr bwMode="auto">
            <a:xfrm rot="18900000" flipH="1">
              <a:off x="5072948" y="1885503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925120" y="2396420"/>
              <a:ext cx="987870" cy="1548000"/>
              <a:chOff x="6925120" y="2396420"/>
              <a:chExt cx="987870" cy="1548000"/>
            </a:xfrm>
          </p:grpSpPr>
          <p:sp>
            <p:nvSpPr>
              <p:cNvPr id="36" name="箭头: 五边形 35"/>
              <p:cNvSpPr/>
              <p:nvPr/>
            </p:nvSpPr>
            <p:spPr bwMode="auto">
              <a:xfrm rot="2700000" flipH="1" flipV="1">
                <a:off x="6616480" y="2918392"/>
                <a:ext cx="1548000" cy="504056"/>
              </a:xfrm>
              <a:prstGeom prst="homePlat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91505">
                <a:off x="6925120" y="3086634"/>
                <a:ext cx="987870" cy="246968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200" b="1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570338" y="4465421"/>
              <a:ext cx="1548000" cy="504056"/>
              <a:chOff x="5570338" y="4465421"/>
              <a:chExt cx="1548000" cy="504056"/>
            </a:xfrm>
          </p:grpSpPr>
          <p:sp>
            <p:nvSpPr>
              <p:cNvPr id="34" name="箭头: 五边形 33"/>
              <p:cNvSpPr/>
              <p:nvPr/>
            </p:nvSpPr>
            <p:spPr bwMode="auto">
              <a:xfrm rot="18900000" flipV="1">
                <a:off x="5570338" y="4465421"/>
                <a:ext cx="1548000" cy="504056"/>
              </a:xfrm>
              <a:prstGeom prst="homePlat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 rot="18900007">
                <a:off x="5793252" y="4660642"/>
                <a:ext cx="987870" cy="24696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200" b="1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30" name="矩形 29"/>
            <p:cNvSpPr>
              <a:spLocks/>
            </p:cNvSpPr>
            <p:nvPr/>
          </p:nvSpPr>
          <p:spPr>
            <a:xfrm>
              <a:off x="4761531" y="2704324"/>
              <a:ext cx="517266" cy="5172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defTabSz="4572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 bwMode="auto">
            <a:xfrm>
              <a:off x="6341506" y="2138273"/>
              <a:ext cx="517266" cy="5172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288000" tIns="91416" rIns="182832" bIns="91416" anchor="ctr" anchorCtr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 defTabSz="1828343"/>
              <a:r>
                <a:rPr lang="en-GB" sz="2400" ker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6864410" y="3654446"/>
              <a:ext cx="517504" cy="51750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 bwMode="auto">
            <a:xfrm>
              <a:off x="5324044" y="4247143"/>
              <a:ext cx="517504" cy="51750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412" y="1493322"/>
            <a:ext cx="7929176" cy="2594507"/>
            <a:chOff x="809883" y="1718942"/>
            <a:chExt cx="10572234" cy="3459342"/>
          </a:xfrm>
        </p:grpSpPr>
        <p:grpSp>
          <p:nvGrpSpPr>
            <p:cNvPr id="6" name="组合 5"/>
            <p:cNvGrpSpPr/>
            <p:nvPr/>
          </p:nvGrpSpPr>
          <p:grpSpPr>
            <a:xfrm>
              <a:off x="809883" y="1718942"/>
              <a:ext cx="3031655" cy="756772"/>
              <a:chOff x="809883" y="1718942"/>
              <a:chExt cx="3031655" cy="756772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09883" y="1754674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0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20" name="文本框 21"/>
              <p:cNvSpPr txBox="1"/>
              <p:nvPr/>
            </p:nvSpPr>
            <p:spPr>
              <a:xfrm>
                <a:off x="1530923" y="171894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850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文本框 22"/>
              <p:cNvSpPr txBox="1"/>
              <p:nvPr/>
            </p:nvSpPr>
            <p:spPr>
              <a:xfrm>
                <a:off x="1530923" y="1922331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09883" y="4421512"/>
              <a:ext cx="3031655" cy="756772"/>
              <a:chOff x="809883" y="4421512"/>
              <a:chExt cx="3031655" cy="756772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809883" y="4457244"/>
                <a:ext cx="721040" cy="721040"/>
              </a:xfrm>
              <a:prstGeom prst="roundRect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0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17" name="文本框 24"/>
              <p:cNvSpPr txBox="1"/>
              <p:nvPr/>
            </p:nvSpPr>
            <p:spPr>
              <a:xfrm>
                <a:off x="1530923" y="442151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850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文本框 25"/>
              <p:cNvSpPr txBox="1"/>
              <p:nvPr/>
            </p:nvSpPr>
            <p:spPr>
              <a:xfrm>
                <a:off x="1530923" y="4624901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374269" y="1718942"/>
              <a:ext cx="3007848" cy="756772"/>
              <a:chOff x="8374269" y="1718942"/>
              <a:chExt cx="3007848" cy="756772"/>
            </a:xfrm>
          </p:grpSpPr>
          <p:sp>
            <p:nvSpPr>
              <p:cNvPr id="13" name="矩形: 圆角 12"/>
              <p:cNvSpPr/>
              <p:nvPr/>
            </p:nvSpPr>
            <p:spPr>
              <a:xfrm flipH="1">
                <a:off x="10661077" y="1754674"/>
                <a:ext cx="721040" cy="721040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0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14" name="文本框 27"/>
              <p:cNvSpPr txBox="1"/>
              <p:nvPr/>
            </p:nvSpPr>
            <p:spPr>
              <a:xfrm flipH="1">
                <a:off x="8584418" y="171894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文本框 28"/>
              <p:cNvSpPr txBox="1"/>
              <p:nvPr/>
            </p:nvSpPr>
            <p:spPr>
              <a:xfrm flipH="1">
                <a:off x="8374269" y="1922331"/>
                <a:ext cx="2286807" cy="532069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374269" y="4421512"/>
              <a:ext cx="3007848" cy="756772"/>
              <a:chOff x="8374269" y="4421512"/>
              <a:chExt cx="3007848" cy="756772"/>
            </a:xfrm>
          </p:grpSpPr>
          <p:sp>
            <p:nvSpPr>
              <p:cNvPr id="10" name="矩形: 圆角 9"/>
              <p:cNvSpPr/>
              <p:nvPr/>
            </p:nvSpPr>
            <p:spPr>
              <a:xfrm flipH="1">
                <a:off x="10661077" y="4457244"/>
                <a:ext cx="721040" cy="721040"/>
              </a:xfrm>
              <a:prstGeom prst="roundRect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00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11" name="文本框 30"/>
              <p:cNvSpPr txBox="1"/>
              <p:nvPr/>
            </p:nvSpPr>
            <p:spPr>
              <a:xfrm flipH="1">
                <a:off x="8491243" y="442151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文本框 31"/>
              <p:cNvSpPr txBox="1"/>
              <p:nvPr/>
            </p:nvSpPr>
            <p:spPr>
              <a:xfrm flipH="1">
                <a:off x="8374269" y="4624901"/>
                <a:ext cx="2286807" cy="532069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Diamond 33">
            <a:extLst>
              <a:ext uri="{FF2B5EF4-FFF2-40B4-BE49-F238E27FC236}">
                <a16:creationId xmlns:a16="http://schemas.microsoft.com/office/drawing/2014/main" id="{A7EFAA9A-305F-43B9-9F19-E9007744E0A2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812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811" y="1369329"/>
            <a:ext cx="8315143" cy="3863012"/>
            <a:chOff x="338811" y="1369329"/>
            <a:chExt cx="8315143" cy="3863012"/>
          </a:xfrm>
        </p:grpSpPr>
        <p:sp>
          <p:nvSpPr>
            <p:cNvPr id="4" name="Freeform: Shape 3"/>
            <p:cNvSpPr/>
            <p:nvPr/>
          </p:nvSpPr>
          <p:spPr>
            <a:xfrm>
              <a:off x="7309385" y="1526466"/>
              <a:ext cx="1291680" cy="2081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0" y="0"/>
                  </a:moveTo>
                  <a:lnTo>
                    <a:pt x="0" y="1790"/>
                  </a:lnTo>
                  <a:lnTo>
                    <a:pt x="3643" y="1790"/>
                  </a:lnTo>
                  <a:cubicBezTo>
                    <a:pt x="7802" y="1790"/>
                    <a:pt x="11571" y="2809"/>
                    <a:pt x="14305" y="4448"/>
                  </a:cubicBezTo>
                  <a:cubicBezTo>
                    <a:pt x="17038" y="6089"/>
                    <a:pt x="18717" y="8332"/>
                    <a:pt x="18717" y="10800"/>
                  </a:cubicBezTo>
                  <a:cubicBezTo>
                    <a:pt x="18717" y="13268"/>
                    <a:pt x="17038" y="15511"/>
                    <a:pt x="14305" y="17152"/>
                  </a:cubicBezTo>
                  <a:cubicBezTo>
                    <a:pt x="11571" y="18791"/>
                    <a:pt x="7802" y="19812"/>
                    <a:pt x="3643" y="19812"/>
                  </a:cubicBezTo>
                  <a:lnTo>
                    <a:pt x="0" y="19812"/>
                  </a:lnTo>
                  <a:lnTo>
                    <a:pt x="0" y="21600"/>
                  </a:lnTo>
                  <a:lnTo>
                    <a:pt x="3643" y="21600"/>
                  </a:lnTo>
                  <a:cubicBezTo>
                    <a:pt x="8569" y="21600"/>
                    <a:pt x="13055" y="20390"/>
                    <a:pt x="16308" y="18439"/>
                  </a:cubicBezTo>
                  <a:cubicBezTo>
                    <a:pt x="19563" y="16489"/>
                    <a:pt x="21600" y="13780"/>
                    <a:pt x="21599" y="10800"/>
                  </a:cubicBezTo>
                  <a:cubicBezTo>
                    <a:pt x="21600" y="7820"/>
                    <a:pt x="19563" y="5111"/>
                    <a:pt x="16308" y="3161"/>
                  </a:cubicBezTo>
                  <a:cubicBezTo>
                    <a:pt x="13055" y="1210"/>
                    <a:pt x="8569" y="0"/>
                    <a:pt x="36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4775" y="3435484"/>
              <a:ext cx="1232724" cy="172492"/>
            </a:xfrm>
            <a:prstGeom prst="rect">
              <a:avLst/>
            </a:prstGeom>
            <a:solidFill>
              <a:srgbClr val="21283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443527" y="3435484"/>
              <a:ext cx="1870621" cy="172492"/>
            </a:xfrm>
            <a:prstGeom prst="rect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2006192" y="1526466"/>
              <a:ext cx="1592164" cy="104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4569" y="0"/>
                  </a:moveTo>
                  <a:cubicBezTo>
                    <a:pt x="10573" y="0"/>
                    <a:pt x="6931" y="2419"/>
                    <a:pt x="4292" y="6323"/>
                  </a:cubicBezTo>
                  <a:cubicBezTo>
                    <a:pt x="1652" y="10223"/>
                    <a:pt x="-1" y="15640"/>
                    <a:pt x="0" y="21600"/>
                  </a:cubicBezTo>
                  <a:lnTo>
                    <a:pt x="2340" y="21600"/>
                  </a:lnTo>
                  <a:cubicBezTo>
                    <a:pt x="2340" y="16664"/>
                    <a:pt x="3700" y="12177"/>
                    <a:pt x="5917" y="8896"/>
                  </a:cubicBezTo>
                  <a:cubicBezTo>
                    <a:pt x="8135" y="5618"/>
                    <a:pt x="11195" y="3580"/>
                    <a:pt x="14569" y="3580"/>
                  </a:cubicBezTo>
                  <a:lnTo>
                    <a:pt x="21599" y="3580"/>
                  </a:lnTo>
                  <a:lnTo>
                    <a:pt x="21599" y="0"/>
                  </a:lnTo>
                  <a:lnTo>
                    <a:pt x="145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593593" y="1526466"/>
              <a:ext cx="1854697" cy="172492"/>
            </a:xfrm>
            <a:prstGeom prst="rect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443527" y="1526466"/>
              <a:ext cx="1870621" cy="17249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17"/>
            <p:cNvGrpSpPr/>
            <p:nvPr/>
          </p:nvGrpSpPr>
          <p:grpSpPr>
            <a:xfrm>
              <a:off x="7087780" y="3293379"/>
              <a:ext cx="469605" cy="469605"/>
              <a:chOff x="0" y="0"/>
              <a:chExt cx="1252278" cy="1252278"/>
            </a:xfrm>
          </p:grpSpPr>
          <p:sp>
            <p:nvSpPr>
              <p:cNvPr id="45" name="Freeform: Shape 18"/>
              <p:cNvSpPr/>
              <p:nvPr/>
            </p:nvSpPr>
            <p:spPr>
              <a:xfrm>
                <a:off x="0" y="0"/>
                <a:ext cx="1252278" cy="1252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4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4"/>
                    </a:cubicBezTo>
                    <a:cubicBezTo>
                      <a:pt x="21600" y="3064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9"/>
              <p:cNvSpPr/>
              <p:nvPr/>
            </p:nvSpPr>
            <p:spPr>
              <a:xfrm>
                <a:off x="202401" y="271813"/>
                <a:ext cx="847476" cy="674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7" h="21600" extrusionOk="0">
                    <a:moveTo>
                      <a:pt x="11836" y="15693"/>
                    </a:moveTo>
                    <a:cubicBezTo>
                      <a:pt x="11625" y="15170"/>
                      <a:pt x="9094" y="9550"/>
                      <a:pt x="8316" y="7930"/>
                    </a:cubicBezTo>
                    <a:lnTo>
                      <a:pt x="8197" y="7677"/>
                    </a:lnTo>
                    <a:lnTo>
                      <a:pt x="6094" y="7677"/>
                    </a:lnTo>
                    <a:lnTo>
                      <a:pt x="5978" y="7930"/>
                    </a:lnTo>
                    <a:cubicBezTo>
                      <a:pt x="5186" y="9585"/>
                      <a:pt x="2786" y="14947"/>
                      <a:pt x="2518" y="15524"/>
                    </a:cubicBezTo>
                    <a:cubicBezTo>
                      <a:pt x="2500" y="15573"/>
                      <a:pt x="2477" y="15631"/>
                      <a:pt x="2452" y="15693"/>
                    </a:cubicBezTo>
                    <a:cubicBezTo>
                      <a:pt x="2452" y="15693"/>
                      <a:pt x="11836" y="15693"/>
                      <a:pt x="11836" y="15693"/>
                    </a:cubicBezTo>
                    <a:close/>
                    <a:moveTo>
                      <a:pt x="14122" y="18116"/>
                    </a:moveTo>
                    <a:cubicBezTo>
                      <a:pt x="14598" y="19922"/>
                      <a:pt x="14073" y="21600"/>
                      <a:pt x="12552" y="21600"/>
                    </a:cubicBezTo>
                    <a:lnTo>
                      <a:pt x="1740" y="21600"/>
                    </a:lnTo>
                    <a:cubicBezTo>
                      <a:pt x="219" y="21600"/>
                      <a:pt x="-306" y="19940"/>
                      <a:pt x="169" y="18134"/>
                    </a:cubicBezTo>
                    <a:cubicBezTo>
                      <a:pt x="169" y="18134"/>
                      <a:pt x="2046" y="13669"/>
                      <a:pt x="5098" y="7259"/>
                    </a:cubicBezTo>
                    <a:lnTo>
                      <a:pt x="5098" y="3551"/>
                    </a:lnTo>
                    <a:lnTo>
                      <a:pt x="4910" y="3551"/>
                    </a:lnTo>
                    <a:cubicBezTo>
                      <a:pt x="4637" y="3551"/>
                      <a:pt x="4415" y="3267"/>
                      <a:pt x="4415" y="2916"/>
                    </a:cubicBezTo>
                    <a:cubicBezTo>
                      <a:pt x="4415" y="2569"/>
                      <a:pt x="4640" y="2285"/>
                      <a:pt x="4910" y="2285"/>
                    </a:cubicBezTo>
                    <a:lnTo>
                      <a:pt x="5696" y="2285"/>
                    </a:lnTo>
                    <a:lnTo>
                      <a:pt x="5231" y="0"/>
                    </a:lnTo>
                    <a:lnTo>
                      <a:pt x="9029" y="0"/>
                    </a:lnTo>
                    <a:lnTo>
                      <a:pt x="8562" y="2285"/>
                    </a:lnTo>
                    <a:lnTo>
                      <a:pt x="9386" y="2285"/>
                    </a:lnTo>
                    <a:cubicBezTo>
                      <a:pt x="9655" y="2285"/>
                      <a:pt x="9877" y="2569"/>
                      <a:pt x="9877" y="2916"/>
                    </a:cubicBezTo>
                    <a:cubicBezTo>
                      <a:pt x="9874" y="3267"/>
                      <a:pt x="9655" y="3551"/>
                      <a:pt x="9382" y="3551"/>
                    </a:cubicBezTo>
                    <a:lnTo>
                      <a:pt x="9194" y="3551"/>
                    </a:lnTo>
                    <a:lnTo>
                      <a:pt x="9194" y="7259"/>
                    </a:lnTo>
                    <a:cubicBezTo>
                      <a:pt x="12247" y="13669"/>
                      <a:pt x="14122" y="18116"/>
                      <a:pt x="14122" y="18116"/>
                    </a:cubicBezTo>
                    <a:cubicBezTo>
                      <a:pt x="14122" y="18116"/>
                      <a:pt x="14122" y="18116"/>
                      <a:pt x="14122" y="18116"/>
                    </a:cubicBezTo>
                    <a:close/>
                    <a:moveTo>
                      <a:pt x="8152" y="11538"/>
                    </a:moveTo>
                    <a:cubicBezTo>
                      <a:pt x="8152" y="11143"/>
                      <a:pt x="7903" y="10819"/>
                      <a:pt x="7592" y="10819"/>
                    </a:cubicBezTo>
                    <a:cubicBezTo>
                      <a:pt x="7283" y="10819"/>
                      <a:pt x="7029" y="11143"/>
                      <a:pt x="7029" y="11538"/>
                    </a:cubicBezTo>
                    <a:cubicBezTo>
                      <a:pt x="7029" y="11933"/>
                      <a:pt x="7283" y="12258"/>
                      <a:pt x="7592" y="12258"/>
                    </a:cubicBezTo>
                    <a:cubicBezTo>
                      <a:pt x="7903" y="12258"/>
                      <a:pt x="8152" y="11933"/>
                      <a:pt x="8152" y="11538"/>
                    </a:cubicBezTo>
                    <a:cubicBezTo>
                      <a:pt x="8152" y="11538"/>
                      <a:pt x="8152" y="11538"/>
                      <a:pt x="8152" y="11538"/>
                    </a:cubicBezTo>
                    <a:close/>
                    <a:moveTo>
                      <a:pt x="5995" y="12284"/>
                    </a:moveTo>
                    <a:cubicBezTo>
                      <a:pt x="5572" y="12284"/>
                      <a:pt x="5231" y="12724"/>
                      <a:pt x="5231" y="13260"/>
                    </a:cubicBezTo>
                    <a:cubicBezTo>
                      <a:pt x="5231" y="13802"/>
                      <a:pt x="5576" y="14241"/>
                      <a:pt x="5995" y="14241"/>
                    </a:cubicBezTo>
                    <a:cubicBezTo>
                      <a:pt x="6419" y="14241"/>
                      <a:pt x="6762" y="13802"/>
                      <a:pt x="6762" y="13260"/>
                    </a:cubicBezTo>
                    <a:cubicBezTo>
                      <a:pt x="6762" y="12724"/>
                      <a:pt x="6419" y="12284"/>
                      <a:pt x="5995" y="12284"/>
                    </a:cubicBezTo>
                    <a:cubicBezTo>
                      <a:pt x="5995" y="12284"/>
                      <a:pt x="5995" y="12284"/>
                      <a:pt x="5995" y="12284"/>
                    </a:cubicBezTo>
                    <a:close/>
                    <a:moveTo>
                      <a:pt x="7458" y="13807"/>
                    </a:moveTo>
                    <a:cubicBezTo>
                      <a:pt x="7458" y="14362"/>
                      <a:pt x="7811" y="14810"/>
                      <a:pt x="8243" y="14810"/>
                    </a:cubicBezTo>
                    <a:cubicBezTo>
                      <a:pt x="8676" y="14810"/>
                      <a:pt x="9029" y="14362"/>
                      <a:pt x="9029" y="13807"/>
                    </a:cubicBezTo>
                    <a:cubicBezTo>
                      <a:pt x="9029" y="13252"/>
                      <a:pt x="8676" y="12803"/>
                      <a:pt x="8243" y="12803"/>
                    </a:cubicBezTo>
                    <a:cubicBezTo>
                      <a:pt x="7811" y="12803"/>
                      <a:pt x="7458" y="13252"/>
                      <a:pt x="7458" y="13807"/>
                    </a:cubicBezTo>
                    <a:cubicBezTo>
                      <a:pt x="7458" y="13807"/>
                      <a:pt x="7458" y="13807"/>
                      <a:pt x="7458" y="13807"/>
                    </a:cubicBezTo>
                    <a:close/>
                    <a:moveTo>
                      <a:pt x="19492" y="7380"/>
                    </a:moveTo>
                    <a:lnTo>
                      <a:pt x="16664" y="3763"/>
                    </a:lnTo>
                    <a:lnTo>
                      <a:pt x="12730" y="8818"/>
                    </a:lnTo>
                    <a:lnTo>
                      <a:pt x="11941" y="9830"/>
                    </a:lnTo>
                    <a:lnTo>
                      <a:pt x="17592" y="9830"/>
                    </a:lnTo>
                    <a:cubicBezTo>
                      <a:pt x="17592" y="9830"/>
                      <a:pt x="19492" y="7380"/>
                      <a:pt x="19492" y="7380"/>
                    </a:cubicBezTo>
                    <a:close/>
                    <a:moveTo>
                      <a:pt x="21107" y="8583"/>
                    </a:moveTo>
                    <a:cubicBezTo>
                      <a:pt x="20923" y="8818"/>
                      <a:pt x="20620" y="8818"/>
                      <a:pt x="20433" y="8583"/>
                    </a:cubicBezTo>
                    <a:lnTo>
                      <a:pt x="20200" y="8286"/>
                    </a:lnTo>
                    <a:lnTo>
                      <a:pt x="14039" y="16163"/>
                    </a:lnTo>
                    <a:lnTo>
                      <a:pt x="10871" y="9355"/>
                    </a:lnTo>
                    <a:lnTo>
                      <a:pt x="15956" y="2857"/>
                    </a:lnTo>
                    <a:lnTo>
                      <a:pt x="15723" y="2562"/>
                    </a:lnTo>
                    <a:cubicBezTo>
                      <a:pt x="15535" y="2325"/>
                      <a:pt x="15539" y="1939"/>
                      <a:pt x="15723" y="1704"/>
                    </a:cubicBezTo>
                    <a:cubicBezTo>
                      <a:pt x="15907" y="1469"/>
                      <a:pt x="16209" y="1465"/>
                      <a:pt x="16397" y="1704"/>
                    </a:cubicBezTo>
                    <a:lnTo>
                      <a:pt x="21107" y="7721"/>
                    </a:lnTo>
                    <a:cubicBezTo>
                      <a:pt x="21294" y="7958"/>
                      <a:pt x="21294" y="8342"/>
                      <a:pt x="21107" y="8583"/>
                    </a:cubicBezTo>
                    <a:cubicBezTo>
                      <a:pt x="21107" y="8583"/>
                      <a:pt x="21107" y="8583"/>
                      <a:pt x="21107" y="8583"/>
                    </a:cubicBezTo>
                    <a:close/>
                    <a:moveTo>
                      <a:pt x="16178" y="6435"/>
                    </a:moveTo>
                    <a:cubicBezTo>
                      <a:pt x="16178" y="6790"/>
                      <a:pt x="16400" y="7073"/>
                      <a:pt x="16678" y="7073"/>
                    </a:cubicBezTo>
                    <a:cubicBezTo>
                      <a:pt x="16952" y="7073"/>
                      <a:pt x="17178" y="6790"/>
                      <a:pt x="17178" y="6435"/>
                    </a:cubicBezTo>
                    <a:cubicBezTo>
                      <a:pt x="17178" y="6084"/>
                      <a:pt x="16952" y="5795"/>
                      <a:pt x="16678" y="5795"/>
                    </a:cubicBezTo>
                    <a:cubicBezTo>
                      <a:pt x="16400" y="5795"/>
                      <a:pt x="16178" y="6084"/>
                      <a:pt x="16178" y="6435"/>
                    </a:cubicBezTo>
                    <a:cubicBezTo>
                      <a:pt x="16178" y="6435"/>
                      <a:pt x="16178" y="6435"/>
                      <a:pt x="16178" y="6435"/>
                    </a:cubicBezTo>
                    <a:close/>
                    <a:moveTo>
                      <a:pt x="15424" y="7718"/>
                    </a:moveTo>
                    <a:cubicBezTo>
                      <a:pt x="15011" y="7718"/>
                      <a:pt x="14674" y="8144"/>
                      <a:pt x="14674" y="8676"/>
                    </a:cubicBezTo>
                    <a:cubicBezTo>
                      <a:pt x="14674" y="9203"/>
                      <a:pt x="15011" y="9634"/>
                      <a:pt x="15424" y="9634"/>
                    </a:cubicBezTo>
                    <a:cubicBezTo>
                      <a:pt x="15841" y="9634"/>
                      <a:pt x="16175" y="9203"/>
                      <a:pt x="16175" y="8676"/>
                    </a:cubicBezTo>
                    <a:cubicBezTo>
                      <a:pt x="16175" y="8144"/>
                      <a:pt x="15841" y="7718"/>
                      <a:pt x="15424" y="7718"/>
                    </a:cubicBezTo>
                    <a:cubicBezTo>
                      <a:pt x="15424" y="7718"/>
                      <a:pt x="15424" y="7718"/>
                      <a:pt x="15424" y="7718"/>
                    </a:cubicBezTo>
                    <a:close/>
                    <a:moveTo>
                      <a:pt x="17095" y="7713"/>
                    </a:moveTo>
                    <a:cubicBezTo>
                      <a:pt x="17297" y="7713"/>
                      <a:pt x="17463" y="7926"/>
                      <a:pt x="17463" y="8184"/>
                    </a:cubicBezTo>
                    <a:cubicBezTo>
                      <a:pt x="17463" y="8445"/>
                      <a:pt x="17297" y="8658"/>
                      <a:pt x="17095" y="8658"/>
                    </a:cubicBezTo>
                    <a:cubicBezTo>
                      <a:pt x="16890" y="8658"/>
                      <a:pt x="16726" y="8445"/>
                      <a:pt x="16726" y="8184"/>
                    </a:cubicBezTo>
                    <a:cubicBezTo>
                      <a:pt x="16726" y="7926"/>
                      <a:pt x="16890" y="7713"/>
                      <a:pt x="17095" y="7713"/>
                    </a:cubicBezTo>
                    <a:cubicBezTo>
                      <a:pt x="17095" y="7713"/>
                      <a:pt x="17095" y="7713"/>
                      <a:pt x="17095" y="77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20"/>
            <p:cNvGrpSpPr/>
            <p:nvPr/>
          </p:nvGrpSpPr>
          <p:grpSpPr>
            <a:xfrm>
              <a:off x="7087780" y="1369329"/>
              <a:ext cx="469605" cy="469608"/>
              <a:chOff x="0" y="0"/>
              <a:chExt cx="1252278" cy="1252284"/>
            </a:xfrm>
          </p:grpSpPr>
          <p:sp>
            <p:nvSpPr>
              <p:cNvPr id="43" name="Freeform: Shape 21"/>
              <p:cNvSpPr/>
              <p:nvPr/>
            </p:nvSpPr>
            <p:spPr>
              <a:xfrm>
                <a:off x="0" y="0"/>
                <a:ext cx="1252278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22"/>
              <p:cNvSpPr/>
              <p:nvPr/>
            </p:nvSpPr>
            <p:spPr>
              <a:xfrm>
                <a:off x="216765" y="336688"/>
                <a:ext cx="818747" cy="614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8" extrusionOk="0">
                    <a:moveTo>
                      <a:pt x="12681" y="3"/>
                    </a:moveTo>
                    <a:cubicBezTo>
                      <a:pt x="12634" y="9"/>
                      <a:pt x="12588" y="30"/>
                      <a:pt x="12543" y="63"/>
                    </a:cubicBezTo>
                    <a:cubicBezTo>
                      <a:pt x="12453" y="132"/>
                      <a:pt x="12392" y="231"/>
                      <a:pt x="12361" y="368"/>
                    </a:cubicBezTo>
                    <a:lnTo>
                      <a:pt x="7960" y="20658"/>
                    </a:lnTo>
                    <a:cubicBezTo>
                      <a:pt x="7928" y="20795"/>
                      <a:pt x="7938" y="20925"/>
                      <a:pt x="7989" y="21045"/>
                    </a:cubicBezTo>
                    <a:cubicBezTo>
                      <a:pt x="8040" y="21166"/>
                      <a:pt x="8115" y="21247"/>
                      <a:pt x="8218" y="21289"/>
                    </a:cubicBezTo>
                    <a:lnTo>
                      <a:pt x="8949" y="21554"/>
                    </a:lnTo>
                    <a:cubicBezTo>
                      <a:pt x="9043" y="21596"/>
                      <a:pt x="9136" y="21583"/>
                      <a:pt x="9226" y="21515"/>
                    </a:cubicBezTo>
                    <a:cubicBezTo>
                      <a:pt x="9317" y="21447"/>
                      <a:pt x="9377" y="21347"/>
                      <a:pt x="9409" y="21210"/>
                    </a:cubicBezTo>
                    <a:lnTo>
                      <a:pt x="13813" y="920"/>
                    </a:lnTo>
                    <a:cubicBezTo>
                      <a:pt x="13845" y="783"/>
                      <a:pt x="13835" y="653"/>
                      <a:pt x="13784" y="533"/>
                    </a:cubicBezTo>
                    <a:cubicBezTo>
                      <a:pt x="13732" y="412"/>
                      <a:pt x="13655" y="331"/>
                      <a:pt x="13552" y="289"/>
                    </a:cubicBezTo>
                    <a:lnTo>
                      <a:pt x="12821" y="20"/>
                    </a:lnTo>
                    <a:cubicBezTo>
                      <a:pt x="12774" y="0"/>
                      <a:pt x="12727" y="-4"/>
                      <a:pt x="12681" y="3"/>
                    </a:cubicBezTo>
                    <a:close/>
                    <a:moveTo>
                      <a:pt x="5890" y="2919"/>
                    </a:moveTo>
                    <a:cubicBezTo>
                      <a:pt x="5788" y="2919"/>
                      <a:pt x="5698" y="2971"/>
                      <a:pt x="5619" y="3076"/>
                    </a:cubicBezTo>
                    <a:lnTo>
                      <a:pt x="118" y="10400"/>
                    </a:lnTo>
                    <a:cubicBezTo>
                      <a:pt x="39" y="10505"/>
                      <a:pt x="0" y="10624"/>
                      <a:pt x="0" y="10761"/>
                    </a:cubicBezTo>
                    <a:cubicBezTo>
                      <a:pt x="0" y="10897"/>
                      <a:pt x="39" y="11017"/>
                      <a:pt x="118" y="11122"/>
                    </a:cubicBezTo>
                    <a:lnTo>
                      <a:pt x="5619" y="18450"/>
                    </a:lnTo>
                    <a:cubicBezTo>
                      <a:pt x="5698" y="18556"/>
                      <a:pt x="5787" y="18607"/>
                      <a:pt x="5890" y="18607"/>
                    </a:cubicBezTo>
                    <a:cubicBezTo>
                      <a:pt x="5992" y="18607"/>
                      <a:pt x="6086" y="18556"/>
                      <a:pt x="6164" y="18450"/>
                    </a:cubicBezTo>
                    <a:lnTo>
                      <a:pt x="6752" y="17663"/>
                    </a:lnTo>
                    <a:cubicBezTo>
                      <a:pt x="6831" y="17558"/>
                      <a:pt x="6872" y="17438"/>
                      <a:pt x="6872" y="17303"/>
                    </a:cubicBezTo>
                    <a:cubicBezTo>
                      <a:pt x="6872" y="17166"/>
                      <a:pt x="6831" y="17046"/>
                      <a:pt x="6752" y="16942"/>
                    </a:cubicBezTo>
                    <a:lnTo>
                      <a:pt x="2112" y="10761"/>
                    </a:lnTo>
                    <a:lnTo>
                      <a:pt x="6752" y="4584"/>
                    </a:lnTo>
                    <a:cubicBezTo>
                      <a:pt x="6831" y="4480"/>
                      <a:pt x="6872" y="4360"/>
                      <a:pt x="6872" y="4223"/>
                    </a:cubicBezTo>
                    <a:cubicBezTo>
                      <a:pt x="6872" y="4088"/>
                      <a:pt x="6831" y="3969"/>
                      <a:pt x="6752" y="3863"/>
                    </a:cubicBezTo>
                    <a:lnTo>
                      <a:pt x="6164" y="3076"/>
                    </a:lnTo>
                    <a:cubicBezTo>
                      <a:pt x="6086" y="2971"/>
                      <a:pt x="5992" y="2919"/>
                      <a:pt x="5890" y="2919"/>
                    </a:cubicBezTo>
                    <a:close/>
                    <a:moveTo>
                      <a:pt x="15710" y="2919"/>
                    </a:moveTo>
                    <a:cubicBezTo>
                      <a:pt x="15608" y="2919"/>
                      <a:pt x="15518" y="2971"/>
                      <a:pt x="15439" y="3076"/>
                    </a:cubicBezTo>
                    <a:lnTo>
                      <a:pt x="14848" y="3863"/>
                    </a:lnTo>
                    <a:cubicBezTo>
                      <a:pt x="14769" y="3968"/>
                      <a:pt x="14731" y="4087"/>
                      <a:pt x="14731" y="4223"/>
                    </a:cubicBezTo>
                    <a:cubicBezTo>
                      <a:pt x="14731" y="4360"/>
                      <a:pt x="14769" y="4480"/>
                      <a:pt x="14848" y="4584"/>
                    </a:cubicBezTo>
                    <a:lnTo>
                      <a:pt x="19488" y="10761"/>
                    </a:lnTo>
                    <a:lnTo>
                      <a:pt x="14848" y="16942"/>
                    </a:lnTo>
                    <a:cubicBezTo>
                      <a:pt x="14769" y="17046"/>
                      <a:pt x="14731" y="17166"/>
                      <a:pt x="14731" y="17303"/>
                    </a:cubicBezTo>
                    <a:cubicBezTo>
                      <a:pt x="14731" y="17438"/>
                      <a:pt x="14769" y="17558"/>
                      <a:pt x="14848" y="17663"/>
                    </a:cubicBezTo>
                    <a:lnTo>
                      <a:pt x="15439" y="18450"/>
                    </a:lnTo>
                    <a:cubicBezTo>
                      <a:pt x="15518" y="18556"/>
                      <a:pt x="15608" y="18607"/>
                      <a:pt x="15710" y="18607"/>
                    </a:cubicBezTo>
                    <a:cubicBezTo>
                      <a:pt x="15812" y="18607"/>
                      <a:pt x="15903" y="18556"/>
                      <a:pt x="15981" y="18450"/>
                    </a:cubicBezTo>
                    <a:lnTo>
                      <a:pt x="21482" y="11122"/>
                    </a:lnTo>
                    <a:cubicBezTo>
                      <a:pt x="21561" y="11017"/>
                      <a:pt x="21600" y="10897"/>
                      <a:pt x="21600" y="10761"/>
                    </a:cubicBezTo>
                    <a:cubicBezTo>
                      <a:pt x="21600" y="10624"/>
                      <a:pt x="21561" y="10504"/>
                      <a:pt x="21482" y="10400"/>
                    </a:cubicBezTo>
                    <a:lnTo>
                      <a:pt x="15981" y="3076"/>
                    </a:lnTo>
                    <a:cubicBezTo>
                      <a:pt x="15903" y="2971"/>
                      <a:pt x="15812" y="2919"/>
                      <a:pt x="15710" y="29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23"/>
            <p:cNvGrpSpPr/>
            <p:nvPr/>
          </p:nvGrpSpPr>
          <p:grpSpPr>
            <a:xfrm>
              <a:off x="3368267" y="1369329"/>
              <a:ext cx="469610" cy="469608"/>
              <a:chOff x="0" y="0"/>
              <a:chExt cx="1252290" cy="1252284"/>
            </a:xfrm>
          </p:grpSpPr>
          <p:sp>
            <p:nvSpPr>
              <p:cNvPr id="41" name="Freeform: Shape 24"/>
              <p:cNvSpPr/>
              <p:nvPr/>
            </p:nvSpPr>
            <p:spPr>
              <a:xfrm>
                <a:off x="0" y="0"/>
                <a:ext cx="1252290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25"/>
              <p:cNvSpPr/>
              <p:nvPr/>
            </p:nvSpPr>
            <p:spPr>
              <a:xfrm>
                <a:off x="282288" y="292477"/>
                <a:ext cx="687714" cy="687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4" h="21600" extrusionOk="0">
                    <a:moveTo>
                      <a:pt x="15017" y="5596"/>
                    </a:moveTo>
                    <a:lnTo>
                      <a:pt x="8281" y="12346"/>
                    </a:lnTo>
                    <a:cubicBezTo>
                      <a:pt x="8018" y="12609"/>
                      <a:pt x="8018" y="13038"/>
                      <a:pt x="8281" y="13302"/>
                    </a:cubicBezTo>
                    <a:cubicBezTo>
                      <a:pt x="8413" y="13434"/>
                      <a:pt x="8583" y="13499"/>
                      <a:pt x="8755" y="13499"/>
                    </a:cubicBezTo>
                    <a:cubicBezTo>
                      <a:pt x="8929" y="13499"/>
                      <a:pt x="9101" y="13434"/>
                      <a:pt x="9232" y="13302"/>
                    </a:cubicBezTo>
                    <a:lnTo>
                      <a:pt x="15967" y="6552"/>
                    </a:lnTo>
                    <a:cubicBezTo>
                      <a:pt x="16230" y="6288"/>
                      <a:pt x="16230" y="5860"/>
                      <a:pt x="15967" y="5596"/>
                    </a:cubicBezTo>
                    <a:cubicBezTo>
                      <a:pt x="15703" y="5332"/>
                      <a:pt x="15279" y="5332"/>
                      <a:pt x="15017" y="5596"/>
                    </a:cubicBezTo>
                    <a:cubicBezTo>
                      <a:pt x="15017" y="5596"/>
                      <a:pt x="15017" y="5596"/>
                      <a:pt x="15017" y="5596"/>
                    </a:cubicBezTo>
                    <a:close/>
                    <a:moveTo>
                      <a:pt x="19439" y="5820"/>
                    </a:moveTo>
                    <a:lnTo>
                      <a:pt x="18811" y="6450"/>
                    </a:lnTo>
                    <a:cubicBezTo>
                      <a:pt x="18753" y="5484"/>
                      <a:pt x="18351" y="4585"/>
                      <a:pt x="17664" y="3895"/>
                    </a:cubicBezTo>
                    <a:cubicBezTo>
                      <a:pt x="16977" y="3207"/>
                      <a:pt x="16078" y="2808"/>
                      <a:pt x="15115" y="2745"/>
                    </a:cubicBezTo>
                    <a:lnTo>
                      <a:pt x="15746" y="2119"/>
                    </a:lnTo>
                    <a:lnTo>
                      <a:pt x="15746" y="2116"/>
                    </a:lnTo>
                    <a:cubicBezTo>
                      <a:pt x="16240" y="1621"/>
                      <a:pt x="16894" y="1351"/>
                      <a:pt x="17595" y="1351"/>
                    </a:cubicBezTo>
                    <a:cubicBezTo>
                      <a:pt x="18292" y="1351"/>
                      <a:pt x="18946" y="1621"/>
                      <a:pt x="19439" y="2116"/>
                    </a:cubicBezTo>
                    <a:cubicBezTo>
                      <a:pt x="19933" y="2610"/>
                      <a:pt x="20206" y="3268"/>
                      <a:pt x="20206" y="3968"/>
                    </a:cubicBezTo>
                    <a:cubicBezTo>
                      <a:pt x="20206" y="4667"/>
                      <a:pt x="19936" y="5325"/>
                      <a:pt x="19439" y="5820"/>
                    </a:cubicBezTo>
                    <a:cubicBezTo>
                      <a:pt x="19439" y="5820"/>
                      <a:pt x="19439" y="5820"/>
                      <a:pt x="19439" y="5820"/>
                    </a:cubicBezTo>
                    <a:close/>
                    <a:moveTo>
                      <a:pt x="16710" y="8553"/>
                    </a:moveTo>
                    <a:lnTo>
                      <a:pt x="8506" y="16775"/>
                    </a:lnTo>
                    <a:lnTo>
                      <a:pt x="8742" y="15665"/>
                    </a:lnTo>
                    <a:cubicBezTo>
                      <a:pt x="8785" y="15463"/>
                      <a:pt x="8735" y="15259"/>
                      <a:pt x="8608" y="15100"/>
                    </a:cubicBezTo>
                    <a:cubicBezTo>
                      <a:pt x="8478" y="14938"/>
                      <a:pt x="8285" y="14850"/>
                      <a:pt x="8084" y="14850"/>
                    </a:cubicBezTo>
                    <a:lnTo>
                      <a:pt x="6735" y="14850"/>
                    </a:lnTo>
                    <a:lnTo>
                      <a:pt x="6735" y="13499"/>
                    </a:lnTo>
                    <a:cubicBezTo>
                      <a:pt x="6735" y="13126"/>
                      <a:pt x="6433" y="12823"/>
                      <a:pt x="6061" y="12823"/>
                    </a:cubicBezTo>
                    <a:lnTo>
                      <a:pt x="5000" y="12823"/>
                    </a:lnTo>
                    <a:lnTo>
                      <a:pt x="13011" y="4841"/>
                    </a:lnTo>
                    <a:lnTo>
                      <a:pt x="13017" y="4851"/>
                    </a:lnTo>
                    <a:cubicBezTo>
                      <a:pt x="13510" y="4356"/>
                      <a:pt x="14168" y="4084"/>
                      <a:pt x="14865" y="4084"/>
                    </a:cubicBezTo>
                    <a:cubicBezTo>
                      <a:pt x="15562" y="4084"/>
                      <a:pt x="16220" y="4356"/>
                      <a:pt x="16710" y="4851"/>
                    </a:cubicBezTo>
                    <a:cubicBezTo>
                      <a:pt x="17203" y="5346"/>
                      <a:pt x="17476" y="6001"/>
                      <a:pt x="17476" y="6700"/>
                    </a:cubicBezTo>
                    <a:cubicBezTo>
                      <a:pt x="17476" y="7402"/>
                      <a:pt x="17207" y="8058"/>
                      <a:pt x="16710" y="8553"/>
                    </a:cubicBezTo>
                    <a:cubicBezTo>
                      <a:pt x="16710" y="8553"/>
                      <a:pt x="16710" y="8553"/>
                      <a:pt x="16710" y="8553"/>
                    </a:cubicBezTo>
                    <a:close/>
                    <a:moveTo>
                      <a:pt x="6798" y="18334"/>
                    </a:moveTo>
                    <a:lnTo>
                      <a:pt x="4289" y="19109"/>
                    </a:lnTo>
                    <a:cubicBezTo>
                      <a:pt x="4144" y="18677"/>
                      <a:pt x="3917" y="18297"/>
                      <a:pt x="3605" y="17985"/>
                    </a:cubicBezTo>
                    <a:cubicBezTo>
                      <a:pt x="3335" y="17714"/>
                      <a:pt x="3023" y="17506"/>
                      <a:pt x="2694" y="17336"/>
                    </a:cubicBezTo>
                    <a:lnTo>
                      <a:pt x="3839" y="14175"/>
                    </a:lnTo>
                    <a:lnTo>
                      <a:pt x="5387" y="14175"/>
                    </a:lnTo>
                    <a:lnTo>
                      <a:pt x="5387" y="15522"/>
                    </a:lnTo>
                    <a:cubicBezTo>
                      <a:pt x="5387" y="15898"/>
                      <a:pt x="5690" y="16198"/>
                      <a:pt x="6061" y="16198"/>
                    </a:cubicBezTo>
                    <a:lnTo>
                      <a:pt x="7251" y="16198"/>
                    </a:lnTo>
                    <a:cubicBezTo>
                      <a:pt x="7251" y="16198"/>
                      <a:pt x="6798" y="18334"/>
                      <a:pt x="6798" y="18334"/>
                    </a:cubicBezTo>
                    <a:close/>
                    <a:moveTo>
                      <a:pt x="20394" y="1163"/>
                    </a:moveTo>
                    <a:cubicBezTo>
                      <a:pt x="19646" y="412"/>
                      <a:pt x="18651" y="0"/>
                      <a:pt x="17595" y="0"/>
                    </a:cubicBezTo>
                    <a:cubicBezTo>
                      <a:pt x="16536" y="0"/>
                      <a:pt x="15543" y="412"/>
                      <a:pt x="14796" y="1160"/>
                    </a:cubicBezTo>
                    <a:lnTo>
                      <a:pt x="2895" y="13022"/>
                    </a:lnTo>
                    <a:cubicBezTo>
                      <a:pt x="2823" y="13090"/>
                      <a:pt x="2770" y="13176"/>
                      <a:pt x="2733" y="13268"/>
                    </a:cubicBezTo>
                    <a:lnTo>
                      <a:pt x="40" y="20694"/>
                    </a:lnTo>
                    <a:cubicBezTo>
                      <a:pt x="-46" y="20931"/>
                      <a:pt x="11" y="21205"/>
                      <a:pt x="185" y="21389"/>
                    </a:cubicBezTo>
                    <a:cubicBezTo>
                      <a:pt x="316" y="21524"/>
                      <a:pt x="491" y="21600"/>
                      <a:pt x="675" y="21600"/>
                    </a:cubicBezTo>
                    <a:cubicBezTo>
                      <a:pt x="741" y="21600"/>
                      <a:pt x="806" y="21590"/>
                      <a:pt x="872" y="21571"/>
                    </a:cubicBezTo>
                    <a:lnTo>
                      <a:pt x="7571" y="19511"/>
                    </a:lnTo>
                    <a:cubicBezTo>
                      <a:pt x="7676" y="19478"/>
                      <a:pt x="7771" y="19419"/>
                      <a:pt x="7850" y="19343"/>
                    </a:cubicBezTo>
                    <a:lnTo>
                      <a:pt x="20394" y="6771"/>
                    </a:lnTo>
                    <a:cubicBezTo>
                      <a:pt x="21140" y="6025"/>
                      <a:pt x="21554" y="5026"/>
                      <a:pt x="21554" y="3968"/>
                    </a:cubicBezTo>
                    <a:cubicBezTo>
                      <a:pt x="21551" y="2906"/>
                      <a:pt x="21140" y="1912"/>
                      <a:pt x="20394" y="1163"/>
                    </a:cubicBezTo>
                    <a:cubicBezTo>
                      <a:pt x="20394" y="1163"/>
                      <a:pt x="20394" y="1163"/>
                      <a:pt x="20394" y="1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26"/>
            <p:cNvGrpSpPr/>
            <p:nvPr/>
          </p:nvGrpSpPr>
          <p:grpSpPr>
            <a:xfrm>
              <a:off x="5225642" y="3293379"/>
              <a:ext cx="469605" cy="469605"/>
              <a:chOff x="0" y="0"/>
              <a:chExt cx="1252278" cy="1252278"/>
            </a:xfrm>
          </p:grpSpPr>
          <p:sp>
            <p:nvSpPr>
              <p:cNvPr id="39" name="Freeform: Shape 27"/>
              <p:cNvSpPr/>
              <p:nvPr/>
            </p:nvSpPr>
            <p:spPr>
              <a:xfrm>
                <a:off x="0" y="0"/>
                <a:ext cx="1252278" cy="1252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4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4"/>
                    </a:cubicBezTo>
                    <a:cubicBezTo>
                      <a:pt x="21600" y="3064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8"/>
              <p:cNvSpPr/>
              <p:nvPr/>
            </p:nvSpPr>
            <p:spPr>
              <a:xfrm>
                <a:off x="292937" y="261367"/>
                <a:ext cx="666403" cy="729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87" y="0"/>
                    </a:moveTo>
                    <a:cubicBezTo>
                      <a:pt x="2408" y="0"/>
                      <a:pt x="2017" y="357"/>
                      <a:pt x="2017" y="795"/>
                    </a:cubicBezTo>
                    <a:lnTo>
                      <a:pt x="2017" y="9673"/>
                    </a:lnTo>
                    <a:cubicBezTo>
                      <a:pt x="2017" y="10110"/>
                      <a:pt x="2408" y="10468"/>
                      <a:pt x="2887" y="10468"/>
                    </a:cubicBezTo>
                    <a:cubicBezTo>
                      <a:pt x="3366" y="10468"/>
                      <a:pt x="3757" y="10110"/>
                      <a:pt x="3757" y="9673"/>
                    </a:cubicBezTo>
                    <a:lnTo>
                      <a:pt x="3757" y="1589"/>
                    </a:lnTo>
                    <a:lnTo>
                      <a:pt x="12607" y="1589"/>
                    </a:lnTo>
                    <a:lnTo>
                      <a:pt x="12607" y="7685"/>
                    </a:lnTo>
                    <a:cubicBezTo>
                      <a:pt x="12607" y="8122"/>
                      <a:pt x="12998" y="8480"/>
                      <a:pt x="13477" y="8480"/>
                    </a:cubicBezTo>
                    <a:lnTo>
                      <a:pt x="19713" y="8480"/>
                    </a:lnTo>
                    <a:cubicBezTo>
                      <a:pt x="19757" y="8480"/>
                      <a:pt x="19817" y="8481"/>
                      <a:pt x="19860" y="8468"/>
                    </a:cubicBezTo>
                    <a:lnTo>
                      <a:pt x="19860" y="20011"/>
                    </a:lnTo>
                    <a:lnTo>
                      <a:pt x="3757" y="20011"/>
                    </a:lnTo>
                    <a:lnTo>
                      <a:pt x="3757" y="16829"/>
                    </a:lnTo>
                    <a:cubicBezTo>
                      <a:pt x="3757" y="16391"/>
                      <a:pt x="3366" y="16034"/>
                      <a:pt x="2887" y="16034"/>
                    </a:cubicBezTo>
                    <a:cubicBezTo>
                      <a:pt x="2408" y="16034"/>
                      <a:pt x="2017" y="16391"/>
                      <a:pt x="2017" y="16829"/>
                    </a:cubicBezTo>
                    <a:lnTo>
                      <a:pt x="2017" y="20805"/>
                    </a:lnTo>
                    <a:cubicBezTo>
                      <a:pt x="2017" y="21243"/>
                      <a:pt x="2408" y="21600"/>
                      <a:pt x="2887" y="21600"/>
                    </a:cubicBezTo>
                    <a:lnTo>
                      <a:pt x="20730" y="21600"/>
                    </a:lnTo>
                    <a:cubicBezTo>
                      <a:pt x="21209" y="21600"/>
                      <a:pt x="21600" y="21243"/>
                      <a:pt x="21600" y="20805"/>
                    </a:cubicBezTo>
                    <a:lnTo>
                      <a:pt x="21600" y="6744"/>
                    </a:lnTo>
                    <a:cubicBezTo>
                      <a:pt x="21600" y="6519"/>
                      <a:pt x="21501" y="6307"/>
                      <a:pt x="21327" y="6161"/>
                    </a:cubicBezTo>
                    <a:lnTo>
                      <a:pt x="14317" y="211"/>
                    </a:lnTo>
                    <a:cubicBezTo>
                      <a:pt x="14158" y="79"/>
                      <a:pt x="13943" y="0"/>
                      <a:pt x="13725" y="0"/>
                    </a:cubicBezTo>
                    <a:lnTo>
                      <a:pt x="2887" y="0"/>
                    </a:lnTo>
                    <a:close/>
                    <a:moveTo>
                      <a:pt x="14347" y="2411"/>
                    </a:moveTo>
                    <a:lnTo>
                      <a:pt x="19612" y="6890"/>
                    </a:lnTo>
                    <a:lnTo>
                      <a:pt x="14347" y="6890"/>
                    </a:lnTo>
                    <a:cubicBezTo>
                      <a:pt x="14347" y="6890"/>
                      <a:pt x="14347" y="2411"/>
                      <a:pt x="14347" y="2411"/>
                    </a:cubicBezTo>
                    <a:close/>
                    <a:moveTo>
                      <a:pt x="7665" y="8599"/>
                    </a:moveTo>
                    <a:cubicBezTo>
                      <a:pt x="7442" y="8610"/>
                      <a:pt x="7224" y="8702"/>
                      <a:pt x="7064" y="8867"/>
                    </a:cubicBezTo>
                    <a:cubicBezTo>
                      <a:pt x="6745" y="9198"/>
                      <a:pt x="6773" y="9701"/>
                      <a:pt x="7136" y="9992"/>
                    </a:cubicBezTo>
                    <a:lnTo>
                      <a:pt x="9981" y="12299"/>
                    </a:lnTo>
                    <a:lnTo>
                      <a:pt x="870" y="12299"/>
                    </a:lnTo>
                    <a:cubicBezTo>
                      <a:pt x="392" y="12299"/>
                      <a:pt x="0" y="12656"/>
                      <a:pt x="0" y="13094"/>
                    </a:cubicBezTo>
                    <a:cubicBezTo>
                      <a:pt x="0" y="13531"/>
                      <a:pt x="392" y="13888"/>
                      <a:pt x="870" y="13888"/>
                    </a:cubicBezTo>
                    <a:lnTo>
                      <a:pt x="9939" y="13888"/>
                    </a:lnTo>
                    <a:lnTo>
                      <a:pt x="7136" y="16168"/>
                    </a:lnTo>
                    <a:cubicBezTo>
                      <a:pt x="6773" y="16460"/>
                      <a:pt x="6744" y="16962"/>
                      <a:pt x="7064" y="17293"/>
                    </a:cubicBezTo>
                    <a:cubicBezTo>
                      <a:pt x="7238" y="17465"/>
                      <a:pt x="7473" y="17558"/>
                      <a:pt x="7720" y="17558"/>
                    </a:cubicBezTo>
                    <a:cubicBezTo>
                      <a:pt x="7923" y="17558"/>
                      <a:pt x="8125" y="17494"/>
                      <a:pt x="8300" y="17362"/>
                    </a:cubicBezTo>
                    <a:lnTo>
                      <a:pt x="12826" y="13677"/>
                    </a:lnTo>
                    <a:cubicBezTo>
                      <a:pt x="13014" y="13532"/>
                      <a:pt x="13115" y="13307"/>
                      <a:pt x="13115" y="13082"/>
                    </a:cubicBezTo>
                    <a:cubicBezTo>
                      <a:pt x="13115" y="12857"/>
                      <a:pt x="13014" y="12641"/>
                      <a:pt x="12826" y="12483"/>
                    </a:cubicBezTo>
                    <a:lnTo>
                      <a:pt x="8300" y="8802"/>
                    </a:lnTo>
                    <a:cubicBezTo>
                      <a:pt x="8118" y="8656"/>
                      <a:pt x="7888" y="8587"/>
                      <a:pt x="7665" y="85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29"/>
            <p:cNvGrpSpPr/>
            <p:nvPr/>
          </p:nvGrpSpPr>
          <p:grpSpPr>
            <a:xfrm>
              <a:off x="5225642" y="1369329"/>
              <a:ext cx="469605" cy="469608"/>
              <a:chOff x="0" y="0"/>
              <a:chExt cx="1252278" cy="1252284"/>
            </a:xfrm>
          </p:grpSpPr>
          <p:sp>
            <p:nvSpPr>
              <p:cNvPr id="37" name="Freeform: Shape 30"/>
              <p:cNvSpPr/>
              <p:nvPr/>
            </p:nvSpPr>
            <p:spPr>
              <a:xfrm>
                <a:off x="0" y="0"/>
                <a:ext cx="1252278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31"/>
              <p:cNvSpPr/>
              <p:nvPr/>
            </p:nvSpPr>
            <p:spPr>
              <a:xfrm>
                <a:off x="274925" y="178870"/>
                <a:ext cx="715140" cy="889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600" extrusionOk="0">
                    <a:moveTo>
                      <a:pt x="10986" y="13727"/>
                    </a:moveTo>
                    <a:cubicBezTo>
                      <a:pt x="10886" y="13807"/>
                      <a:pt x="10821" y="13909"/>
                      <a:pt x="10796" y="14020"/>
                    </a:cubicBezTo>
                    <a:cubicBezTo>
                      <a:pt x="10633" y="14769"/>
                      <a:pt x="10770" y="15397"/>
                      <a:pt x="10871" y="15855"/>
                    </a:cubicBezTo>
                    <a:cubicBezTo>
                      <a:pt x="11001" y="16451"/>
                      <a:pt x="10988" y="16602"/>
                      <a:pt x="10801" y="16704"/>
                    </a:cubicBezTo>
                    <a:cubicBezTo>
                      <a:pt x="10735" y="16740"/>
                      <a:pt x="10638" y="16782"/>
                      <a:pt x="10550" y="16782"/>
                    </a:cubicBezTo>
                    <a:cubicBezTo>
                      <a:pt x="10314" y="16782"/>
                      <a:pt x="10122" y="16462"/>
                      <a:pt x="10068" y="16363"/>
                    </a:cubicBezTo>
                    <a:cubicBezTo>
                      <a:pt x="9922" y="16094"/>
                      <a:pt x="9539" y="15965"/>
                      <a:pt x="9200" y="16072"/>
                    </a:cubicBezTo>
                    <a:cubicBezTo>
                      <a:pt x="7672" y="16550"/>
                      <a:pt x="8012" y="17811"/>
                      <a:pt x="8260" y="18731"/>
                    </a:cubicBezTo>
                    <a:cubicBezTo>
                      <a:pt x="8389" y="19208"/>
                      <a:pt x="8535" y="19749"/>
                      <a:pt x="8343" y="19941"/>
                    </a:cubicBezTo>
                    <a:cubicBezTo>
                      <a:pt x="8243" y="20040"/>
                      <a:pt x="8009" y="20062"/>
                      <a:pt x="7830" y="20062"/>
                    </a:cubicBezTo>
                    <a:cubicBezTo>
                      <a:pt x="7302" y="20062"/>
                      <a:pt x="6955" y="19979"/>
                      <a:pt x="6796" y="19815"/>
                    </a:cubicBezTo>
                    <a:cubicBezTo>
                      <a:pt x="6502" y="19511"/>
                      <a:pt x="6717" y="18819"/>
                      <a:pt x="6944" y="18086"/>
                    </a:cubicBezTo>
                    <a:cubicBezTo>
                      <a:pt x="7166" y="17371"/>
                      <a:pt x="7417" y="16560"/>
                      <a:pt x="7319" y="15789"/>
                    </a:cubicBezTo>
                    <a:cubicBezTo>
                      <a:pt x="7246" y="15220"/>
                      <a:pt x="6922" y="14932"/>
                      <a:pt x="6356" y="14932"/>
                    </a:cubicBezTo>
                    <a:lnTo>
                      <a:pt x="6356" y="14932"/>
                    </a:lnTo>
                    <a:cubicBezTo>
                      <a:pt x="6230" y="14932"/>
                      <a:pt x="6108" y="14945"/>
                      <a:pt x="5989" y="14958"/>
                    </a:cubicBezTo>
                    <a:cubicBezTo>
                      <a:pt x="5884" y="14969"/>
                      <a:pt x="5786" y="14980"/>
                      <a:pt x="5699" y="14980"/>
                    </a:cubicBezTo>
                    <a:cubicBezTo>
                      <a:pt x="5524" y="14980"/>
                      <a:pt x="5483" y="14931"/>
                      <a:pt x="5454" y="14896"/>
                    </a:cubicBezTo>
                    <a:cubicBezTo>
                      <a:pt x="5379" y="14807"/>
                      <a:pt x="5290" y="14599"/>
                      <a:pt x="5290" y="14121"/>
                    </a:cubicBezTo>
                    <a:lnTo>
                      <a:pt x="5292" y="12768"/>
                    </a:lnTo>
                    <a:cubicBezTo>
                      <a:pt x="5292" y="12623"/>
                      <a:pt x="5221" y="12484"/>
                      <a:pt x="5094" y="12380"/>
                    </a:cubicBezTo>
                    <a:lnTo>
                      <a:pt x="2415" y="10213"/>
                    </a:lnTo>
                    <a:lnTo>
                      <a:pt x="6779" y="6693"/>
                    </a:lnTo>
                    <a:lnTo>
                      <a:pt x="8570" y="8137"/>
                    </a:lnTo>
                    <a:lnTo>
                      <a:pt x="6405" y="10150"/>
                    </a:lnTo>
                    <a:cubicBezTo>
                      <a:pt x="6358" y="10194"/>
                      <a:pt x="6361" y="10259"/>
                      <a:pt x="6411" y="10300"/>
                    </a:cubicBezTo>
                    <a:cubicBezTo>
                      <a:pt x="6438" y="10321"/>
                      <a:pt x="6473" y="10332"/>
                      <a:pt x="6507" y="10332"/>
                    </a:cubicBezTo>
                    <a:cubicBezTo>
                      <a:pt x="6539" y="10332"/>
                      <a:pt x="6571" y="10323"/>
                      <a:pt x="6596" y="10305"/>
                    </a:cubicBezTo>
                    <a:lnTo>
                      <a:pt x="9093" y="8560"/>
                    </a:lnTo>
                    <a:lnTo>
                      <a:pt x="11369" y="10394"/>
                    </a:lnTo>
                    <a:lnTo>
                      <a:pt x="9906" y="11755"/>
                    </a:lnTo>
                    <a:cubicBezTo>
                      <a:pt x="9860" y="11798"/>
                      <a:pt x="9862" y="11864"/>
                      <a:pt x="9913" y="11905"/>
                    </a:cubicBezTo>
                    <a:cubicBezTo>
                      <a:pt x="9939" y="11926"/>
                      <a:pt x="9974" y="11937"/>
                      <a:pt x="10009" y="11937"/>
                    </a:cubicBezTo>
                    <a:cubicBezTo>
                      <a:pt x="10040" y="11937"/>
                      <a:pt x="10072" y="11928"/>
                      <a:pt x="10098" y="11910"/>
                    </a:cubicBezTo>
                    <a:lnTo>
                      <a:pt x="11785" y="10730"/>
                    </a:lnTo>
                    <a:lnTo>
                      <a:pt x="13244" y="11906"/>
                    </a:lnTo>
                    <a:cubicBezTo>
                      <a:pt x="13244" y="11906"/>
                      <a:pt x="10986" y="13727"/>
                      <a:pt x="10986" y="13727"/>
                    </a:cubicBezTo>
                    <a:close/>
                    <a:moveTo>
                      <a:pt x="21534" y="2084"/>
                    </a:moveTo>
                    <a:cubicBezTo>
                      <a:pt x="21534" y="1527"/>
                      <a:pt x="21265" y="1004"/>
                      <a:pt x="20777" y="610"/>
                    </a:cubicBezTo>
                    <a:cubicBezTo>
                      <a:pt x="20289" y="216"/>
                      <a:pt x="19641" y="0"/>
                      <a:pt x="18950" y="0"/>
                    </a:cubicBezTo>
                    <a:cubicBezTo>
                      <a:pt x="18261" y="0"/>
                      <a:pt x="17612" y="216"/>
                      <a:pt x="17124" y="610"/>
                    </a:cubicBezTo>
                    <a:lnTo>
                      <a:pt x="13867" y="3237"/>
                    </a:lnTo>
                    <a:lnTo>
                      <a:pt x="12140" y="1845"/>
                    </a:lnTo>
                    <a:cubicBezTo>
                      <a:pt x="11741" y="1523"/>
                      <a:pt x="11210" y="1346"/>
                      <a:pt x="10646" y="1346"/>
                    </a:cubicBezTo>
                    <a:cubicBezTo>
                      <a:pt x="10082" y="1346"/>
                      <a:pt x="9551" y="1523"/>
                      <a:pt x="9152" y="1845"/>
                    </a:cubicBezTo>
                    <a:lnTo>
                      <a:pt x="5804" y="4545"/>
                    </a:lnTo>
                    <a:cubicBezTo>
                      <a:pt x="5676" y="4648"/>
                      <a:pt x="5604" y="4788"/>
                      <a:pt x="5604" y="4933"/>
                    </a:cubicBezTo>
                    <a:cubicBezTo>
                      <a:pt x="5604" y="5075"/>
                      <a:pt x="5672" y="5211"/>
                      <a:pt x="5794" y="5313"/>
                    </a:cubicBezTo>
                    <a:lnTo>
                      <a:pt x="199" y="9824"/>
                    </a:lnTo>
                    <a:cubicBezTo>
                      <a:pt x="-65" y="10038"/>
                      <a:pt x="-66" y="10385"/>
                      <a:pt x="199" y="10598"/>
                    </a:cubicBezTo>
                    <a:lnTo>
                      <a:pt x="3384" y="13176"/>
                    </a:lnTo>
                    <a:lnTo>
                      <a:pt x="3382" y="14119"/>
                    </a:lnTo>
                    <a:cubicBezTo>
                      <a:pt x="3382" y="14838"/>
                      <a:pt x="3539" y="15359"/>
                      <a:pt x="3874" y="15758"/>
                    </a:cubicBezTo>
                    <a:cubicBezTo>
                      <a:pt x="4226" y="16178"/>
                      <a:pt x="4774" y="16441"/>
                      <a:pt x="5405" y="16504"/>
                    </a:cubicBezTo>
                    <a:cubicBezTo>
                      <a:pt x="5350" y="16886"/>
                      <a:pt x="5220" y="17304"/>
                      <a:pt x="5094" y="17713"/>
                    </a:cubicBezTo>
                    <a:cubicBezTo>
                      <a:pt x="4766" y="18772"/>
                      <a:pt x="4426" y="19866"/>
                      <a:pt x="5293" y="20761"/>
                    </a:cubicBezTo>
                    <a:cubicBezTo>
                      <a:pt x="5831" y="21318"/>
                      <a:pt x="6685" y="21600"/>
                      <a:pt x="7830" y="21600"/>
                    </a:cubicBezTo>
                    <a:cubicBezTo>
                      <a:pt x="8909" y="21600"/>
                      <a:pt x="9512" y="21222"/>
                      <a:pt x="9829" y="20906"/>
                    </a:cubicBezTo>
                    <a:cubicBezTo>
                      <a:pt x="10593" y="20141"/>
                      <a:pt x="10333" y="19179"/>
                      <a:pt x="10124" y="18404"/>
                    </a:cubicBezTo>
                    <a:cubicBezTo>
                      <a:pt x="10114" y="18363"/>
                      <a:pt x="10103" y="18323"/>
                      <a:pt x="10092" y="18282"/>
                    </a:cubicBezTo>
                    <a:cubicBezTo>
                      <a:pt x="10240" y="18308"/>
                      <a:pt x="10393" y="18321"/>
                      <a:pt x="10550" y="18321"/>
                    </a:cubicBezTo>
                    <a:cubicBezTo>
                      <a:pt x="11010" y="18321"/>
                      <a:pt x="11453" y="18206"/>
                      <a:pt x="11870" y="17979"/>
                    </a:cubicBezTo>
                    <a:cubicBezTo>
                      <a:pt x="12464" y="17654"/>
                      <a:pt x="12807" y="17168"/>
                      <a:pt x="12859" y="16573"/>
                    </a:cubicBezTo>
                    <a:cubicBezTo>
                      <a:pt x="12890" y="16231"/>
                      <a:pt x="12818" y="15904"/>
                      <a:pt x="12749" y="15588"/>
                    </a:cubicBezTo>
                    <a:cubicBezTo>
                      <a:pt x="12676" y="15252"/>
                      <a:pt x="12606" y="14934"/>
                      <a:pt x="12633" y="14574"/>
                    </a:cubicBezTo>
                    <a:lnTo>
                      <a:pt x="14956" y="12701"/>
                    </a:lnTo>
                    <a:cubicBezTo>
                      <a:pt x="15082" y="12794"/>
                      <a:pt x="15246" y="12847"/>
                      <a:pt x="15417" y="12847"/>
                    </a:cubicBezTo>
                    <a:cubicBezTo>
                      <a:pt x="15597" y="12847"/>
                      <a:pt x="15771" y="12789"/>
                      <a:pt x="15898" y="12686"/>
                    </a:cubicBezTo>
                    <a:lnTo>
                      <a:pt x="19246" y="9986"/>
                    </a:lnTo>
                    <a:cubicBezTo>
                      <a:pt x="19645" y="9663"/>
                      <a:pt x="19865" y="9236"/>
                      <a:pt x="19865" y="8781"/>
                    </a:cubicBezTo>
                    <a:cubicBezTo>
                      <a:pt x="19865" y="8326"/>
                      <a:pt x="19645" y="7898"/>
                      <a:pt x="19246" y="7576"/>
                    </a:cubicBezTo>
                    <a:lnTo>
                      <a:pt x="17520" y="6184"/>
                    </a:lnTo>
                    <a:lnTo>
                      <a:pt x="20777" y="3557"/>
                    </a:lnTo>
                    <a:cubicBezTo>
                      <a:pt x="21265" y="3163"/>
                      <a:pt x="21534" y="2640"/>
                      <a:pt x="21534" y="2084"/>
                    </a:cubicBezTo>
                    <a:cubicBezTo>
                      <a:pt x="21534" y="2084"/>
                      <a:pt x="21534" y="2084"/>
                      <a:pt x="21534" y="20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Rectangle 32"/>
            <p:cNvSpPr/>
            <p:nvPr/>
          </p:nvSpPr>
          <p:spPr>
            <a:xfrm>
              <a:off x="2006715" y="2679762"/>
              <a:ext cx="168531" cy="2552579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33"/>
            <p:cNvGrpSpPr/>
            <p:nvPr/>
          </p:nvGrpSpPr>
          <p:grpSpPr>
            <a:xfrm>
              <a:off x="1863317" y="2343930"/>
              <a:ext cx="469614" cy="469607"/>
              <a:chOff x="0" y="0"/>
              <a:chExt cx="1252302" cy="1252284"/>
            </a:xfrm>
          </p:grpSpPr>
          <p:sp>
            <p:nvSpPr>
              <p:cNvPr id="35" name="Freeform: Shape 34"/>
              <p:cNvSpPr/>
              <p:nvPr/>
            </p:nvSpPr>
            <p:spPr>
              <a:xfrm>
                <a:off x="0" y="0"/>
                <a:ext cx="1252302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7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7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5"/>
              <p:cNvSpPr/>
              <p:nvPr/>
            </p:nvSpPr>
            <p:spPr>
              <a:xfrm>
                <a:off x="219660" y="248677"/>
                <a:ext cx="812981" cy="7518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31" y="0"/>
                    </a:moveTo>
                    <a:cubicBezTo>
                      <a:pt x="10354" y="0"/>
                      <a:pt x="10049" y="329"/>
                      <a:pt x="10049" y="738"/>
                    </a:cubicBezTo>
                    <a:lnTo>
                      <a:pt x="10049" y="3384"/>
                    </a:lnTo>
                    <a:cubicBezTo>
                      <a:pt x="10049" y="3790"/>
                      <a:pt x="10354" y="4122"/>
                      <a:pt x="10731" y="4122"/>
                    </a:cubicBezTo>
                    <a:cubicBezTo>
                      <a:pt x="11107" y="4122"/>
                      <a:pt x="11414" y="3790"/>
                      <a:pt x="11414" y="3384"/>
                    </a:cubicBezTo>
                    <a:lnTo>
                      <a:pt x="11414" y="738"/>
                    </a:lnTo>
                    <a:cubicBezTo>
                      <a:pt x="11414" y="329"/>
                      <a:pt x="11107" y="0"/>
                      <a:pt x="10731" y="0"/>
                    </a:cubicBezTo>
                    <a:close/>
                    <a:moveTo>
                      <a:pt x="3570" y="3247"/>
                    </a:moveTo>
                    <a:cubicBezTo>
                      <a:pt x="3388" y="3247"/>
                      <a:pt x="3215" y="3325"/>
                      <a:pt x="3086" y="3466"/>
                    </a:cubicBezTo>
                    <a:cubicBezTo>
                      <a:pt x="2957" y="3603"/>
                      <a:pt x="2888" y="3788"/>
                      <a:pt x="2888" y="3985"/>
                    </a:cubicBezTo>
                    <a:cubicBezTo>
                      <a:pt x="2888" y="4182"/>
                      <a:pt x="2957" y="4368"/>
                      <a:pt x="3086" y="4508"/>
                    </a:cubicBezTo>
                    <a:cubicBezTo>
                      <a:pt x="3086" y="4508"/>
                      <a:pt x="4819" y="6378"/>
                      <a:pt x="4819" y="6378"/>
                    </a:cubicBezTo>
                    <a:cubicBezTo>
                      <a:pt x="4946" y="6516"/>
                      <a:pt x="5117" y="6592"/>
                      <a:pt x="5299" y="6592"/>
                    </a:cubicBezTo>
                    <a:cubicBezTo>
                      <a:pt x="5484" y="6592"/>
                      <a:pt x="5655" y="6518"/>
                      <a:pt x="5783" y="6378"/>
                    </a:cubicBezTo>
                    <a:cubicBezTo>
                      <a:pt x="6050" y="6091"/>
                      <a:pt x="6050" y="5623"/>
                      <a:pt x="5783" y="5336"/>
                    </a:cubicBezTo>
                    <a:lnTo>
                      <a:pt x="4054" y="3466"/>
                    </a:lnTo>
                    <a:cubicBezTo>
                      <a:pt x="3924" y="3328"/>
                      <a:pt x="3753" y="3247"/>
                      <a:pt x="3570" y="3247"/>
                    </a:cubicBezTo>
                    <a:close/>
                    <a:moveTo>
                      <a:pt x="17889" y="3247"/>
                    </a:moveTo>
                    <a:cubicBezTo>
                      <a:pt x="17707" y="3247"/>
                      <a:pt x="17535" y="3325"/>
                      <a:pt x="17406" y="3466"/>
                    </a:cubicBezTo>
                    <a:lnTo>
                      <a:pt x="15677" y="5332"/>
                    </a:lnTo>
                    <a:cubicBezTo>
                      <a:pt x="15547" y="5472"/>
                      <a:pt x="15478" y="5660"/>
                      <a:pt x="15478" y="5855"/>
                    </a:cubicBezTo>
                    <a:cubicBezTo>
                      <a:pt x="15478" y="6054"/>
                      <a:pt x="15547" y="6238"/>
                      <a:pt x="15677" y="6378"/>
                    </a:cubicBezTo>
                    <a:cubicBezTo>
                      <a:pt x="15806" y="6518"/>
                      <a:pt x="15976" y="6592"/>
                      <a:pt x="16160" y="6592"/>
                    </a:cubicBezTo>
                    <a:cubicBezTo>
                      <a:pt x="16342" y="6592"/>
                      <a:pt x="16515" y="6516"/>
                      <a:pt x="16644" y="6378"/>
                    </a:cubicBezTo>
                    <a:lnTo>
                      <a:pt x="18373" y="4504"/>
                    </a:lnTo>
                    <a:cubicBezTo>
                      <a:pt x="18502" y="4364"/>
                      <a:pt x="18572" y="4182"/>
                      <a:pt x="18572" y="3985"/>
                    </a:cubicBezTo>
                    <a:cubicBezTo>
                      <a:pt x="18572" y="3791"/>
                      <a:pt x="18502" y="3602"/>
                      <a:pt x="18373" y="3462"/>
                    </a:cubicBezTo>
                    <a:cubicBezTo>
                      <a:pt x="18244" y="3324"/>
                      <a:pt x="18071" y="3247"/>
                      <a:pt x="17889" y="3247"/>
                    </a:cubicBezTo>
                    <a:close/>
                    <a:moveTo>
                      <a:pt x="10742" y="6245"/>
                    </a:moveTo>
                    <a:cubicBezTo>
                      <a:pt x="8004" y="6245"/>
                      <a:pt x="5775" y="8654"/>
                      <a:pt x="5775" y="11612"/>
                    </a:cubicBezTo>
                    <a:cubicBezTo>
                      <a:pt x="5775" y="13742"/>
                      <a:pt x="6904" y="16089"/>
                      <a:pt x="8457" y="17291"/>
                    </a:cubicBezTo>
                    <a:lnTo>
                      <a:pt x="8457" y="20425"/>
                    </a:lnTo>
                    <a:cubicBezTo>
                      <a:pt x="8457" y="20755"/>
                      <a:pt x="8662" y="21041"/>
                      <a:pt x="8955" y="21124"/>
                    </a:cubicBezTo>
                    <a:lnTo>
                      <a:pt x="10573" y="21577"/>
                    </a:lnTo>
                    <a:cubicBezTo>
                      <a:pt x="10628" y="21591"/>
                      <a:pt x="10685" y="21600"/>
                      <a:pt x="10742" y="21600"/>
                    </a:cubicBezTo>
                    <a:cubicBezTo>
                      <a:pt x="10799" y="21600"/>
                      <a:pt x="10853" y="21591"/>
                      <a:pt x="10908" y="21577"/>
                    </a:cubicBezTo>
                    <a:lnTo>
                      <a:pt x="12525" y="21124"/>
                    </a:lnTo>
                    <a:cubicBezTo>
                      <a:pt x="12819" y="21041"/>
                      <a:pt x="13024" y="20752"/>
                      <a:pt x="13024" y="20425"/>
                    </a:cubicBezTo>
                    <a:lnTo>
                      <a:pt x="13024" y="17291"/>
                    </a:lnTo>
                    <a:cubicBezTo>
                      <a:pt x="14577" y="16089"/>
                      <a:pt x="15705" y="13742"/>
                      <a:pt x="15705" y="11612"/>
                    </a:cubicBezTo>
                    <a:cubicBezTo>
                      <a:pt x="15705" y="8654"/>
                      <a:pt x="13478" y="6245"/>
                      <a:pt x="10742" y="6245"/>
                    </a:cubicBezTo>
                    <a:close/>
                    <a:moveTo>
                      <a:pt x="10742" y="7693"/>
                    </a:moveTo>
                    <a:cubicBezTo>
                      <a:pt x="12741" y="7693"/>
                      <a:pt x="14366" y="9453"/>
                      <a:pt x="14366" y="11616"/>
                    </a:cubicBezTo>
                    <a:cubicBezTo>
                      <a:pt x="14368" y="13412"/>
                      <a:pt x="13315" y="15469"/>
                      <a:pt x="11970" y="16303"/>
                    </a:cubicBezTo>
                    <a:cubicBezTo>
                      <a:pt x="11706" y="16468"/>
                      <a:pt x="11576" y="16801"/>
                      <a:pt x="11655" y="17119"/>
                    </a:cubicBezTo>
                    <a:cubicBezTo>
                      <a:pt x="11664" y="17153"/>
                      <a:pt x="11675" y="17186"/>
                      <a:pt x="11688" y="17217"/>
                    </a:cubicBezTo>
                    <a:lnTo>
                      <a:pt x="11688" y="17896"/>
                    </a:lnTo>
                    <a:lnTo>
                      <a:pt x="9793" y="17896"/>
                    </a:lnTo>
                    <a:lnTo>
                      <a:pt x="9793" y="17217"/>
                    </a:lnTo>
                    <a:cubicBezTo>
                      <a:pt x="9806" y="17186"/>
                      <a:pt x="9816" y="17153"/>
                      <a:pt x="9825" y="17119"/>
                    </a:cubicBezTo>
                    <a:cubicBezTo>
                      <a:pt x="9902" y="16804"/>
                      <a:pt x="9773" y="16468"/>
                      <a:pt x="9511" y="16303"/>
                    </a:cubicBezTo>
                    <a:cubicBezTo>
                      <a:pt x="8167" y="15469"/>
                      <a:pt x="7115" y="13412"/>
                      <a:pt x="7115" y="11616"/>
                    </a:cubicBezTo>
                    <a:cubicBezTo>
                      <a:pt x="7115" y="9453"/>
                      <a:pt x="8741" y="7693"/>
                      <a:pt x="10742" y="7693"/>
                    </a:cubicBezTo>
                    <a:close/>
                    <a:moveTo>
                      <a:pt x="682" y="10866"/>
                    </a:moveTo>
                    <a:cubicBezTo>
                      <a:pt x="305" y="10866"/>
                      <a:pt x="0" y="11196"/>
                      <a:pt x="0" y="11604"/>
                    </a:cubicBezTo>
                    <a:cubicBezTo>
                      <a:pt x="0" y="12009"/>
                      <a:pt x="305" y="12342"/>
                      <a:pt x="682" y="12342"/>
                    </a:cubicBezTo>
                    <a:lnTo>
                      <a:pt x="3130" y="12342"/>
                    </a:lnTo>
                    <a:cubicBezTo>
                      <a:pt x="3505" y="12342"/>
                      <a:pt x="3808" y="12009"/>
                      <a:pt x="3808" y="11604"/>
                    </a:cubicBezTo>
                    <a:cubicBezTo>
                      <a:pt x="3808" y="11196"/>
                      <a:pt x="3505" y="10866"/>
                      <a:pt x="3130" y="10866"/>
                    </a:cubicBezTo>
                    <a:lnTo>
                      <a:pt x="682" y="10866"/>
                    </a:lnTo>
                    <a:close/>
                    <a:moveTo>
                      <a:pt x="18470" y="10866"/>
                    </a:moveTo>
                    <a:cubicBezTo>
                      <a:pt x="18095" y="10866"/>
                      <a:pt x="17788" y="11196"/>
                      <a:pt x="17788" y="11604"/>
                    </a:cubicBezTo>
                    <a:cubicBezTo>
                      <a:pt x="17788" y="12009"/>
                      <a:pt x="18095" y="12342"/>
                      <a:pt x="18470" y="12342"/>
                    </a:cubicBezTo>
                    <a:lnTo>
                      <a:pt x="20918" y="12342"/>
                    </a:lnTo>
                    <a:cubicBezTo>
                      <a:pt x="21295" y="12342"/>
                      <a:pt x="21600" y="12009"/>
                      <a:pt x="21600" y="11604"/>
                    </a:cubicBezTo>
                    <a:cubicBezTo>
                      <a:pt x="21600" y="11196"/>
                      <a:pt x="21295" y="10866"/>
                      <a:pt x="20918" y="10866"/>
                    </a:cubicBezTo>
                    <a:lnTo>
                      <a:pt x="18470" y="10866"/>
                    </a:lnTo>
                    <a:close/>
                    <a:moveTo>
                      <a:pt x="5299" y="16737"/>
                    </a:moveTo>
                    <a:cubicBezTo>
                      <a:pt x="5117" y="16737"/>
                      <a:pt x="4945" y="16811"/>
                      <a:pt x="4815" y="16951"/>
                    </a:cubicBezTo>
                    <a:lnTo>
                      <a:pt x="3086" y="18821"/>
                    </a:lnTo>
                    <a:cubicBezTo>
                      <a:pt x="2820" y="19111"/>
                      <a:pt x="2820" y="19580"/>
                      <a:pt x="3086" y="19867"/>
                    </a:cubicBezTo>
                    <a:cubicBezTo>
                      <a:pt x="3215" y="20007"/>
                      <a:pt x="3388" y="20082"/>
                      <a:pt x="3570" y="20082"/>
                    </a:cubicBezTo>
                    <a:cubicBezTo>
                      <a:pt x="3753" y="20082"/>
                      <a:pt x="3924" y="20007"/>
                      <a:pt x="4054" y="19867"/>
                    </a:cubicBezTo>
                    <a:lnTo>
                      <a:pt x="5783" y="17993"/>
                    </a:lnTo>
                    <a:cubicBezTo>
                      <a:pt x="5912" y="17856"/>
                      <a:pt x="5981" y="17669"/>
                      <a:pt x="5981" y="17474"/>
                    </a:cubicBezTo>
                    <a:cubicBezTo>
                      <a:pt x="5981" y="17277"/>
                      <a:pt x="5912" y="17092"/>
                      <a:pt x="5783" y="16951"/>
                    </a:cubicBezTo>
                    <a:cubicBezTo>
                      <a:pt x="5655" y="16811"/>
                      <a:pt x="5484" y="16737"/>
                      <a:pt x="5299" y="16737"/>
                    </a:cubicBezTo>
                    <a:close/>
                    <a:moveTo>
                      <a:pt x="16160" y="16737"/>
                    </a:moveTo>
                    <a:cubicBezTo>
                      <a:pt x="15978" y="16737"/>
                      <a:pt x="15806" y="16811"/>
                      <a:pt x="15677" y="16951"/>
                    </a:cubicBezTo>
                    <a:cubicBezTo>
                      <a:pt x="15547" y="17092"/>
                      <a:pt x="15478" y="17277"/>
                      <a:pt x="15478" y="17474"/>
                    </a:cubicBezTo>
                    <a:cubicBezTo>
                      <a:pt x="15478" y="17669"/>
                      <a:pt x="15547" y="17856"/>
                      <a:pt x="15677" y="17993"/>
                    </a:cubicBezTo>
                    <a:lnTo>
                      <a:pt x="17409" y="19867"/>
                    </a:lnTo>
                    <a:cubicBezTo>
                      <a:pt x="17536" y="20007"/>
                      <a:pt x="17707" y="20082"/>
                      <a:pt x="17889" y="20082"/>
                    </a:cubicBezTo>
                    <a:cubicBezTo>
                      <a:pt x="18071" y="20082"/>
                      <a:pt x="18244" y="20007"/>
                      <a:pt x="18373" y="19867"/>
                    </a:cubicBezTo>
                    <a:cubicBezTo>
                      <a:pt x="18638" y="19578"/>
                      <a:pt x="18638" y="19108"/>
                      <a:pt x="18373" y="18821"/>
                    </a:cubicBezTo>
                    <a:cubicBezTo>
                      <a:pt x="18373" y="18821"/>
                      <a:pt x="16640" y="16951"/>
                      <a:pt x="16640" y="16951"/>
                    </a:cubicBezTo>
                    <a:cubicBezTo>
                      <a:pt x="16513" y="16811"/>
                      <a:pt x="16342" y="16737"/>
                      <a:pt x="16160" y="16737"/>
                    </a:cubicBezTo>
                    <a:close/>
                    <a:moveTo>
                      <a:pt x="9797" y="18985"/>
                    </a:moveTo>
                    <a:lnTo>
                      <a:pt x="11688" y="18985"/>
                    </a:lnTo>
                    <a:cubicBezTo>
                      <a:pt x="11688" y="18985"/>
                      <a:pt x="11688" y="19863"/>
                      <a:pt x="11688" y="19863"/>
                    </a:cubicBezTo>
                    <a:lnTo>
                      <a:pt x="10742" y="20129"/>
                    </a:lnTo>
                    <a:lnTo>
                      <a:pt x="9797" y="19863"/>
                    </a:lnTo>
                    <a:lnTo>
                      <a:pt x="9797" y="1898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Rectangle: Rounded Corners 36"/>
            <p:cNvSpPr/>
            <p:nvPr/>
          </p:nvSpPr>
          <p:spPr bwMode="auto">
            <a:xfrm>
              <a:off x="3123698" y="3029562"/>
              <a:ext cx="977152" cy="9964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38"/>
            <p:cNvSpPr>
              <a:spLocks noChangeAspect="1"/>
            </p:cNvSpPr>
            <p:nvPr/>
          </p:nvSpPr>
          <p:spPr bwMode="auto">
            <a:xfrm>
              <a:off x="3376751" y="3292543"/>
              <a:ext cx="471047" cy="470440"/>
            </a:xfrm>
            <a:custGeom>
              <a:avLst/>
              <a:gdLst>
                <a:gd name="connsiteX0" fmla="*/ 306646 w 499801"/>
                <a:gd name="connsiteY0" fmla="*/ 51552 h 499159"/>
                <a:gd name="connsiteX1" fmla="*/ 357510 w 499801"/>
                <a:gd name="connsiteY1" fmla="*/ 146327 h 499159"/>
                <a:gd name="connsiteX2" fmla="*/ 467480 w 499801"/>
                <a:gd name="connsiteY2" fmla="*/ 135639 h 499159"/>
                <a:gd name="connsiteX3" fmla="*/ 386741 w 499801"/>
                <a:gd name="connsiteY3" fmla="*/ 213674 h 499159"/>
                <a:gd name="connsiteX4" fmla="*/ 437348 w 499801"/>
                <a:gd name="connsiteY4" fmla="*/ 313987 h 499159"/>
                <a:gd name="connsiteX5" fmla="*/ 337035 w 499801"/>
                <a:gd name="connsiteY5" fmla="*/ 265183 h 499159"/>
                <a:gd name="connsiteX6" fmla="*/ 256039 w 499801"/>
                <a:gd name="connsiteY6" fmla="*/ 339226 h 499159"/>
                <a:gd name="connsiteX7" fmla="*/ 272393 w 499801"/>
                <a:gd name="connsiteY7" fmla="*/ 231059 h 499159"/>
                <a:gd name="connsiteX8" fmla="*/ 177102 w 499801"/>
                <a:gd name="connsiteY8" fmla="*/ 177490 h 499159"/>
                <a:gd name="connsiteX9" fmla="*/ 281278 w 499801"/>
                <a:gd name="connsiteY9" fmla="*/ 157015 h 499159"/>
                <a:gd name="connsiteX10" fmla="*/ 224584 w 499801"/>
                <a:gd name="connsiteY10" fmla="*/ 1187 h 499159"/>
                <a:gd name="connsiteX11" fmla="*/ 279475 w 499801"/>
                <a:gd name="connsiteY11" fmla="*/ 1910 h 499159"/>
                <a:gd name="connsiteX12" fmla="*/ 381867 w 499801"/>
                <a:gd name="connsiteY12" fmla="*/ 36949 h 499159"/>
                <a:gd name="connsiteX13" fmla="*/ 373030 w 499801"/>
                <a:gd name="connsiteY13" fmla="*/ 54621 h 499159"/>
                <a:gd name="connsiteX14" fmla="*/ 235592 w 499801"/>
                <a:gd name="connsiteY14" fmla="*/ 47918 h 499159"/>
                <a:gd name="connsiteX15" fmla="*/ 126191 w 499801"/>
                <a:gd name="connsiteY15" fmla="*/ 142980 h 499159"/>
                <a:gd name="connsiteX16" fmla="*/ 116439 w 499801"/>
                <a:gd name="connsiteY16" fmla="*/ 286792 h 499159"/>
                <a:gd name="connsiteX17" fmla="*/ 185311 w 499801"/>
                <a:gd name="connsiteY17" fmla="*/ 379722 h 499159"/>
                <a:gd name="connsiteX18" fmla="*/ 295017 w 499801"/>
                <a:gd name="connsiteY18" fmla="*/ 415370 h 499159"/>
                <a:gd name="connsiteX19" fmla="*/ 355355 w 499801"/>
                <a:gd name="connsiteY19" fmla="*/ 405620 h 499159"/>
                <a:gd name="connsiteX20" fmla="*/ 435806 w 499801"/>
                <a:gd name="connsiteY20" fmla="*/ 352605 h 499159"/>
                <a:gd name="connsiteX21" fmla="*/ 480298 w 499801"/>
                <a:gd name="connsiteY21" fmla="*/ 266074 h 499159"/>
                <a:gd name="connsiteX22" fmla="*/ 499801 w 499801"/>
                <a:gd name="connsiteY22" fmla="*/ 269121 h 499159"/>
                <a:gd name="connsiteX23" fmla="*/ 447691 w 499801"/>
                <a:gd name="connsiteY23" fmla="*/ 403183 h 499159"/>
                <a:gd name="connsiteX24" fmla="*/ 329147 w 499801"/>
                <a:gd name="connsiteY24" fmla="*/ 486667 h 499159"/>
                <a:gd name="connsiteX25" fmla="*/ 250220 w 499801"/>
                <a:gd name="connsiteY25" fmla="*/ 499159 h 499159"/>
                <a:gd name="connsiteX26" fmla="*/ 103945 w 499801"/>
                <a:gd name="connsiteY26" fmla="*/ 451933 h 499159"/>
                <a:gd name="connsiteX27" fmla="*/ 13132 w 499801"/>
                <a:gd name="connsiteY27" fmla="*/ 328534 h 499159"/>
                <a:gd name="connsiteX28" fmla="*/ 27455 w 499801"/>
                <a:gd name="connsiteY28" fmla="*/ 138105 h 499159"/>
                <a:gd name="connsiteX29" fmla="*/ 171292 w 499801"/>
                <a:gd name="connsiteY29" fmla="*/ 12574 h 499159"/>
                <a:gd name="connsiteX30" fmla="*/ 224584 w 499801"/>
                <a:gd name="connsiteY30" fmla="*/ 1187 h 49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9801" h="499159">
                  <a:moveTo>
                    <a:pt x="306646" y="51552"/>
                  </a:moveTo>
                  <a:lnTo>
                    <a:pt x="357510" y="146327"/>
                  </a:lnTo>
                  <a:lnTo>
                    <a:pt x="467480" y="135639"/>
                  </a:lnTo>
                  <a:lnTo>
                    <a:pt x="386741" y="213674"/>
                  </a:lnTo>
                  <a:lnTo>
                    <a:pt x="437348" y="313987"/>
                  </a:lnTo>
                  <a:lnTo>
                    <a:pt x="337035" y="265183"/>
                  </a:lnTo>
                  <a:lnTo>
                    <a:pt x="256039" y="339226"/>
                  </a:lnTo>
                  <a:lnTo>
                    <a:pt x="272393" y="231059"/>
                  </a:lnTo>
                  <a:lnTo>
                    <a:pt x="177102" y="177490"/>
                  </a:lnTo>
                  <a:lnTo>
                    <a:pt x="281278" y="157015"/>
                  </a:lnTo>
                  <a:close/>
                  <a:moveTo>
                    <a:pt x="224584" y="1187"/>
                  </a:moveTo>
                  <a:cubicBezTo>
                    <a:pt x="242602" y="-603"/>
                    <a:pt x="260886" y="-375"/>
                    <a:pt x="279475" y="1910"/>
                  </a:cubicBezTo>
                  <a:cubicBezTo>
                    <a:pt x="316348" y="6481"/>
                    <a:pt x="350479" y="18363"/>
                    <a:pt x="381867" y="36949"/>
                  </a:cubicBezTo>
                  <a:cubicBezTo>
                    <a:pt x="381867" y="36949"/>
                    <a:pt x="381867" y="36949"/>
                    <a:pt x="373030" y="54621"/>
                  </a:cubicBezTo>
                  <a:cubicBezTo>
                    <a:pt x="328233" y="35121"/>
                    <a:pt x="282218" y="32988"/>
                    <a:pt x="235592" y="47918"/>
                  </a:cubicBezTo>
                  <a:cubicBezTo>
                    <a:pt x="186225" y="64676"/>
                    <a:pt x="149656" y="96363"/>
                    <a:pt x="126191" y="142980"/>
                  </a:cubicBezTo>
                  <a:cubicBezTo>
                    <a:pt x="103031" y="189293"/>
                    <a:pt x="99678" y="237433"/>
                    <a:pt x="116439" y="286792"/>
                  </a:cubicBezTo>
                  <a:cubicBezTo>
                    <a:pt x="129543" y="325183"/>
                    <a:pt x="152398" y="355956"/>
                    <a:pt x="185311" y="379722"/>
                  </a:cubicBezTo>
                  <a:cubicBezTo>
                    <a:pt x="218222" y="403487"/>
                    <a:pt x="254791" y="415370"/>
                    <a:pt x="295017" y="415370"/>
                  </a:cubicBezTo>
                  <a:cubicBezTo>
                    <a:pt x="315739" y="415370"/>
                    <a:pt x="335852" y="412019"/>
                    <a:pt x="355355" y="405620"/>
                  </a:cubicBezTo>
                  <a:cubicBezTo>
                    <a:pt x="386743" y="395261"/>
                    <a:pt x="413560" y="377589"/>
                    <a:pt x="435806" y="352605"/>
                  </a:cubicBezTo>
                  <a:cubicBezTo>
                    <a:pt x="458357" y="327620"/>
                    <a:pt x="473289" y="298675"/>
                    <a:pt x="480298" y="266074"/>
                  </a:cubicBezTo>
                  <a:lnTo>
                    <a:pt x="499801" y="269121"/>
                  </a:lnTo>
                  <a:cubicBezTo>
                    <a:pt x="495840" y="319089"/>
                    <a:pt x="478470" y="363878"/>
                    <a:pt x="447691" y="403183"/>
                  </a:cubicBezTo>
                  <a:cubicBezTo>
                    <a:pt x="416912" y="442487"/>
                    <a:pt x="377296" y="470214"/>
                    <a:pt x="329147" y="486667"/>
                  </a:cubicBezTo>
                  <a:cubicBezTo>
                    <a:pt x="303854" y="494893"/>
                    <a:pt x="277342" y="499159"/>
                    <a:pt x="250220" y="499159"/>
                  </a:cubicBezTo>
                  <a:cubicBezTo>
                    <a:pt x="196281" y="499159"/>
                    <a:pt x="147522" y="483620"/>
                    <a:pt x="103945" y="451933"/>
                  </a:cubicBezTo>
                  <a:cubicBezTo>
                    <a:pt x="60367" y="420550"/>
                    <a:pt x="30198" y="379417"/>
                    <a:pt x="13132" y="328534"/>
                  </a:cubicBezTo>
                  <a:cubicBezTo>
                    <a:pt x="-8199" y="263027"/>
                    <a:pt x="-3628" y="199347"/>
                    <a:pt x="27455" y="138105"/>
                  </a:cubicBezTo>
                  <a:cubicBezTo>
                    <a:pt x="58234" y="76559"/>
                    <a:pt x="106078" y="34816"/>
                    <a:pt x="171292" y="12574"/>
                  </a:cubicBezTo>
                  <a:cubicBezTo>
                    <a:pt x="188815" y="6785"/>
                    <a:pt x="206566" y="2977"/>
                    <a:pt x="224584" y="1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49"/>
            <p:cNvGrpSpPr/>
            <p:nvPr/>
          </p:nvGrpSpPr>
          <p:grpSpPr>
            <a:xfrm>
              <a:off x="3370718" y="1912826"/>
              <a:ext cx="1566174" cy="609230"/>
              <a:chOff x="3990235" y="2550435"/>
              <a:chExt cx="2088232" cy="812307"/>
            </a:xfrm>
          </p:grpSpPr>
          <p:sp>
            <p:nvSpPr>
              <p:cNvPr id="33" name="TextBox 37"/>
              <p:cNvSpPr txBox="1"/>
              <p:nvPr/>
            </p:nvSpPr>
            <p:spPr>
              <a:xfrm>
                <a:off x="3990235" y="2901077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4" name="TextBox 39"/>
              <p:cNvSpPr txBox="1"/>
              <p:nvPr/>
            </p:nvSpPr>
            <p:spPr>
              <a:xfrm>
                <a:off x="3990235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 anchor="b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0" name="Group 48"/>
            <p:cNvGrpSpPr/>
            <p:nvPr/>
          </p:nvGrpSpPr>
          <p:grpSpPr>
            <a:xfrm>
              <a:off x="5224836" y="1912826"/>
              <a:ext cx="1566174" cy="618150"/>
              <a:chOff x="6462392" y="2550435"/>
              <a:chExt cx="2088232" cy="824200"/>
            </a:xfrm>
          </p:grpSpPr>
          <p:sp>
            <p:nvSpPr>
              <p:cNvPr id="31" name="TextBox 44"/>
              <p:cNvSpPr txBox="1"/>
              <p:nvPr/>
            </p:nvSpPr>
            <p:spPr>
              <a:xfrm>
                <a:off x="6462392" y="2866804"/>
                <a:ext cx="2088232" cy="507831"/>
              </a:xfrm>
              <a:prstGeom prst="rect">
                <a:avLst/>
              </a:prstGeom>
              <a:noFill/>
            </p:spPr>
            <p:txBody>
              <a:bodyPr wrap="square" lIns="0" t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2" name="TextBox 45"/>
              <p:cNvSpPr txBox="1"/>
              <p:nvPr/>
            </p:nvSpPr>
            <p:spPr>
              <a:xfrm>
                <a:off x="6462392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1" name="Group 9"/>
            <p:cNvGrpSpPr/>
            <p:nvPr/>
          </p:nvGrpSpPr>
          <p:grpSpPr>
            <a:xfrm>
              <a:off x="338811" y="2246941"/>
              <a:ext cx="1473217" cy="640560"/>
              <a:chOff x="7608167" y="808928"/>
              <a:chExt cx="1964289" cy="854080"/>
            </a:xfrm>
          </p:grpSpPr>
          <p:sp>
            <p:nvSpPr>
              <p:cNvPr id="29" name="TextBox 46"/>
              <p:cNvSpPr txBox="1"/>
              <p:nvPr/>
            </p:nvSpPr>
            <p:spPr>
              <a:xfrm>
                <a:off x="7608167" y="1109010"/>
                <a:ext cx="1964289" cy="553998"/>
              </a:xfrm>
              <a:prstGeom prst="rect">
                <a:avLst/>
              </a:prstGeom>
              <a:noFill/>
            </p:spPr>
            <p:txBody>
              <a:bodyPr wrap="square" lIns="0" rIns="216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0" name="TextBox 47"/>
              <p:cNvSpPr txBox="1"/>
              <p:nvPr/>
            </p:nvSpPr>
            <p:spPr>
              <a:xfrm>
                <a:off x="8507961" y="808928"/>
                <a:ext cx="1064495" cy="300082"/>
              </a:xfrm>
              <a:prstGeom prst="rect">
                <a:avLst/>
              </a:prstGeom>
              <a:noFill/>
            </p:spPr>
            <p:txBody>
              <a:bodyPr wrap="none" lIns="0" rIns="216000" bIns="0" anchor="b" anchorCtr="0">
                <a:normAutofit/>
              </a:bodyPr>
              <a:lstStyle/>
              <a:p>
                <a:pPr algn="r"/>
                <a:r>
                  <a:rPr lang="zh-CN" altLang="en-US" sz="11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2" name="Group 50"/>
            <p:cNvGrpSpPr/>
            <p:nvPr/>
          </p:nvGrpSpPr>
          <p:grpSpPr>
            <a:xfrm>
              <a:off x="3124963" y="4083918"/>
              <a:ext cx="1566174" cy="609230"/>
              <a:chOff x="3990235" y="2550435"/>
              <a:chExt cx="2088232" cy="812307"/>
            </a:xfrm>
          </p:grpSpPr>
          <p:sp>
            <p:nvSpPr>
              <p:cNvPr id="27" name="TextBox 51"/>
              <p:cNvSpPr txBox="1"/>
              <p:nvPr/>
            </p:nvSpPr>
            <p:spPr>
              <a:xfrm>
                <a:off x="3990235" y="2901077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TextBox 52"/>
              <p:cNvSpPr txBox="1"/>
              <p:nvPr/>
            </p:nvSpPr>
            <p:spPr>
              <a:xfrm>
                <a:off x="3990235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 anchor="b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23" name="TextBox 54"/>
            <p:cNvSpPr txBox="1"/>
            <p:nvPr/>
          </p:nvSpPr>
          <p:spPr>
            <a:xfrm>
              <a:off x="5224836" y="4051165"/>
              <a:ext cx="1566174" cy="380873"/>
            </a:xfrm>
            <a:prstGeom prst="rect">
              <a:avLst/>
            </a:prstGeom>
            <a:noFill/>
          </p:spPr>
          <p:txBody>
            <a:bodyPr wrap="square" lIns="0" t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5224836" y="3813888"/>
              <a:ext cx="704039" cy="259687"/>
            </a:xfrm>
            <a:prstGeom prst="rect">
              <a:avLst/>
            </a:prstGeom>
            <a:noFill/>
          </p:spPr>
          <p:txBody>
            <a:bodyPr wrap="none" lIns="0">
              <a:normAutofit/>
            </a:bodyPr>
            <a:lstStyle/>
            <a:p>
              <a:r>
                <a:rPr lang="zh-CN" altLang="en-US" sz="11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7087780" y="4051165"/>
              <a:ext cx="1566174" cy="380873"/>
            </a:xfrm>
            <a:prstGeom prst="rect">
              <a:avLst/>
            </a:prstGeom>
            <a:noFill/>
          </p:spPr>
          <p:txBody>
            <a:bodyPr wrap="square" lIns="0" t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7087780" y="3813888"/>
              <a:ext cx="704039" cy="259687"/>
            </a:xfrm>
            <a:prstGeom prst="rect">
              <a:avLst/>
            </a:prstGeom>
            <a:noFill/>
          </p:spPr>
          <p:txBody>
            <a:bodyPr wrap="none" lIns="0">
              <a:normAutofit/>
            </a:bodyPr>
            <a:lstStyle/>
            <a:p>
              <a:r>
                <a:rPr lang="zh-CN" altLang="en-US" sz="11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Diamond 33">
            <a:extLst>
              <a:ext uri="{FF2B5EF4-FFF2-40B4-BE49-F238E27FC236}">
                <a16:creationId xmlns:a16="http://schemas.microsoft.com/office/drawing/2014/main" id="{3FCC47DB-2B68-43FB-90C2-0F8F7C1E87DE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381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6"/>
          <p:cNvGrpSpPr/>
          <p:nvPr/>
        </p:nvGrpSpPr>
        <p:grpSpPr>
          <a:xfrm>
            <a:off x="1935956" y="1905968"/>
            <a:ext cx="5272089" cy="1920175"/>
            <a:chOff x="1900373" y="1772816"/>
            <a:chExt cx="8106569" cy="2952536"/>
          </a:xfrm>
        </p:grpSpPr>
        <p:sp>
          <p:nvSpPr>
            <p:cNvPr id="33" name="Freeform: Shape 1"/>
            <p:cNvSpPr/>
            <p:nvPr/>
          </p:nvSpPr>
          <p:spPr>
            <a:xfrm>
              <a:off x="4906114" y="1772816"/>
              <a:ext cx="2106816" cy="134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42" y="0"/>
                  </a:moveTo>
                  <a:lnTo>
                    <a:pt x="0" y="21600"/>
                  </a:lnTo>
                  <a:lnTo>
                    <a:pt x="17555" y="21445"/>
                  </a:lnTo>
                  <a:lnTo>
                    <a:pt x="21600" y="16069"/>
                  </a:lnTo>
                  <a:cubicBezTo>
                    <a:pt x="21600" y="16069"/>
                    <a:pt x="21542" y="0"/>
                    <a:pt x="2154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2"/>
            <p:cNvSpPr/>
            <p:nvPr/>
          </p:nvSpPr>
          <p:spPr>
            <a:xfrm>
              <a:off x="7473318" y="3586781"/>
              <a:ext cx="1603876" cy="1007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3"/>
                  </a:moveTo>
                  <a:lnTo>
                    <a:pt x="76" y="21600"/>
                  </a:lnTo>
                  <a:lnTo>
                    <a:pt x="21600" y="21444"/>
                  </a:lnTo>
                  <a:lnTo>
                    <a:pt x="17491" y="10762"/>
                  </a:lnTo>
                  <a:lnTo>
                    <a:pt x="21524" y="0"/>
                  </a:lnTo>
                  <a:cubicBezTo>
                    <a:pt x="21524" y="0"/>
                    <a:pt x="0" y="193"/>
                    <a:pt x="0" y="193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"/>
            <p:cNvSpPr/>
            <p:nvPr/>
          </p:nvSpPr>
          <p:spPr>
            <a:xfrm>
              <a:off x="2852351" y="2286257"/>
              <a:ext cx="1603862" cy="100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25" y="0"/>
                  </a:moveTo>
                  <a:lnTo>
                    <a:pt x="21600" y="21370"/>
                  </a:lnTo>
                  <a:lnTo>
                    <a:pt x="76" y="21600"/>
                  </a:lnTo>
                  <a:lnTo>
                    <a:pt x="4109" y="10862"/>
                  </a:lnTo>
                  <a:lnTo>
                    <a:pt x="0" y="192"/>
                  </a:lnTo>
                  <a:cubicBezTo>
                    <a:pt x="0" y="192"/>
                    <a:pt x="21525" y="0"/>
                    <a:pt x="21525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"/>
            <p:cNvSpPr/>
            <p:nvPr/>
          </p:nvSpPr>
          <p:spPr>
            <a:xfrm>
              <a:off x="3908854" y="2750329"/>
              <a:ext cx="548622" cy="537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1" y="0"/>
                  </a:moveTo>
                  <a:lnTo>
                    <a:pt x="21600" y="21600"/>
                  </a:lnTo>
                  <a:lnTo>
                    <a:pt x="0" y="1643"/>
                  </a:lnTo>
                  <a:cubicBezTo>
                    <a:pt x="0" y="1643"/>
                    <a:pt x="21481" y="0"/>
                    <a:pt x="21481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5"/>
            <p:cNvSpPr/>
            <p:nvPr/>
          </p:nvSpPr>
          <p:spPr>
            <a:xfrm>
              <a:off x="7473319" y="4050853"/>
              <a:ext cx="546013" cy="53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" y="21600"/>
                  </a:lnTo>
                  <a:lnTo>
                    <a:pt x="21600" y="1397"/>
                  </a:lnTo>
                  <a:cubicBezTo>
                    <a:pt x="21600" y="139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8" name="Group 6"/>
            <p:cNvGrpSpPr/>
            <p:nvPr/>
          </p:nvGrpSpPr>
          <p:grpSpPr>
            <a:xfrm>
              <a:off x="8739520" y="3457930"/>
              <a:ext cx="1267422" cy="1267422"/>
              <a:chOff x="0" y="0"/>
              <a:chExt cx="2534842" cy="2534842"/>
            </a:xfrm>
          </p:grpSpPr>
          <p:sp>
            <p:nvSpPr>
              <p:cNvPr id="44" name="Oval 7"/>
              <p:cNvSpPr/>
              <p:nvPr/>
            </p:nvSpPr>
            <p:spPr>
              <a:xfrm>
                <a:off x="0" y="0"/>
                <a:ext cx="2534842" cy="2534842"/>
              </a:xfrm>
              <a:prstGeom prst="ellipse">
                <a:avLst/>
              </a:prstGeom>
              <a:solidFill>
                <a:schemeClr val="accent2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8"/>
              <p:cNvSpPr/>
              <p:nvPr/>
            </p:nvSpPr>
            <p:spPr>
              <a:xfrm>
                <a:off x="718799" y="718799"/>
                <a:ext cx="1097244" cy="109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9000"/>
                    </a:moveTo>
                    <a:cubicBezTo>
                      <a:pt x="13402" y="9000"/>
                      <a:pt x="12600" y="8198"/>
                      <a:pt x="12600" y="7200"/>
                    </a:cubicBezTo>
                    <a:cubicBezTo>
                      <a:pt x="12600" y="6202"/>
                      <a:pt x="13402" y="5400"/>
                      <a:pt x="14400" y="5400"/>
                    </a:cubicBezTo>
                    <a:cubicBezTo>
                      <a:pt x="15398" y="5400"/>
                      <a:pt x="16200" y="6202"/>
                      <a:pt x="16200" y="7200"/>
                    </a:cubicBezTo>
                    <a:cubicBezTo>
                      <a:pt x="16200" y="8198"/>
                      <a:pt x="15398" y="9000"/>
                      <a:pt x="14400" y="9000"/>
                    </a:cubicBezTo>
                    <a:close/>
                    <a:moveTo>
                      <a:pt x="10800" y="17100"/>
                    </a:moveTo>
                    <a:cubicBezTo>
                      <a:pt x="8423" y="17100"/>
                      <a:pt x="6356" y="15581"/>
                      <a:pt x="5653" y="13317"/>
                    </a:cubicBezTo>
                    <a:cubicBezTo>
                      <a:pt x="5498" y="12839"/>
                      <a:pt x="5766" y="12347"/>
                      <a:pt x="6244" y="12192"/>
                    </a:cubicBezTo>
                    <a:cubicBezTo>
                      <a:pt x="6708" y="12038"/>
                      <a:pt x="7214" y="12305"/>
                      <a:pt x="7369" y="12783"/>
                    </a:cubicBezTo>
                    <a:cubicBezTo>
                      <a:pt x="7833" y="14288"/>
                      <a:pt x="9225" y="15300"/>
                      <a:pt x="10800" y="15300"/>
                    </a:cubicBezTo>
                    <a:cubicBezTo>
                      <a:pt x="12375" y="15300"/>
                      <a:pt x="13767" y="14288"/>
                      <a:pt x="14231" y="12783"/>
                    </a:cubicBezTo>
                    <a:cubicBezTo>
                      <a:pt x="14386" y="12305"/>
                      <a:pt x="14892" y="12038"/>
                      <a:pt x="15370" y="12192"/>
                    </a:cubicBezTo>
                    <a:cubicBezTo>
                      <a:pt x="15834" y="12347"/>
                      <a:pt x="16102" y="12839"/>
                      <a:pt x="15947" y="13317"/>
                    </a:cubicBezTo>
                    <a:cubicBezTo>
                      <a:pt x="15244" y="15581"/>
                      <a:pt x="13177" y="17100"/>
                      <a:pt x="10800" y="17100"/>
                    </a:cubicBezTo>
                    <a:close/>
                    <a:moveTo>
                      <a:pt x="7200" y="9000"/>
                    </a:moveTo>
                    <a:cubicBezTo>
                      <a:pt x="6202" y="9000"/>
                      <a:pt x="5400" y="8198"/>
                      <a:pt x="5400" y="7200"/>
                    </a:cubicBezTo>
                    <a:cubicBezTo>
                      <a:pt x="5400" y="6202"/>
                      <a:pt x="6202" y="5400"/>
                      <a:pt x="7200" y="5400"/>
                    </a:cubicBezTo>
                    <a:cubicBezTo>
                      <a:pt x="8198" y="5400"/>
                      <a:pt x="9000" y="6202"/>
                      <a:pt x="9000" y="7200"/>
                    </a:cubicBezTo>
                    <a:cubicBezTo>
                      <a:pt x="9000" y="8198"/>
                      <a:pt x="8198" y="9000"/>
                      <a:pt x="7200" y="9000"/>
                    </a:cubicBezTo>
                    <a:close/>
                    <a:moveTo>
                      <a:pt x="10800" y="1800"/>
                    </a:moveTo>
                    <a:cubicBezTo>
                      <a:pt x="5836" y="1800"/>
                      <a:pt x="1800" y="5836"/>
                      <a:pt x="1800" y="10800"/>
                    </a:cubicBezTo>
                    <a:cubicBezTo>
                      <a:pt x="1800" y="15764"/>
                      <a:pt x="5836" y="19800"/>
                      <a:pt x="10800" y="19800"/>
                    </a:cubicBezTo>
                    <a:cubicBezTo>
                      <a:pt x="15764" y="19800"/>
                      <a:pt x="19800" y="15764"/>
                      <a:pt x="19800" y="10800"/>
                    </a:cubicBezTo>
                    <a:cubicBezTo>
                      <a:pt x="19800" y="5836"/>
                      <a:pt x="15764" y="1800"/>
                      <a:pt x="10800" y="1800"/>
                    </a:cubicBezTo>
                    <a:close/>
                    <a:moveTo>
                      <a:pt x="10800" y="21600"/>
                    </a:moveTo>
                    <a:cubicBezTo>
                      <a:pt x="4837" y="21600"/>
                      <a:pt x="0" y="16762"/>
                      <a:pt x="0" y="10800"/>
                    </a:cubicBezTo>
                    <a:cubicBezTo>
                      <a:pt x="0" y="4837"/>
                      <a:pt x="4837" y="0"/>
                      <a:pt x="10800" y="0"/>
                    </a:cubicBezTo>
                    <a:cubicBezTo>
                      <a:pt x="16762" y="0"/>
                      <a:pt x="21600" y="4837"/>
                      <a:pt x="21600" y="10800"/>
                    </a:cubicBezTo>
                    <a:cubicBezTo>
                      <a:pt x="21600" y="16762"/>
                      <a:pt x="16762" y="21600"/>
                      <a:pt x="10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9"/>
            <p:cNvGrpSpPr/>
            <p:nvPr/>
          </p:nvGrpSpPr>
          <p:grpSpPr>
            <a:xfrm>
              <a:off x="1900373" y="2156889"/>
              <a:ext cx="1267422" cy="1267422"/>
              <a:chOff x="0" y="0"/>
              <a:chExt cx="2534842" cy="2534842"/>
            </a:xfrm>
          </p:grpSpPr>
          <p:sp>
            <p:nvSpPr>
              <p:cNvPr id="42" name="Oval 10"/>
              <p:cNvSpPr/>
              <p:nvPr/>
            </p:nvSpPr>
            <p:spPr>
              <a:xfrm>
                <a:off x="0" y="0"/>
                <a:ext cx="2534842" cy="2534842"/>
              </a:xfrm>
              <a:prstGeom prst="ellipse">
                <a:avLst/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1"/>
              <p:cNvSpPr/>
              <p:nvPr/>
            </p:nvSpPr>
            <p:spPr>
              <a:xfrm>
                <a:off x="718799" y="718799"/>
                <a:ext cx="1097244" cy="109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9000"/>
                    </a:moveTo>
                    <a:cubicBezTo>
                      <a:pt x="13402" y="9000"/>
                      <a:pt x="12600" y="8198"/>
                      <a:pt x="12600" y="7200"/>
                    </a:cubicBezTo>
                    <a:cubicBezTo>
                      <a:pt x="12600" y="6202"/>
                      <a:pt x="13402" y="5400"/>
                      <a:pt x="14400" y="5400"/>
                    </a:cubicBezTo>
                    <a:cubicBezTo>
                      <a:pt x="15398" y="5400"/>
                      <a:pt x="16200" y="6202"/>
                      <a:pt x="16200" y="7200"/>
                    </a:cubicBezTo>
                    <a:cubicBezTo>
                      <a:pt x="16200" y="8198"/>
                      <a:pt x="15398" y="9000"/>
                      <a:pt x="14400" y="9000"/>
                    </a:cubicBezTo>
                    <a:close/>
                    <a:moveTo>
                      <a:pt x="10800" y="17100"/>
                    </a:moveTo>
                    <a:cubicBezTo>
                      <a:pt x="8423" y="17100"/>
                      <a:pt x="6356" y="15581"/>
                      <a:pt x="5653" y="13317"/>
                    </a:cubicBezTo>
                    <a:cubicBezTo>
                      <a:pt x="5498" y="12839"/>
                      <a:pt x="5766" y="12347"/>
                      <a:pt x="6244" y="12192"/>
                    </a:cubicBezTo>
                    <a:cubicBezTo>
                      <a:pt x="6708" y="12038"/>
                      <a:pt x="7214" y="12305"/>
                      <a:pt x="7369" y="12783"/>
                    </a:cubicBezTo>
                    <a:cubicBezTo>
                      <a:pt x="7833" y="14288"/>
                      <a:pt x="9225" y="15300"/>
                      <a:pt x="10800" y="15300"/>
                    </a:cubicBezTo>
                    <a:cubicBezTo>
                      <a:pt x="12375" y="15300"/>
                      <a:pt x="13767" y="14288"/>
                      <a:pt x="14231" y="12783"/>
                    </a:cubicBezTo>
                    <a:cubicBezTo>
                      <a:pt x="14386" y="12305"/>
                      <a:pt x="14892" y="12038"/>
                      <a:pt x="15370" y="12192"/>
                    </a:cubicBezTo>
                    <a:cubicBezTo>
                      <a:pt x="15834" y="12347"/>
                      <a:pt x="16102" y="12839"/>
                      <a:pt x="15947" y="13317"/>
                    </a:cubicBezTo>
                    <a:cubicBezTo>
                      <a:pt x="15244" y="15581"/>
                      <a:pt x="13177" y="17100"/>
                      <a:pt x="10800" y="17100"/>
                    </a:cubicBezTo>
                    <a:close/>
                    <a:moveTo>
                      <a:pt x="7200" y="9000"/>
                    </a:moveTo>
                    <a:cubicBezTo>
                      <a:pt x="6202" y="9000"/>
                      <a:pt x="5400" y="8198"/>
                      <a:pt x="5400" y="7200"/>
                    </a:cubicBezTo>
                    <a:cubicBezTo>
                      <a:pt x="5400" y="6202"/>
                      <a:pt x="6202" y="5400"/>
                      <a:pt x="7200" y="5400"/>
                    </a:cubicBezTo>
                    <a:cubicBezTo>
                      <a:pt x="8198" y="5400"/>
                      <a:pt x="9000" y="6202"/>
                      <a:pt x="9000" y="7200"/>
                    </a:cubicBezTo>
                    <a:cubicBezTo>
                      <a:pt x="9000" y="8198"/>
                      <a:pt x="8198" y="9000"/>
                      <a:pt x="7200" y="9000"/>
                    </a:cubicBezTo>
                    <a:close/>
                    <a:moveTo>
                      <a:pt x="10800" y="1800"/>
                    </a:moveTo>
                    <a:cubicBezTo>
                      <a:pt x="5836" y="1800"/>
                      <a:pt x="1800" y="5836"/>
                      <a:pt x="1800" y="10800"/>
                    </a:cubicBezTo>
                    <a:cubicBezTo>
                      <a:pt x="1800" y="15764"/>
                      <a:pt x="5836" y="19800"/>
                      <a:pt x="10800" y="19800"/>
                    </a:cubicBezTo>
                    <a:cubicBezTo>
                      <a:pt x="15764" y="19800"/>
                      <a:pt x="19800" y="15764"/>
                      <a:pt x="19800" y="10800"/>
                    </a:cubicBezTo>
                    <a:cubicBezTo>
                      <a:pt x="19800" y="5836"/>
                      <a:pt x="15764" y="1800"/>
                      <a:pt x="10800" y="1800"/>
                    </a:cubicBezTo>
                    <a:close/>
                    <a:moveTo>
                      <a:pt x="10800" y="21600"/>
                    </a:moveTo>
                    <a:cubicBezTo>
                      <a:pt x="4837" y="21600"/>
                      <a:pt x="0" y="16762"/>
                      <a:pt x="0" y="10800"/>
                    </a:cubicBezTo>
                    <a:cubicBezTo>
                      <a:pt x="0" y="4837"/>
                      <a:pt x="4837" y="0"/>
                      <a:pt x="10800" y="0"/>
                    </a:cubicBezTo>
                    <a:cubicBezTo>
                      <a:pt x="16762" y="0"/>
                      <a:pt x="21600" y="4837"/>
                      <a:pt x="21600" y="10800"/>
                    </a:cubicBezTo>
                    <a:cubicBezTo>
                      <a:pt x="21600" y="16762"/>
                      <a:pt x="16762" y="21600"/>
                      <a:pt x="10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: Shape 13"/>
            <p:cNvSpPr/>
            <p:nvPr/>
          </p:nvSpPr>
          <p:spPr>
            <a:xfrm>
              <a:off x="3908855" y="1772816"/>
              <a:ext cx="3111474" cy="101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" y="21600"/>
                  </a:moveTo>
                  <a:lnTo>
                    <a:pt x="2" y="10985"/>
                  </a:lnTo>
                  <a:lnTo>
                    <a:pt x="0" y="371"/>
                  </a:lnTo>
                  <a:lnTo>
                    <a:pt x="21561" y="0"/>
                  </a:lnTo>
                  <a:lnTo>
                    <a:pt x="21600" y="21229"/>
                  </a:lnTo>
                  <a:cubicBezTo>
                    <a:pt x="21600" y="21229"/>
                    <a:pt x="39" y="21600"/>
                    <a:pt x="39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 anchorCtr="1">
              <a:norm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Freeform: Shape 16"/>
            <p:cNvSpPr/>
            <p:nvPr/>
          </p:nvSpPr>
          <p:spPr>
            <a:xfrm>
              <a:off x="4906116" y="3093088"/>
              <a:ext cx="3111474" cy="1018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" y="21600"/>
                  </a:moveTo>
                  <a:lnTo>
                    <a:pt x="0" y="371"/>
                  </a:lnTo>
                  <a:lnTo>
                    <a:pt x="21561" y="0"/>
                  </a:lnTo>
                  <a:lnTo>
                    <a:pt x="21598" y="10614"/>
                  </a:lnTo>
                  <a:lnTo>
                    <a:pt x="21600" y="21229"/>
                  </a:lnTo>
                  <a:cubicBezTo>
                    <a:pt x="21600" y="21229"/>
                    <a:pt x="39" y="21600"/>
                    <a:pt x="39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 anchorCtr="1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625986" y="3153657"/>
            <a:ext cx="3858173" cy="525386"/>
            <a:chOff x="5403632" y="1998273"/>
            <a:chExt cx="5144231" cy="700515"/>
          </a:xfrm>
        </p:grpSpPr>
        <p:grpSp>
          <p:nvGrpSpPr>
            <p:cNvPr id="27" name="Group 19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1" name="Freeform: Shape 23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24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0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29" name="Rectangle 21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Rectangle 22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en-US" altLang="zh-CN" sz="1050" dirty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625986" y="3822741"/>
            <a:ext cx="3866444" cy="525386"/>
            <a:chOff x="5403632" y="2988092"/>
            <a:chExt cx="5155259" cy="700515"/>
          </a:xfrm>
        </p:grpSpPr>
        <p:grpSp>
          <p:nvGrpSpPr>
            <p:cNvPr id="21" name="Group 26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5" name="Freeform: Shape 3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7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3" name="Rectangle 28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Rectangle 29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en-US" altLang="zh-CN" sz="1050" dirty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7" name="Group 32"/>
          <p:cNvGrpSpPr/>
          <p:nvPr/>
        </p:nvGrpSpPr>
        <p:grpSpPr>
          <a:xfrm>
            <a:off x="5546455" y="1380582"/>
            <a:ext cx="3858173" cy="525386"/>
            <a:chOff x="5403632" y="1998273"/>
            <a:chExt cx="5144231" cy="700515"/>
          </a:xfrm>
        </p:grpSpPr>
        <p:grpSp>
          <p:nvGrpSpPr>
            <p:cNvPr id="15" name="Group 33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19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34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17" name="Rectangle 35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Rectangle 36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en-US" altLang="zh-CN" sz="1050" dirty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8" name="Group 39"/>
          <p:cNvGrpSpPr/>
          <p:nvPr/>
        </p:nvGrpSpPr>
        <p:grpSpPr>
          <a:xfrm>
            <a:off x="5546455" y="2049665"/>
            <a:ext cx="3866444" cy="525386"/>
            <a:chOff x="5403632" y="2988092"/>
            <a:chExt cx="5155259" cy="700515"/>
          </a:xfrm>
        </p:grpSpPr>
        <p:grpSp>
          <p:nvGrpSpPr>
            <p:cNvPr id="9" name="Group 40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13" name="Freeform: Shape 4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4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11" name="Rectangle 42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Rectangle 43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en-US" altLang="zh-CN" sz="1050" dirty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Diamond 33">
            <a:extLst>
              <a:ext uri="{FF2B5EF4-FFF2-40B4-BE49-F238E27FC236}">
                <a16:creationId xmlns:a16="http://schemas.microsoft.com/office/drawing/2014/main" id="{BE3E6230-0F31-4E7F-8A3B-F1C4FBBE5F8D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141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305">
            <a:extLst>
              <a:ext uri="{FF2B5EF4-FFF2-40B4-BE49-F238E27FC236}">
                <a16:creationId xmlns:a16="http://schemas.microsoft.com/office/drawing/2014/main" id="{FBE2ACA5-81FC-49CD-9E73-E4CA7B219D74}"/>
              </a:ext>
            </a:extLst>
          </p:cNvPr>
          <p:cNvSpPr>
            <a:spLocks/>
          </p:cNvSpPr>
          <p:nvPr/>
        </p:nvSpPr>
        <p:spPr bwMode="auto">
          <a:xfrm>
            <a:off x="-15605" y="-11432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59C8EDCC-E2C5-400E-975A-40A442354131}"/>
              </a:ext>
            </a:extLst>
          </p:cNvPr>
          <p:cNvSpPr txBox="1"/>
          <p:nvPr/>
        </p:nvSpPr>
        <p:spPr>
          <a:xfrm>
            <a:off x="4578181" y="2744307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A99D6B9-6975-4FC6-B5AE-F669C4FBDC55}"/>
              </a:ext>
            </a:extLst>
          </p:cNvPr>
          <p:cNvSpPr/>
          <p:nvPr/>
        </p:nvSpPr>
        <p:spPr>
          <a:xfrm>
            <a:off x="4644008" y="2269517"/>
            <a:ext cx="4644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333333"/>
                </a:solidFill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4" name="TextBox 84">
            <a:extLst>
              <a:ext uri="{FF2B5EF4-FFF2-40B4-BE49-F238E27FC236}">
                <a16:creationId xmlns:a16="http://schemas.microsoft.com/office/drawing/2014/main" id="{D4B05F1F-8470-4D19-BE72-345A1B46BE59}"/>
              </a:ext>
            </a:extLst>
          </p:cNvPr>
          <p:cNvSpPr txBox="1"/>
          <p:nvPr/>
        </p:nvSpPr>
        <p:spPr>
          <a:xfrm>
            <a:off x="4725307" y="3021132"/>
            <a:ext cx="3515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</a:t>
            </a: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人：</a:t>
            </a: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野望教育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3306">
            <a:extLst>
              <a:ext uri="{FF2B5EF4-FFF2-40B4-BE49-F238E27FC236}">
                <a16:creationId xmlns:a16="http://schemas.microsoft.com/office/drawing/2014/main" id="{E669073C-C082-431E-926B-5B46C392E4C3}"/>
              </a:ext>
            </a:extLst>
          </p:cNvPr>
          <p:cNvSpPr>
            <a:spLocks/>
          </p:cNvSpPr>
          <p:nvPr/>
        </p:nvSpPr>
        <p:spPr bwMode="auto">
          <a:xfrm>
            <a:off x="1588" y="-1588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4C49CB9C-F458-47CF-902F-11C898015090}"/>
              </a:ext>
            </a:extLst>
          </p:cNvPr>
          <p:cNvSpPr>
            <a:spLocks/>
          </p:cNvSpPr>
          <p:nvPr/>
        </p:nvSpPr>
        <p:spPr bwMode="auto">
          <a:xfrm>
            <a:off x="920694" y="281861"/>
            <a:ext cx="2229488" cy="2232243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59E8528D-3F3F-4119-B4DB-C9E6B18F282A}"/>
              </a:ext>
            </a:extLst>
          </p:cNvPr>
          <p:cNvSpPr>
            <a:spLocks/>
          </p:cNvSpPr>
          <p:nvPr/>
        </p:nvSpPr>
        <p:spPr bwMode="auto">
          <a:xfrm>
            <a:off x="920694" y="2514104"/>
            <a:ext cx="2229488" cy="2230865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6F14FF3A-20F1-48B4-ACD6-0DD9686D6E8A}"/>
              </a:ext>
            </a:extLst>
          </p:cNvPr>
          <p:cNvSpPr>
            <a:spLocks/>
          </p:cNvSpPr>
          <p:nvPr/>
        </p:nvSpPr>
        <p:spPr bwMode="auto">
          <a:xfrm>
            <a:off x="2034750" y="1397295"/>
            <a:ext cx="2230865" cy="223224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B71C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D305459-566E-456D-932C-7083A1AB16F2}"/>
              </a:ext>
            </a:extLst>
          </p:cNvPr>
          <p:cNvGrpSpPr/>
          <p:nvPr/>
        </p:nvGrpSpPr>
        <p:grpSpPr>
          <a:xfrm>
            <a:off x="2343540" y="491900"/>
            <a:ext cx="1713084" cy="1638160"/>
            <a:chOff x="2343540" y="491900"/>
            <a:chExt cx="1713084" cy="1638160"/>
          </a:xfrm>
        </p:grpSpPr>
        <p:sp>
          <p:nvSpPr>
            <p:cNvPr id="27" name="Freeform 3301">
              <a:extLst>
                <a:ext uri="{FF2B5EF4-FFF2-40B4-BE49-F238E27FC236}">
                  <a16:creationId xmlns:a16="http://schemas.microsoft.com/office/drawing/2014/main" id="{C33290F6-EC4F-4555-82A5-2997EA9C9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40" y="491900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087D4C0-B565-45E6-8886-FA359451EFE1}"/>
                </a:ext>
              </a:extLst>
            </p:cNvPr>
            <p:cNvSpPr/>
            <p:nvPr/>
          </p:nvSpPr>
          <p:spPr>
            <a:xfrm>
              <a:off x="2589063" y="967459"/>
              <a:ext cx="14675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LOGO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4959362-E5B4-4504-99E5-323A38FF6F23}"/>
              </a:ext>
            </a:extLst>
          </p:cNvPr>
          <p:cNvGrpSpPr/>
          <p:nvPr/>
        </p:nvGrpSpPr>
        <p:grpSpPr>
          <a:xfrm>
            <a:off x="265239" y="1114832"/>
            <a:ext cx="2796817" cy="2798546"/>
            <a:chOff x="265239" y="1114832"/>
            <a:chExt cx="2796817" cy="2798546"/>
          </a:xfrm>
        </p:grpSpPr>
        <p:sp>
          <p:nvSpPr>
            <p:cNvPr id="30" name="Freeform 3297">
              <a:extLst>
                <a:ext uri="{FF2B5EF4-FFF2-40B4-BE49-F238E27FC236}">
                  <a16:creationId xmlns:a16="http://schemas.microsoft.com/office/drawing/2014/main" id="{4CC91B74-FC17-4AC4-9C0E-71F82F4ED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97">
              <a:extLst>
                <a:ext uri="{FF2B5EF4-FFF2-40B4-BE49-F238E27FC236}">
                  <a16:creationId xmlns:a16="http://schemas.microsoft.com/office/drawing/2014/main" id="{1A221513-777E-44F6-9040-A215E2E82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0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3000" r="-3000" b="-1100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5">
            <a:extLst>
              <a:ext uri="{FF2B5EF4-FFF2-40B4-BE49-F238E27FC236}">
                <a16:creationId xmlns:a16="http://schemas.microsoft.com/office/drawing/2014/main" id="{34DC16AF-E4F2-4781-BF38-B118C0F2D27C}"/>
              </a:ext>
            </a:extLst>
          </p:cNvPr>
          <p:cNvSpPr>
            <a:spLocks/>
          </p:cNvSpPr>
          <p:nvPr/>
        </p:nvSpPr>
        <p:spPr bwMode="auto">
          <a:xfrm>
            <a:off x="6084168" y="3923907"/>
            <a:ext cx="2615636" cy="261886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01">
            <a:extLst>
              <a:ext uri="{FF2B5EF4-FFF2-40B4-BE49-F238E27FC236}">
                <a16:creationId xmlns:a16="http://schemas.microsoft.com/office/drawing/2014/main" id="{03DA38D6-9D34-4028-B74F-8F573E06320E}"/>
              </a:ext>
            </a:extLst>
          </p:cNvPr>
          <p:cNvSpPr>
            <a:spLocks/>
          </p:cNvSpPr>
          <p:nvPr/>
        </p:nvSpPr>
        <p:spPr bwMode="auto">
          <a:xfrm>
            <a:off x="7893162" y="4520570"/>
            <a:ext cx="1636640" cy="163816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01">
            <a:extLst>
              <a:ext uri="{FF2B5EF4-FFF2-40B4-BE49-F238E27FC236}">
                <a16:creationId xmlns:a16="http://schemas.microsoft.com/office/drawing/2014/main" id="{8F5603B8-E325-40DC-A1E1-62217CA4F771}"/>
              </a:ext>
            </a:extLst>
          </p:cNvPr>
          <p:cNvSpPr>
            <a:spLocks/>
          </p:cNvSpPr>
          <p:nvPr/>
        </p:nvSpPr>
        <p:spPr bwMode="auto">
          <a:xfrm>
            <a:off x="3344899" y="3182036"/>
            <a:ext cx="894169" cy="89500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CD21693-35EE-464B-A9C8-70CED00A27A1}"/>
              </a:ext>
            </a:extLst>
          </p:cNvPr>
          <p:cNvSpPr/>
          <p:nvPr/>
        </p:nvSpPr>
        <p:spPr>
          <a:xfrm>
            <a:off x="4637779" y="1405421"/>
            <a:ext cx="20789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2018</a:t>
            </a:r>
            <a:endParaRPr lang="zh-CN" altLang="en-US" sz="6600" spc="300" dirty="0"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D21507E-ED6F-42B4-8A1D-6999ADA0E88C}"/>
              </a:ext>
            </a:extLst>
          </p:cNvPr>
          <p:cNvGrpSpPr/>
          <p:nvPr/>
        </p:nvGrpSpPr>
        <p:grpSpPr>
          <a:xfrm>
            <a:off x="3118121" y="1292364"/>
            <a:ext cx="1656184" cy="2209836"/>
            <a:chOff x="3118121" y="1292364"/>
            <a:chExt cx="1656184" cy="2209836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846073A-0688-492B-A351-34099FD6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1292364"/>
              <a:ext cx="1103895" cy="1105259"/>
            </a:xfrm>
            <a:custGeom>
              <a:avLst/>
              <a:gdLst>
                <a:gd name="T0" fmla="*/ 809 w 1619"/>
                <a:gd name="T1" fmla="*/ 1621 h 1621"/>
                <a:gd name="T2" fmla="*/ 0 w 1619"/>
                <a:gd name="T3" fmla="*/ 810 h 1621"/>
                <a:gd name="T4" fmla="*/ 809 w 1619"/>
                <a:gd name="T5" fmla="*/ 0 h 1621"/>
                <a:gd name="T6" fmla="*/ 1619 w 1619"/>
                <a:gd name="T7" fmla="*/ 810 h 1621"/>
                <a:gd name="T8" fmla="*/ 809 w 1619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1">
                  <a:moveTo>
                    <a:pt x="809" y="1621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1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C9F0FFB7-5656-48AD-AD5F-DCAE9A3E4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2397623"/>
              <a:ext cx="1103895" cy="1104577"/>
            </a:xfrm>
            <a:custGeom>
              <a:avLst/>
              <a:gdLst>
                <a:gd name="T0" fmla="*/ 809 w 1619"/>
                <a:gd name="T1" fmla="*/ 1620 h 1620"/>
                <a:gd name="T2" fmla="*/ 0 w 1619"/>
                <a:gd name="T3" fmla="*/ 810 h 1620"/>
                <a:gd name="T4" fmla="*/ 809 w 1619"/>
                <a:gd name="T5" fmla="*/ 0 h 1620"/>
                <a:gd name="T6" fmla="*/ 1619 w 1619"/>
                <a:gd name="T7" fmla="*/ 810 h 1620"/>
                <a:gd name="T8" fmla="*/ 809 w 1619"/>
                <a:gd name="T9" fmla="*/ 162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0">
                  <a:moveTo>
                    <a:pt x="809" y="1620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0"/>
                  </a:lnTo>
                  <a:close/>
                </a:path>
              </a:pathLst>
            </a:custGeom>
            <a:solidFill>
              <a:srgbClr val="961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2308145-2FC5-4C25-8228-96A633301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728" y="1844653"/>
              <a:ext cx="1104577" cy="1105259"/>
            </a:xfrm>
            <a:custGeom>
              <a:avLst/>
              <a:gdLst>
                <a:gd name="T0" fmla="*/ 810 w 1620"/>
                <a:gd name="T1" fmla="*/ 1621 h 1621"/>
                <a:gd name="T2" fmla="*/ 0 w 1620"/>
                <a:gd name="T3" fmla="*/ 811 h 1621"/>
                <a:gd name="T4" fmla="*/ 810 w 1620"/>
                <a:gd name="T5" fmla="*/ 0 h 1621"/>
                <a:gd name="T6" fmla="*/ 1620 w 1620"/>
                <a:gd name="T7" fmla="*/ 811 h 1621"/>
                <a:gd name="T8" fmla="*/ 810 w 1620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1621">
                  <a:moveTo>
                    <a:pt x="810" y="1621"/>
                  </a:moveTo>
                  <a:lnTo>
                    <a:pt x="0" y="811"/>
                  </a:lnTo>
                  <a:lnTo>
                    <a:pt x="810" y="0"/>
                  </a:lnTo>
                  <a:lnTo>
                    <a:pt x="1620" y="811"/>
                  </a:lnTo>
                  <a:lnTo>
                    <a:pt x="810" y="1621"/>
                  </a:lnTo>
                  <a:close/>
                </a:path>
              </a:pathLst>
            </a:custGeom>
            <a:solidFill>
              <a:srgbClr val="B7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DBCC87-C646-4232-B42C-DE18AD25D737}"/>
              </a:ext>
            </a:extLst>
          </p:cNvPr>
          <p:cNvGrpSpPr/>
          <p:nvPr/>
        </p:nvGrpSpPr>
        <p:grpSpPr>
          <a:xfrm>
            <a:off x="3824249" y="1305265"/>
            <a:ext cx="1196801" cy="1047633"/>
            <a:chOff x="2202008" y="436205"/>
            <a:chExt cx="1871412" cy="1638160"/>
          </a:xfrm>
        </p:grpSpPr>
        <p:sp>
          <p:nvSpPr>
            <p:cNvPr id="20" name="Freeform 3301">
              <a:extLst>
                <a:ext uri="{FF2B5EF4-FFF2-40B4-BE49-F238E27FC236}">
                  <a16:creationId xmlns:a16="http://schemas.microsoft.com/office/drawing/2014/main" id="{727A4B7E-F750-4548-B439-7886D59BA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008" y="436205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08289D3-6A58-4FD4-BA8F-5127233B6E65}"/>
                </a:ext>
              </a:extLst>
            </p:cNvPr>
            <p:cNvSpPr/>
            <p:nvPr/>
          </p:nvSpPr>
          <p:spPr>
            <a:xfrm>
              <a:off x="2605858" y="732250"/>
              <a:ext cx="1467562" cy="1106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34">
            <a:extLst>
              <a:ext uri="{FF2B5EF4-FFF2-40B4-BE49-F238E27FC236}">
                <a16:creationId xmlns:a16="http://schemas.microsoft.com/office/drawing/2014/main" id="{18F1B0B7-BEAC-469B-9573-D2F736D46A88}"/>
              </a:ext>
            </a:extLst>
          </p:cNvPr>
          <p:cNvGrpSpPr/>
          <p:nvPr/>
        </p:nvGrpSpPr>
        <p:grpSpPr>
          <a:xfrm>
            <a:off x="4690569" y="1835314"/>
            <a:ext cx="3024546" cy="880452"/>
            <a:chOff x="5672038" y="902658"/>
            <a:chExt cx="4307036" cy="1173937"/>
          </a:xfrm>
        </p:grpSpPr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id="{5A7AF3D7-E465-4CC8-B99E-5827149A7AA5}"/>
                </a:ext>
              </a:extLst>
            </p:cNvPr>
            <p:cNvSpPr txBox="1"/>
            <p:nvPr/>
          </p:nvSpPr>
          <p:spPr>
            <a:xfrm>
              <a:off x="5672038" y="902658"/>
              <a:ext cx="4232109" cy="80959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2800" b="1" dirty="0">
                  <a:solidFill>
                    <a:srgbClr val="33333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id="{B959A25D-84A9-4630-84E4-6C556BB86A76}"/>
                </a:ext>
              </a:extLst>
            </p:cNvPr>
            <p:cNvSpPr txBox="1">
              <a:spLocks/>
            </p:cNvSpPr>
            <p:nvPr/>
          </p:nvSpPr>
          <p:spPr>
            <a:xfrm>
              <a:off x="5746965" y="1756227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CFD0E4-1AD2-4521-836E-BA3B5C3E16E0}"/>
              </a:ext>
            </a:extLst>
          </p:cNvPr>
          <p:cNvGrpSpPr/>
          <p:nvPr/>
        </p:nvGrpSpPr>
        <p:grpSpPr>
          <a:xfrm>
            <a:off x="1187624" y="1059582"/>
            <a:ext cx="2796817" cy="2798546"/>
            <a:chOff x="265239" y="1114832"/>
            <a:chExt cx="2796817" cy="2798546"/>
          </a:xfrm>
        </p:grpSpPr>
        <p:sp>
          <p:nvSpPr>
            <p:cNvPr id="23" name="Freeform 3297">
              <a:extLst>
                <a:ext uri="{FF2B5EF4-FFF2-40B4-BE49-F238E27FC236}">
                  <a16:creationId xmlns:a16="http://schemas.microsoft.com/office/drawing/2014/main" id="{7AE2E874-6BA0-4E5B-9F91-AE151747B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97">
              <a:extLst>
                <a:ext uri="{FF2B5EF4-FFF2-40B4-BE49-F238E27FC236}">
                  <a16:creationId xmlns:a16="http://schemas.microsoft.com/office/drawing/2014/main" id="{7DBE8DED-9DE1-4C4B-A23B-B231D4773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i$liḋe-Straight Connector 22">
            <a:extLst>
              <a:ext uri="{FF2B5EF4-FFF2-40B4-BE49-F238E27FC236}">
                <a16:creationId xmlns:a16="http://schemas.microsoft.com/office/drawing/2014/main" id="{202DA72A-66F8-4149-8F14-EBB5A94D09CF}"/>
              </a:ext>
            </a:extLst>
          </p:cNvPr>
          <p:cNvCxnSpPr/>
          <p:nvPr/>
        </p:nvCxnSpPr>
        <p:spPr>
          <a:xfrm>
            <a:off x="2636217" y="1905213"/>
            <a:ext cx="405989" cy="5039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i$liḋe-Straight Connector 23">
            <a:extLst>
              <a:ext uri="{FF2B5EF4-FFF2-40B4-BE49-F238E27FC236}">
                <a16:creationId xmlns:a16="http://schemas.microsoft.com/office/drawing/2014/main" id="{924B3F41-0E2B-46DD-87A4-62F935B11694}"/>
              </a:ext>
            </a:extLst>
          </p:cNvPr>
          <p:cNvCxnSpPr/>
          <p:nvPr/>
        </p:nvCxnSpPr>
        <p:spPr>
          <a:xfrm flipH="1">
            <a:off x="3644976" y="1862555"/>
            <a:ext cx="448121" cy="55700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$liḋe-Straight Connector 19">
            <a:extLst>
              <a:ext uri="{FF2B5EF4-FFF2-40B4-BE49-F238E27FC236}">
                <a16:creationId xmlns:a16="http://schemas.microsoft.com/office/drawing/2014/main" id="{D2E9E7E2-C244-4DBE-8E22-75DA01F88EB9}"/>
              </a:ext>
            </a:extLst>
          </p:cNvPr>
          <p:cNvCxnSpPr/>
          <p:nvPr/>
        </p:nvCxnSpPr>
        <p:spPr>
          <a:xfrm>
            <a:off x="5087714" y="1891860"/>
            <a:ext cx="405989" cy="50396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i$liḋe-Straight Connector 20">
            <a:extLst>
              <a:ext uri="{FF2B5EF4-FFF2-40B4-BE49-F238E27FC236}">
                <a16:creationId xmlns:a16="http://schemas.microsoft.com/office/drawing/2014/main" id="{4C3EEF53-3E74-440C-B520-F69AE574BD99}"/>
              </a:ext>
            </a:extLst>
          </p:cNvPr>
          <p:cNvCxnSpPr/>
          <p:nvPr/>
        </p:nvCxnSpPr>
        <p:spPr>
          <a:xfrm flipH="1">
            <a:off x="6096473" y="1849202"/>
            <a:ext cx="448121" cy="55700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B2EB540-EAAB-4B6D-95EB-9DBFD4B7ED72}"/>
              </a:ext>
            </a:extLst>
          </p:cNvPr>
          <p:cNvGrpSpPr/>
          <p:nvPr/>
        </p:nvGrpSpPr>
        <p:grpSpPr>
          <a:xfrm>
            <a:off x="1113630" y="1437624"/>
            <a:ext cx="1480455" cy="1605883"/>
            <a:chOff x="1113630" y="1437624"/>
            <a:chExt cx="1480455" cy="160588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C3E4482-1BB0-4DDF-BDD3-9BA718471443}"/>
                </a:ext>
              </a:extLst>
            </p:cNvPr>
            <p:cNvGrpSpPr/>
            <p:nvPr/>
          </p:nvGrpSpPr>
          <p:grpSpPr>
            <a:xfrm>
              <a:off x="1713976" y="1437624"/>
              <a:ext cx="849866" cy="849865"/>
              <a:chOff x="3561416" y="2805766"/>
              <a:chExt cx="1246469" cy="1246469"/>
            </a:xfrm>
          </p:grpSpPr>
          <p:sp>
            <p:nvSpPr>
              <p:cNvPr id="30" name="ïšḻïďê-Oval 29">
                <a:extLst>
                  <a:ext uri="{FF2B5EF4-FFF2-40B4-BE49-F238E27FC236}">
                    <a16:creationId xmlns:a16="http://schemas.microsoft.com/office/drawing/2014/main" id="{D715CC5E-91CD-4F10-91A7-F4C80F1D1404}"/>
                  </a:ext>
                </a:extLst>
              </p:cNvPr>
              <p:cNvSpPr/>
              <p:nvPr/>
            </p:nvSpPr>
            <p:spPr>
              <a:xfrm>
                <a:off x="35614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šḻïďê-Chord 30">
                <a:extLst>
                  <a:ext uri="{FF2B5EF4-FFF2-40B4-BE49-F238E27FC236}">
                    <a16:creationId xmlns:a16="http://schemas.microsoft.com/office/drawing/2014/main" id="{F68EB2BD-BF89-4410-9C12-69F9FB87C67C}"/>
                  </a:ext>
                </a:extLst>
              </p:cNvPr>
              <p:cNvSpPr/>
              <p:nvPr/>
            </p:nvSpPr>
            <p:spPr>
              <a:xfrm>
                <a:off x="3686064" y="2930413"/>
                <a:ext cx="997173" cy="997173"/>
              </a:xfrm>
              <a:prstGeom prst="chord">
                <a:avLst>
                  <a:gd name="adj1" fmla="val 1168272"/>
                  <a:gd name="adj2" fmla="val 963172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i$liḋe-Rectangle 7">
              <a:extLst>
                <a:ext uri="{FF2B5EF4-FFF2-40B4-BE49-F238E27FC236}">
                  <a16:creationId xmlns:a16="http://schemas.microsoft.com/office/drawing/2014/main" id="{83F835B8-6EF5-41DF-9237-279B8047B3BB}"/>
                </a:ext>
              </a:extLst>
            </p:cNvPr>
            <p:cNvSpPr/>
            <p:nvPr/>
          </p:nvSpPr>
          <p:spPr>
            <a:xfrm>
              <a:off x="1210518" y="2447859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>
                <a:buClr>
                  <a:srgbClr val="E24848"/>
                </a:buClr>
                <a:defRPr/>
              </a:pPr>
              <a:r>
                <a:rPr lang="zh-CN" altLang="en-US" sz="1600" b="1" noProof="1"/>
                <a:t>标题文本预设</a:t>
              </a:r>
            </a:p>
          </p:txBody>
        </p:sp>
        <p:sp>
          <p:nvSpPr>
            <p:cNvPr id="9" name="i$liḋe-Rectangle 8">
              <a:extLst>
                <a:ext uri="{FF2B5EF4-FFF2-40B4-BE49-F238E27FC236}">
                  <a16:creationId xmlns:a16="http://schemas.microsoft.com/office/drawing/2014/main" id="{C135E06B-6343-4F92-A2D2-37FF09D0A78A}"/>
                </a:ext>
              </a:extLst>
            </p:cNvPr>
            <p:cNvSpPr/>
            <p:nvPr/>
          </p:nvSpPr>
          <p:spPr>
            <a:xfrm>
              <a:off x="1113630" y="2724958"/>
              <a:ext cx="1480455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FA9908-88DC-4F49-A53F-DAD39B650676}"/>
              </a:ext>
            </a:extLst>
          </p:cNvPr>
          <p:cNvGrpSpPr/>
          <p:nvPr/>
        </p:nvGrpSpPr>
        <p:grpSpPr>
          <a:xfrm>
            <a:off x="3754701" y="1437624"/>
            <a:ext cx="1688841" cy="1525362"/>
            <a:chOff x="3754701" y="1437624"/>
            <a:chExt cx="1688841" cy="152536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C66C99A-02D9-4723-B7A0-21243B7C25E6}"/>
                </a:ext>
              </a:extLst>
            </p:cNvPr>
            <p:cNvGrpSpPr/>
            <p:nvPr/>
          </p:nvGrpSpPr>
          <p:grpSpPr>
            <a:xfrm>
              <a:off x="4165473" y="1437624"/>
              <a:ext cx="849866" cy="849865"/>
              <a:chOff x="5472766" y="2805766"/>
              <a:chExt cx="1246469" cy="1246469"/>
            </a:xfrm>
          </p:grpSpPr>
          <p:sp>
            <p:nvSpPr>
              <p:cNvPr id="28" name="ïšḻïďê-Oval 27">
                <a:extLst>
                  <a:ext uri="{FF2B5EF4-FFF2-40B4-BE49-F238E27FC236}">
                    <a16:creationId xmlns:a16="http://schemas.microsoft.com/office/drawing/2014/main" id="{9570C64B-4117-44CA-AA44-CD58C817768E}"/>
                  </a:ext>
                </a:extLst>
              </p:cNvPr>
              <p:cNvSpPr/>
              <p:nvPr/>
            </p:nvSpPr>
            <p:spPr>
              <a:xfrm>
                <a:off x="547276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$liḋe-Chord 28">
                <a:extLst>
                  <a:ext uri="{FF2B5EF4-FFF2-40B4-BE49-F238E27FC236}">
                    <a16:creationId xmlns:a16="http://schemas.microsoft.com/office/drawing/2014/main" id="{4CB56FD3-7DE9-4B55-805C-3E37E41696BA}"/>
                  </a:ext>
                </a:extLst>
              </p:cNvPr>
              <p:cNvSpPr/>
              <p:nvPr/>
            </p:nvSpPr>
            <p:spPr>
              <a:xfrm>
                <a:off x="5597414" y="2930413"/>
                <a:ext cx="997173" cy="997173"/>
              </a:xfrm>
              <a:prstGeom prst="chord">
                <a:avLst>
                  <a:gd name="adj1" fmla="val 20431728"/>
                  <a:gd name="adj2" fmla="val 11968272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9DCCB93-75DD-410C-BF9D-B0B93452C06D}"/>
                </a:ext>
              </a:extLst>
            </p:cNvPr>
            <p:cNvGrpSpPr/>
            <p:nvPr/>
          </p:nvGrpSpPr>
          <p:grpSpPr>
            <a:xfrm>
              <a:off x="3754701" y="2339638"/>
              <a:ext cx="1688841" cy="623348"/>
              <a:chOff x="5572814" y="4397582"/>
              <a:chExt cx="1844755" cy="831130"/>
            </a:xfrm>
          </p:grpSpPr>
          <p:sp>
            <p:nvSpPr>
              <p:cNvPr id="18" name="i$liḋe-Rectangle 17">
                <a:extLst>
                  <a:ext uri="{FF2B5EF4-FFF2-40B4-BE49-F238E27FC236}">
                    <a16:creationId xmlns:a16="http://schemas.microsoft.com/office/drawing/2014/main" id="{207C6BFF-A3B4-4878-A61F-81ADFF2AFA82}"/>
                  </a:ext>
                </a:extLst>
              </p:cNvPr>
              <p:cNvSpPr/>
              <p:nvPr/>
            </p:nvSpPr>
            <p:spPr>
              <a:xfrm>
                <a:off x="5572814" y="4397582"/>
                <a:ext cx="1844752" cy="338554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600" b="1" noProof="1"/>
                  <a:t>标题文本预设</a:t>
                </a:r>
              </a:p>
            </p:txBody>
          </p:sp>
          <p:sp>
            <p:nvSpPr>
              <p:cNvPr id="19" name="i$liḋe-Rectangle 18">
                <a:extLst>
                  <a:ext uri="{FF2B5EF4-FFF2-40B4-BE49-F238E27FC236}">
                    <a16:creationId xmlns:a16="http://schemas.microsoft.com/office/drawing/2014/main" id="{21DCF6DF-4D3D-44F2-9FC3-9BDF3AEE80B7}"/>
                  </a:ext>
                </a:extLst>
              </p:cNvPr>
              <p:cNvSpPr/>
              <p:nvPr/>
            </p:nvSpPr>
            <p:spPr>
              <a:xfrm>
                <a:off x="5572814" y="4767047"/>
                <a:ext cx="1844755" cy="461665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000" noProof="1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 noProof="1">
                    <a:solidFill>
                      <a:sysClr val="windowText" lastClr="000000"/>
                    </a:solidFill>
                  </a:rPr>
                </a:br>
                <a:r>
                  <a:rPr lang="zh-CN" altLang="en-US" sz="1000" noProof="1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19EEDD0-5764-4F6B-A6AC-787D58615E0E}"/>
              </a:ext>
            </a:extLst>
          </p:cNvPr>
          <p:cNvGrpSpPr/>
          <p:nvPr/>
        </p:nvGrpSpPr>
        <p:grpSpPr>
          <a:xfrm>
            <a:off x="6544595" y="1437624"/>
            <a:ext cx="1479833" cy="1603707"/>
            <a:chOff x="6544595" y="1437624"/>
            <a:chExt cx="1479833" cy="160370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2EA4296-1EAD-44CD-A1DC-95029310BCD7}"/>
                </a:ext>
              </a:extLst>
            </p:cNvPr>
            <p:cNvGrpSpPr/>
            <p:nvPr/>
          </p:nvGrpSpPr>
          <p:grpSpPr>
            <a:xfrm>
              <a:off x="6616969" y="1437624"/>
              <a:ext cx="849866" cy="849865"/>
              <a:chOff x="7384116" y="2805766"/>
              <a:chExt cx="1246469" cy="1246469"/>
            </a:xfrm>
          </p:grpSpPr>
          <p:sp>
            <p:nvSpPr>
              <p:cNvPr id="26" name="i$liḋe-Oval 25">
                <a:extLst>
                  <a:ext uri="{FF2B5EF4-FFF2-40B4-BE49-F238E27FC236}">
                    <a16:creationId xmlns:a16="http://schemas.microsoft.com/office/drawing/2014/main" id="{2BBB19A8-8321-4C90-B793-0753AE13F722}"/>
                  </a:ext>
                </a:extLst>
              </p:cNvPr>
              <p:cNvSpPr/>
              <p:nvPr/>
            </p:nvSpPr>
            <p:spPr>
              <a:xfrm>
                <a:off x="73841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liḋe-Chord 26">
                <a:extLst>
                  <a:ext uri="{FF2B5EF4-FFF2-40B4-BE49-F238E27FC236}">
                    <a16:creationId xmlns:a16="http://schemas.microsoft.com/office/drawing/2014/main" id="{F3F565FF-1766-493C-B72C-EB21101189FA}"/>
                  </a:ext>
                </a:extLst>
              </p:cNvPr>
              <p:cNvSpPr/>
              <p:nvPr/>
            </p:nvSpPr>
            <p:spPr>
              <a:xfrm>
                <a:off x="7508764" y="2930413"/>
                <a:ext cx="997173" cy="997173"/>
              </a:xfrm>
              <a:prstGeom prst="chord">
                <a:avLst>
                  <a:gd name="adj1" fmla="val 16200000"/>
                  <a:gd name="adj2" fmla="val 1620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$liḋe-Rectangle 11">
              <a:extLst>
                <a:ext uri="{FF2B5EF4-FFF2-40B4-BE49-F238E27FC236}">
                  <a16:creationId xmlns:a16="http://schemas.microsoft.com/office/drawing/2014/main" id="{250A01FD-E63F-4B4E-B533-F2D3A961335F}"/>
                </a:ext>
              </a:extLst>
            </p:cNvPr>
            <p:cNvSpPr/>
            <p:nvPr/>
          </p:nvSpPr>
          <p:spPr>
            <a:xfrm>
              <a:off x="6544595" y="2445683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600" b="1" noProof="1"/>
                <a:t>标题文本预设</a:t>
              </a:r>
            </a:p>
          </p:txBody>
        </p:sp>
        <p:sp>
          <p:nvSpPr>
            <p:cNvPr id="13" name="i$liḋe-Rectangle 12">
              <a:extLst>
                <a:ext uri="{FF2B5EF4-FFF2-40B4-BE49-F238E27FC236}">
                  <a16:creationId xmlns:a16="http://schemas.microsoft.com/office/drawing/2014/main" id="{1E2EC4BC-75EF-4F8C-884E-69FB991C958F}"/>
                </a:ext>
              </a:extLst>
            </p:cNvPr>
            <p:cNvSpPr/>
            <p:nvPr/>
          </p:nvSpPr>
          <p:spPr>
            <a:xfrm>
              <a:off x="6544595" y="2722782"/>
              <a:ext cx="1479833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15" name="i$liḋe-Rectangle 14">
            <a:extLst>
              <a:ext uri="{FF2B5EF4-FFF2-40B4-BE49-F238E27FC236}">
                <a16:creationId xmlns:a16="http://schemas.microsoft.com/office/drawing/2014/main" id="{E1E98CFC-2F1E-48B2-984B-EFB0A8B54D0A}"/>
              </a:ext>
            </a:extLst>
          </p:cNvPr>
          <p:cNvSpPr/>
          <p:nvPr/>
        </p:nvSpPr>
        <p:spPr>
          <a:xfrm>
            <a:off x="2461502" y="3467866"/>
            <a:ext cx="4220996" cy="401648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</a:rPr>
            </a:br>
            <a:r>
              <a:rPr lang="zh-CN" altLang="en-US" sz="1200" noProof="1">
                <a:solidFill>
                  <a:sysClr val="windowText" lastClr="000000"/>
                </a:solidFill>
              </a:rPr>
              <a:t>如需更改请在（设置形状格式）菜单下（文本选项）中调整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65ED95-A718-44F7-88BF-B1AA5A9590AC}"/>
              </a:ext>
            </a:extLst>
          </p:cNvPr>
          <p:cNvGrpSpPr/>
          <p:nvPr/>
        </p:nvGrpSpPr>
        <p:grpSpPr>
          <a:xfrm>
            <a:off x="5443541" y="2104397"/>
            <a:ext cx="732624" cy="725679"/>
            <a:chOff x="5443541" y="2104397"/>
            <a:chExt cx="732624" cy="725679"/>
          </a:xfrm>
        </p:grpSpPr>
        <p:sp>
          <p:nvSpPr>
            <p:cNvPr id="22" name="i$liḋe-Oval 21">
              <a:extLst>
                <a:ext uri="{FF2B5EF4-FFF2-40B4-BE49-F238E27FC236}">
                  <a16:creationId xmlns:a16="http://schemas.microsoft.com/office/drawing/2014/main" id="{F79B68A3-6830-48EE-B1AC-89B680035043}"/>
                </a:ext>
              </a:extLst>
            </p:cNvPr>
            <p:cNvSpPr/>
            <p:nvPr/>
          </p:nvSpPr>
          <p:spPr>
            <a:xfrm>
              <a:off x="5555225" y="2350350"/>
              <a:ext cx="479726" cy="479726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79324DA-CA1B-41F2-BEF5-7F2EEDACD215}"/>
                </a:ext>
              </a:extLst>
            </p:cNvPr>
            <p:cNvGrpSpPr/>
            <p:nvPr/>
          </p:nvGrpSpPr>
          <p:grpSpPr>
            <a:xfrm>
              <a:off x="5443541" y="2104397"/>
              <a:ext cx="732624" cy="587497"/>
              <a:chOff x="5443541" y="2104397"/>
              <a:chExt cx="732624" cy="587497"/>
            </a:xfrm>
          </p:grpSpPr>
          <p:sp>
            <p:nvSpPr>
              <p:cNvPr id="14" name="i$liḋe-Rectangle 13">
                <a:extLst>
                  <a:ext uri="{FF2B5EF4-FFF2-40B4-BE49-F238E27FC236}">
                    <a16:creationId xmlns:a16="http://schemas.microsoft.com/office/drawing/2014/main" id="{3715EFEB-BECD-416A-B194-2FE60588F5AA}"/>
                  </a:ext>
                </a:extLst>
              </p:cNvPr>
              <p:cNvSpPr/>
              <p:nvPr/>
            </p:nvSpPr>
            <p:spPr>
              <a:xfrm>
                <a:off x="5443541" y="2104397"/>
                <a:ext cx="732624" cy="20774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200" noProof="1">
                    <a:solidFill>
                      <a:sysClr val="windowText" lastClr="000000"/>
                    </a:solidFill>
                  </a:rPr>
                  <a:t>关键词</a:t>
                </a:r>
              </a:p>
            </p:txBody>
          </p:sp>
          <p:sp>
            <p:nvSpPr>
              <p:cNvPr id="16" name="i$liḋe-Freeform 15">
                <a:extLst>
                  <a:ext uri="{FF2B5EF4-FFF2-40B4-BE49-F238E27FC236}">
                    <a16:creationId xmlns:a16="http://schemas.microsoft.com/office/drawing/2014/main" id="{5E476051-7C3E-433F-BD63-F055D9438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3108" y="2488529"/>
                <a:ext cx="203961" cy="203365"/>
              </a:xfrm>
              <a:custGeom>
                <a:avLst/>
                <a:gdLst>
                  <a:gd name="connsiteX0" fmla="*/ 15478 w 330200"/>
                  <a:gd name="connsiteY0" fmla="*/ 259385 h 329235"/>
                  <a:gd name="connsiteX1" fmla="*/ 314722 w 330200"/>
                  <a:gd name="connsiteY1" fmla="*/ 259385 h 329235"/>
                  <a:gd name="connsiteX2" fmla="*/ 330200 w 330200"/>
                  <a:gd name="connsiteY2" fmla="*/ 274907 h 329235"/>
                  <a:gd name="connsiteX3" fmla="*/ 330200 w 330200"/>
                  <a:gd name="connsiteY3" fmla="*/ 313713 h 329235"/>
                  <a:gd name="connsiteX4" fmla="*/ 314722 w 330200"/>
                  <a:gd name="connsiteY4" fmla="*/ 329235 h 329235"/>
                  <a:gd name="connsiteX5" fmla="*/ 15478 w 330200"/>
                  <a:gd name="connsiteY5" fmla="*/ 329235 h 329235"/>
                  <a:gd name="connsiteX6" fmla="*/ 0 w 330200"/>
                  <a:gd name="connsiteY6" fmla="*/ 313713 h 329235"/>
                  <a:gd name="connsiteX7" fmla="*/ 0 w 330200"/>
                  <a:gd name="connsiteY7" fmla="*/ 274907 h 329235"/>
                  <a:gd name="connsiteX8" fmla="*/ 15478 w 330200"/>
                  <a:gd name="connsiteY8" fmla="*/ 259385 h 329235"/>
                  <a:gd name="connsiteX9" fmla="*/ 157348 w 330200"/>
                  <a:gd name="connsiteY9" fmla="*/ 2893 h 329235"/>
                  <a:gd name="connsiteX10" fmla="*/ 172854 w 330200"/>
                  <a:gd name="connsiteY10" fmla="*/ 2893 h 329235"/>
                  <a:gd name="connsiteX11" fmla="*/ 322743 w 330200"/>
                  <a:gd name="connsiteY11" fmla="*/ 101912 h 329235"/>
                  <a:gd name="connsiteX12" fmla="*/ 329204 w 330200"/>
                  <a:gd name="connsiteY12" fmla="*/ 118630 h 329235"/>
                  <a:gd name="connsiteX13" fmla="*/ 314990 w 330200"/>
                  <a:gd name="connsiteY13" fmla="*/ 128917 h 329235"/>
                  <a:gd name="connsiteX14" fmla="*/ 299484 w 330200"/>
                  <a:gd name="connsiteY14" fmla="*/ 128917 h 329235"/>
                  <a:gd name="connsiteX15" fmla="*/ 299484 w 330200"/>
                  <a:gd name="connsiteY15" fmla="*/ 229223 h 329235"/>
                  <a:gd name="connsiteX16" fmla="*/ 269765 w 330200"/>
                  <a:gd name="connsiteY16" fmla="*/ 229223 h 329235"/>
                  <a:gd name="connsiteX17" fmla="*/ 269765 w 330200"/>
                  <a:gd name="connsiteY17" fmla="*/ 128917 h 329235"/>
                  <a:gd name="connsiteX18" fmla="*/ 220663 w 330200"/>
                  <a:gd name="connsiteY18" fmla="*/ 128917 h 329235"/>
                  <a:gd name="connsiteX19" fmla="*/ 220663 w 330200"/>
                  <a:gd name="connsiteY19" fmla="*/ 229223 h 329235"/>
                  <a:gd name="connsiteX20" fmla="*/ 189652 w 330200"/>
                  <a:gd name="connsiteY20" fmla="*/ 229223 h 329235"/>
                  <a:gd name="connsiteX21" fmla="*/ 189652 w 330200"/>
                  <a:gd name="connsiteY21" fmla="*/ 128917 h 329235"/>
                  <a:gd name="connsiteX22" fmla="*/ 140550 w 330200"/>
                  <a:gd name="connsiteY22" fmla="*/ 128917 h 329235"/>
                  <a:gd name="connsiteX23" fmla="*/ 140550 w 330200"/>
                  <a:gd name="connsiteY23" fmla="*/ 229223 h 329235"/>
                  <a:gd name="connsiteX24" fmla="*/ 109538 w 330200"/>
                  <a:gd name="connsiteY24" fmla="*/ 229223 h 329235"/>
                  <a:gd name="connsiteX25" fmla="*/ 109538 w 330200"/>
                  <a:gd name="connsiteY25" fmla="*/ 128917 h 329235"/>
                  <a:gd name="connsiteX26" fmla="*/ 60436 w 330200"/>
                  <a:gd name="connsiteY26" fmla="*/ 128917 h 329235"/>
                  <a:gd name="connsiteX27" fmla="*/ 60436 w 330200"/>
                  <a:gd name="connsiteY27" fmla="*/ 229223 h 329235"/>
                  <a:gd name="connsiteX28" fmla="*/ 30717 w 330200"/>
                  <a:gd name="connsiteY28" fmla="*/ 229223 h 329235"/>
                  <a:gd name="connsiteX29" fmla="*/ 30717 w 330200"/>
                  <a:gd name="connsiteY29" fmla="*/ 128917 h 329235"/>
                  <a:gd name="connsiteX30" fmla="*/ 15211 w 330200"/>
                  <a:gd name="connsiteY30" fmla="*/ 128917 h 329235"/>
                  <a:gd name="connsiteX31" fmla="*/ 997 w 330200"/>
                  <a:gd name="connsiteY31" fmla="*/ 118630 h 329235"/>
                  <a:gd name="connsiteX32" fmla="*/ 7458 w 330200"/>
                  <a:gd name="connsiteY32" fmla="*/ 101912 h 329235"/>
                  <a:gd name="connsiteX33" fmla="*/ 157348 w 330200"/>
                  <a:gd name="connsiteY33" fmla="*/ 2893 h 3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0200" h="329235">
                    <a:moveTo>
                      <a:pt x="15478" y="259385"/>
                    </a:moveTo>
                    <a:cubicBezTo>
                      <a:pt x="15478" y="259385"/>
                      <a:pt x="15478" y="259385"/>
                      <a:pt x="314722" y="259385"/>
                    </a:cubicBezTo>
                    <a:cubicBezTo>
                      <a:pt x="322461" y="259385"/>
                      <a:pt x="330200" y="265853"/>
                      <a:pt x="330200" y="274907"/>
                    </a:cubicBezTo>
                    <a:cubicBezTo>
                      <a:pt x="330200" y="274907"/>
                      <a:pt x="330200" y="274907"/>
                      <a:pt x="330200" y="313713"/>
                    </a:cubicBezTo>
                    <a:cubicBezTo>
                      <a:pt x="330200" y="322768"/>
                      <a:pt x="322461" y="329235"/>
                      <a:pt x="314722" y="329235"/>
                    </a:cubicBezTo>
                    <a:cubicBezTo>
                      <a:pt x="314722" y="329235"/>
                      <a:pt x="314722" y="329235"/>
                      <a:pt x="15478" y="329235"/>
                    </a:cubicBezTo>
                    <a:cubicBezTo>
                      <a:pt x="7739" y="329235"/>
                      <a:pt x="0" y="322768"/>
                      <a:pt x="0" y="313713"/>
                    </a:cubicBezTo>
                    <a:cubicBezTo>
                      <a:pt x="0" y="313713"/>
                      <a:pt x="0" y="313713"/>
                      <a:pt x="0" y="274907"/>
                    </a:cubicBezTo>
                    <a:cubicBezTo>
                      <a:pt x="0" y="265853"/>
                      <a:pt x="7739" y="259385"/>
                      <a:pt x="15478" y="259385"/>
                    </a:cubicBezTo>
                    <a:close/>
                    <a:moveTo>
                      <a:pt x="157348" y="2893"/>
                    </a:moveTo>
                    <a:cubicBezTo>
                      <a:pt x="161224" y="-965"/>
                      <a:pt x="168977" y="-965"/>
                      <a:pt x="172854" y="2893"/>
                    </a:cubicBezTo>
                    <a:cubicBezTo>
                      <a:pt x="172854" y="2893"/>
                      <a:pt x="172854" y="2893"/>
                      <a:pt x="322743" y="101912"/>
                    </a:cubicBezTo>
                    <a:cubicBezTo>
                      <a:pt x="329204" y="105770"/>
                      <a:pt x="331788" y="112200"/>
                      <a:pt x="329204" y="118630"/>
                    </a:cubicBezTo>
                    <a:cubicBezTo>
                      <a:pt x="327912" y="125060"/>
                      <a:pt x="321451" y="128917"/>
                      <a:pt x="314990" y="128917"/>
                    </a:cubicBezTo>
                    <a:cubicBezTo>
                      <a:pt x="314990" y="128917"/>
                      <a:pt x="314990" y="128917"/>
                      <a:pt x="299484" y="128917"/>
                    </a:cubicBezTo>
                    <a:cubicBezTo>
                      <a:pt x="299484" y="128917"/>
                      <a:pt x="299484" y="128917"/>
                      <a:pt x="299484" y="229223"/>
                    </a:cubicBezTo>
                    <a:cubicBezTo>
                      <a:pt x="299484" y="229223"/>
                      <a:pt x="299484" y="229223"/>
                      <a:pt x="269765" y="229223"/>
                    </a:cubicBezTo>
                    <a:cubicBezTo>
                      <a:pt x="269765" y="229223"/>
                      <a:pt x="269765" y="229223"/>
                      <a:pt x="269765" y="128917"/>
                    </a:cubicBezTo>
                    <a:cubicBezTo>
                      <a:pt x="269765" y="128917"/>
                      <a:pt x="269765" y="128917"/>
                      <a:pt x="220663" y="128917"/>
                    </a:cubicBezTo>
                    <a:cubicBezTo>
                      <a:pt x="220663" y="128917"/>
                      <a:pt x="220663" y="128917"/>
                      <a:pt x="220663" y="229223"/>
                    </a:cubicBezTo>
                    <a:cubicBezTo>
                      <a:pt x="220663" y="229223"/>
                      <a:pt x="220663" y="229223"/>
                      <a:pt x="189652" y="229223"/>
                    </a:cubicBezTo>
                    <a:cubicBezTo>
                      <a:pt x="189652" y="229223"/>
                      <a:pt x="189652" y="229223"/>
                      <a:pt x="189652" y="128917"/>
                    </a:cubicBezTo>
                    <a:cubicBezTo>
                      <a:pt x="189652" y="128917"/>
                      <a:pt x="189652" y="128917"/>
                      <a:pt x="140550" y="128917"/>
                    </a:cubicBezTo>
                    <a:cubicBezTo>
                      <a:pt x="140550" y="128917"/>
                      <a:pt x="140550" y="128917"/>
                      <a:pt x="140550" y="229223"/>
                    </a:cubicBezTo>
                    <a:cubicBezTo>
                      <a:pt x="140550" y="229223"/>
                      <a:pt x="140550" y="229223"/>
                      <a:pt x="109538" y="229223"/>
                    </a:cubicBezTo>
                    <a:cubicBezTo>
                      <a:pt x="109538" y="229223"/>
                      <a:pt x="109538" y="229223"/>
                      <a:pt x="109538" y="128917"/>
                    </a:cubicBezTo>
                    <a:cubicBezTo>
                      <a:pt x="109538" y="128917"/>
                      <a:pt x="109538" y="128917"/>
                      <a:pt x="60436" y="128917"/>
                    </a:cubicBezTo>
                    <a:cubicBezTo>
                      <a:pt x="60436" y="128917"/>
                      <a:pt x="60436" y="128917"/>
                      <a:pt x="60436" y="229223"/>
                    </a:cubicBezTo>
                    <a:cubicBezTo>
                      <a:pt x="60436" y="229223"/>
                      <a:pt x="60436" y="229223"/>
                      <a:pt x="30717" y="229223"/>
                    </a:cubicBezTo>
                    <a:cubicBezTo>
                      <a:pt x="30717" y="229223"/>
                      <a:pt x="30717" y="229223"/>
                      <a:pt x="30717" y="128917"/>
                    </a:cubicBezTo>
                    <a:cubicBezTo>
                      <a:pt x="30717" y="128917"/>
                      <a:pt x="30717" y="128917"/>
                      <a:pt x="15211" y="128917"/>
                    </a:cubicBezTo>
                    <a:cubicBezTo>
                      <a:pt x="8750" y="128917"/>
                      <a:pt x="2290" y="125060"/>
                      <a:pt x="997" y="118630"/>
                    </a:cubicBezTo>
                    <a:cubicBezTo>
                      <a:pt x="-1587" y="112200"/>
                      <a:pt x="997" y="105770"/>
                      <a:pt x="7458" y="101912"/>
                    </a:cubicBezTo>
                    <a:cubicBezTo>
                      <a:pt x="7458" y="101912"/>
                      <a:pt x="7458" y="101912"/>
                      <a:pt x="157348" y="28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9D33DE8-AB58-4587-95DB-32DB00108B1D}"/>
              </a:ext>
            </a:extLst>
          </p:cNvPr>
          <p:cNvGrpSpPr/>
          <p:nvPr/>
        </p:nvGrpSpPr>
        <p:grpSpPr>
          <a:xfrm>
            <a:off x="2998344" y="2104397"/>
            <a:ext cx="732624" cy="739031"/>
            <a:chOff x="2998344" y="2104397"/>
            <a:chExt cx="732624" cy="739031"/>
          </a:xfrm>
        </p:grpSpPr>
        <p:sp>
          <p:nvSpPr>
            <p:cNvPr id="25" name="i$liḋe-Oval 24">
              <a:extLst>
                <a:ext uri="{FF2B5EF4-FFF2-40B4-BE49-F238E27FC236}">
                  <a16:creationId xmlns:a16="http://schemas.microsoft.com/office/drawing/2014/main" id="{535668CF-3F7B-4C2C-977C-26C48387BE63}"/>
                </a:ext>
              </a:extLst>
            </p:cNvPr>
            <p:cNvSpPr/>
            <p:nvPr/>
          </p:nvSpPr>
          <p:spPr>
            <a:xfrm>
              <a:off x="3103728" y="2363702"/>
              <a:ext cx="479726" cy="479726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7BF9392-54CF-404A-92DA-E467A557D7FC}"/>
                </a:ext>
              </a:extLst>
            </p:cNvPr>
            <p:cNvGrpSpPr/>
            <p:nvPr/>
          </p:nvGrpSpPr>
          <p:grpSpPr>
            <a:xfrm>
              <a:off x="2998344" y="2104397"/>
              <a:ext cx="732624" cy="587497"/>
              <a:chOff x="2998344" y="2104397"/>
              <a:chExt cx="732624" cy="587497"/>
            </a:xfrm>
          </p:grpSpPr>
          <p:sp>
            <p:nvSpPr>
              <p:cNvPr id="11" name="i$liḋe-Rectangle 10">
                <a:extLst>
                  <a:ext uri="{FF2B5EF4-FFF2-40B4-BE49-F238E27FC236}">
                    <a16:creationId xmlns:a16="http://schemas.microsoft.com/office/drawing/2014/main" id="{E5E575E9-F181-4BC3-9F6C-705C04FC0C73}"/>
                  </a:ext>
                </a:extLst>
              </p:cNvPr>
              <p:cNvSpPr/>
              <p:nvPr/>
            </p:nvSpPr>
            <p:spPr>
              <a:xfrm>
                <a:off x="2998344" y="2104397"/>
                <a:ext cx="732624" cy="20774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200" noProof="1">
                    <a:solidFill>
                      <a:sysClr val="windowText" lastClr="000000"/>
                    </a:solidFill>
                  </a:rPr>
                  <a:t>关键词</a:t>
                </a:r>
              </a:p>
            </p:txBody>
          </p:sp>
          <p:sp>
            <p:nvSpPr>
              <p:cNvPr id="17" name="i$liḋe-Freeform 16">
                <a:extLst>
                  <a:ext uri="{FF2B5EF4-FFF2-40B4-BE49-F238E27FC236}">
                    <a16:creationId xmlns:a16="http://schemas.microsoft.com/office/drawing/2014/main" id="{8633F31D-4016-48D7-AFA1-F6CAC8261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1610" y="2488529"/>
                <a:ext cx="203961" cy="203365"/>
              </a:xfrm>
              <a:custGeom>
                <a:avLst/>
                <a:gdLst>
                  <a:gd name="connsiteX0" fmla="*/ 15478 w 330200"/>
                  <a:gd name="connsiteY0" fmla="*/ 259385 h 329235"/>
                  <a:gd name="connsiteX1" fmla="*/ 314722 w 330200"/>
                  <a:gd name="connsiteY1" fmla="*/ 259385 h 329235"/>
                  <a:gd name="connsiteX2" fmla="*/ 330200 w 330200"/>
                  <a:gd name="connsiteY2" fmla="*/ 274907 h 329235"/>
                  <a:gd name="connsiteX3" fmla="*/ 330200 w 330200"/>
                  <a:gd name="connsiteY3" fmla="*/ 313713 h 329235"/>
                  <a:gd name="connsiteX4" fmla="*/ 314722 w 330200"/>
                  <a:gd name="connsiteY4" fmla="*/ 329235 h 329235"/>
                  <a:gd name="connsiteX5" fmla="*/ 15478 w 330200"/>
                  <a:gd name="connsiteY5" fmla="*/ 329235 h 329235"/>
                  <a:gd name="connsiteX6" fmla="*/ 0 w 330200"/>
                  <a:gd name="connsiteY6" fmla="*/ 313713 h 329235"/>
                  <a:gd name="connsiteX7" fmla="*/ 0 w 330200"/>
                  <a:gd name="connsiteY7" fmla="*/ 274907 h 329235"/>
                  <a:gd name="connsiteX8" fmla="*/ 15478 w 330200"/>
                  <a:gd name="connsiteY8" fmla="*/ 259385 h 329235"/>
                  <a:gd name="connsiteX9" fmla="*/ 157348 w 330200"/>
                  <a:gd name="connsiteY9" fmla="*/ 2893 h 329235"/>
                  <a:gd name="connsiteX10" fmla="*/ 172854 w 330200"/>
                  <a:gd name="connsiteY10" fmla="*/ 2893 h 329235"/>
                  <a:gd name="connsiteX11" fmla="*/ 322743 w 330200"/>
                  <a:gd name="connsiteY11" fmla="*/ 101912 h 329235"/>
                  <a:gd name="connsiteX12" fmla="*/ 329204 w 330200"/>
                  <a:gd name="connsiteY12" fmla="*/ 118630 h 329235"/>
                  <a:gd name="connsiteX13" fmla="*/ 314990 w 330200"/>
                  <a:gd name="connsiteY13" fmla="*/ 128917 h 329235"/>
                  <a:gd name="connsiteX14" fmla="*/ 299484 w 330200"/>
                  <a:gd name="connsiteY14" fmla="*/ 128917 h 329235"/>
                  <a:gd name="connsiteX15" fmla="*/ 299484 w 330200"/>
                  <a:gd name="connsiteY15" fmla="*/ 229223 h 329235"/>
                  <a:gd name="connsiteX16" fmla="*/ 269765 w 330200"/>
                  <a:gd name="connsiteY16" fmla="*/ 229223 h 329235"/>
                  <a:gd name="connsiteX17" fmla="*/ 269765 w 330200"/>
                  <a:gd name="connsiteY17" fmla="*/ 128917 h 329235"/>
                  <a:gd name="connsiteX18" fmla="*/ 220663 w 330200"/>
                  <a:gd name="connsiteY18" fmla="*/ 128917 h 329235"/>
                  <a:gd name="connsiteX19" fmla="*/ 220663 w 330200"/>
                  <a:gd name="connsiteY19" fmla="*/ 229223 h 329235"/>
                  <a:gd name="connsiteX20" fmla="*/ 189652 w 330200"/>
                  <a:gd name="connsiteY20" fmla="*/ 229223 h 329235"/>
                  <a:gd name="connsiteX21" fmla="*/ 189652 w 330200"/>
                  <a:gd name="connsiteY21" fmla="*/ 128917 h 329235"/>
                  <a:gd name="connsiteX22" fmla="*/ 140550 w 330200"/>
                  <a:gd name="connsiteY22" fmla="*/ 128917 h 329235"/>
                  <a:gd name="connsiteX23" fmla="*/ 140550 w 330200"/>
                  <a:gd name="connsiteY23" fmla="*/ 229223 h 329235"/>
                  <a:gd name="connsiteX24" fmla="*/ 109538 w 330200"/>
                  <a:gd name="connsiteY24" fmla="*/ 229223 h 329235"/>
                  <a:gd name="connsiteX25" fmla="*/ 109538 w 330200"/>
                  <a:gd name="connsiteY25" fmla="*/ 128917 h 329235"/>
                  <a:gd name="connsiteX26" fmla="*/ 60436 w 330200"/>
                  <a:gd name="connsiteY26" fmla="*/ 128917 h 329235"/>
                  <a:gd name="connsiteX27" fmla="*/ 60436 w 330200"/>
                  <a:gd name="connsiteY27" fmla="*/ 229223 h 329235"/>
                  <a:gd name="connsiteX28" fmla="*/ 30717 w 330200"/>
                  <a:gd name="connsiteY28" fmla="*/ 229223 h 329235"/>
                  <a:gd name="connsiteX29" fmla="*/ 30717 w 330200"/>
                  <a:gd name="connsiteY29" fmla="*/ 128917 h 329235"/>
                  <a:gd name="connsiteX30" fmla="*/ 15211 w 330200"/>
                  <a:gd name="connsiteY30" fmla="*/ 128917 h 329235"/>
                  <a:gd name="connsiteX31" fmla="*/ 997 w 330200"/>
                  <a:gd name="connsiteY31" fmla="*/ 118630 h 329235"/>
                  <a:gd name="connsiteX32" fmla="*/ 7458 w 330200"/>
                  <a:gd name="connsiteY32" fmla="*/ 101912 h 329235"/>
                  <a:gd name="connsiteX33" fmla="*/ 157348 w 330200"/>
                  <a:gd name="connsiteY33" fmla="*/ 2893 h 3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0200" h="329235">
                    <a:moveTo>
                      <a:pt x="15478" y="259385"/>
                    </a:moveTo>
                    <a:cubicBezTo>
                      <a:pt x="15478" y="259385"/>
                      <a:pt x="15478" y="259385"/>
                      <a:pt x="314722" y="259385"/>
                    </a:cubicBezTo>
                    <a:cubicBezTo>
                      <a:pt x="322461" y="259385"/>
                      <a:pt x="330200" y="265853"/>
                      <a:pt x="330200" y="274907"/>
                    </a:cubicBezTo>
                    <a:cubicBezTo>
                      <a:pt x="330200" y="274907"/>
                      <a:pt x="330200" y="274907"/>
                      <a:pt x="330200" y="313713"/>
                    </a:cubicBezTo>
                    <a:cubicBezTo>
                      <a:pt x="330200" y="322768"/>
                      <a:pt x="322461" y="329235"/>
                      <a:pt x="314722" y="329235"/>
                    </a:cubicBezTo>
                    <a:cubicBezTo>
                      <a:pt x="314722" y="329235"/>
                      <a:pt x="314722" y="329235"/>
                      <a:pt x="15478" y="329235"/>
                    </a:cubicBezTo>
                    <a:cubicBezTo>
                      <a:pt x="7739" y="329235"/>
                      <a:pt x="0" y="322768"/>
                      <a:pt x="0" y="313713"/>
                    </a:cubicBezTo>
                    <a:cubicBezTo>
                      <a:pt x="0" y="313713"/>
                      <a:pt x="0" y="313713"/>
                      <a:pt x="0" y="274907"/>
                    </a:cubicBezTo>
                    <a:cubicBezTo>
                      <a:pt x="0" y="265853"/>
                      <a:pt x="7739" y="259385"/>
                      <a:pt x="15478" y="259385"/>
                    </a:cubicBezTo>
                    <a:close/>
                    <a:moveTo>
                      <a:pt x="157348" y="2893"/>
                    </a:moveTo>
                    <a:cubicBezTo>
                      <a:pt x="161224" y="-965"/>
                      <a:pt x="168977" y="-965"/>
                      <a:pt x="172854" y="2893"/>
                    </a:cubicBezTo>
                    <a:cubicBezTo>
                      <a:pt x="172854" y="2893"/>
                      <a:pt x="172854" y="2893"/>
                      <a:pt x="322743" y="101912"/>
                    </a:cubicBezTo>
                    <a:cubicBezTo>
                      <a:pt x="329204" y="105770"/>
                      <a:pt x="331788" y="112200"/>
                      <a:pt x="329204" y="118630"/>
                    </a:cubicBezTo>
                    <a:cubicBezTo>
                      <a:pt x="327912" y="125060"/>
                      <a:pt x="321451" y="128917"/>
                      <a:pt x="314990" y="128917"/>
                    </a:cubicBezTo>
                    <a:cubicBezTo>
                      <a:pt x="314990" y="128917"/>
                      <a:pt x="314990" y="128917"/>
                      <a:pt x="299484" y="128917"/>
                    </a:cubicBezTo>
                    <a:cubicBezTo>
                      <a:pt x="299484" y="128917"/>
                      <a:pt x="299484" y="128917"/>
                      <a:pt x="299484" y="229223"/>
                    </a:cubicBezTo>
                    <a:cubicBezTo>
                      <a:pt x="299484" y="229223"/>
                      <a:pt x="299484" y="229223"/>
                      <a:pt x="269765" y="229223"/>
                    </a:cubicBezTo>
                    <a:cubicBezTo>
                      <a:pt x="269765" y="229223"/>
                      <a:pt x="269765" y="229223"/>
                      <a:pt x="269765" y="128917"/>
                    </a:cubicBezTo>
                    <a:cubicBezTo>
                      <a:pt x="269765" y="128917"/>
                      <a:pt x="269765" y="128917"/>
                      <a:pt x="220663" y="128917"/>
                    </a:cubicBezTo>
                    <a:cubicBezTo>
                      <a:pt x="220663" y="128917"/>
                      <a:pt x="220663" y="128917"/>
                      <a:pt x="220663" y="229223"/>
                    </a:cubicBezTo>
                    <a:cubicBezTo>
                      <a:pt x="220663" y="229223"/>
                      <a:pt x="220663" y="229223"/>
                      <a:pt x="189652" y="229223"/>
                    </a:cubicBezTo>
                    <a:cubicBezTo>
                      <a:pt x="189652" y="229223"/>
                      <a:pt x="189652" y="229223"/>
                      <a:pt x="189652" y="128917"/>
                    </a:cubicBezTo>
                    <a:cubicBezTo>
                      <a:pt x="189652" y="128917"/>
                      <a:pt x="189652" y="128917"/>
                      <a:pt x="140550" y="128917"/>
                    </a:cubicBezTo>
                    <a:cubicBezTo>
                      <a:pt x="140550" y="128917"/>
                      <a:pt x="140550" y="128917"/>
                      <a:pt x="140550" y="229223"/>
                    </a:cubicBezTo>
                    <a:cubicBezTo>
                      <a:pt x="140550" y="229223"/>
                      <a:pt x="140550" y="229223"/>
                      <a:pt x="109538" y="229223"/>
                    </a:cubicBezTo>
                    <a:cubicBezTo>
                      <a:pt x="109538" y="229223"/>
                      <a:pt x="109538" y="229223"/>
                      <a:pt x="109538" y="128917"/>
                    </a:cubicBezTo>
                    <a:cubicBezTo>
                      <a:pt x="109538" y="128917"/>
                      <a:pt x="109538" y="128917"/>
                      <a:pt x="60436" y="128917"/>
                    </a:cubicBezTo>
                    <a:cubicBezTo>
                      <a:pt x="60436" y="128917"/>
                      <a:pt x="60436" y="128917"/>
                      <a:pt x="60436" y="229223"/>
                    </a:cubicBezTo>
                    <a:cubicBezTo>
                      <a:pt x="60436" y="229223"/>
                      <a:pt x="60436" y="229223"/>
                      <a:pt x="30717" y="229223"/>
                    </a:cubicBezTo>
                    <a:cubicBezTo>
                      <a:pt x="30717" y="229223"/>
                      <a:pt x="30717" y="229223"/>
                      <a:pt x="30717" y="128917"/>
                    </a:cubicBezTo>
                    <a:cubicBezTo>
                      <a:pt x="30717" y="128917"/>
                      <a:pt x="30717" y="128917"/>
                      <a:pt x="15211" y="128917"/>
                    </a:cubicBezTo>
                    <a:cubicBezTo>
                      <a:pt x="8750" y="128917"/>
                      <a:pt x="2290" y="125060"/>
                      <a:pt x="997" y="118630"/>
                    </a:cubicBezTo>
                    <a:cubicBezTo>
                      <a:pt x="-1587" y="112200"/>
                      <a:pt x="997" y="105770"/>
                      <a:pt x="7458" y="101912"/>
                    </a:cubicBezTo>
                    <a:cubicBezTo>
                      <a:pt x="7458" y="101912"/>
                      <a:pt x="7458" y="101912"/>
                      <a:pt x="157348" y="28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id="{6892040A-94F3-474F-8198-4204E9168CE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Diamond 33">
            <a:extLst>
              <a:ext uri="{FF2B5EF4-FFF2-40B4-BE49-F238E27FC236}">
                <a16:creationId xmlns:a16="http://schemas.microsoft.com/office/drawing/2014/main" id="{88651C82-D860-43A5-951F-058DAA88FBBC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37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E8509B9-731F-4436-9C70-F4448C94D2E6}"/>
              </a:ext>
            </a:extLst>
          </p:cNvPr>
          <p:cNvGrpSpPr/>
          <p:nvPr/>
        </p:nvGrpSpPr>
        <p:grpSpPr>
          <a:xfrm>
            <a:off x="668518" y="1311610"/>
            <a:ext cx="1773873" cy="2268252"/>
            <a:chOff x="1205006" y="2708920"/>
            <a:chExt cx="2365164" cy="3024336"/>
          </a:xfrm>
        </p:grpSpPr>
        <p:sp>
          <p:nvSpPr>
            <p:cNvPr id="29" name="i$liḋe-Oval 28">
              <a:extLst>
                <a:ext uri="{FF2B5EF4-FFF2-40B4-BE49-F238E27FC236}">
                  <a16:creationId xmlns:a16="http://schemas.microsoft.com/office/drawing/2014/main" id="{3526E15B-9476-4043-BA5B-18CE10A6FF05}"/>
                </a:ext>
              </a:extLst>
            </p:cNvPr>
            <p:cNvSpPr/>
            <p:nvPr/>
          </p:nvSpPr>
          <p:spPr>
            <a:xfrm>
              <a:off x="1775520" y="2708920"/>
              <a:ext cx="1224136" cy="122413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CA6C459-2999-45E0-AFDC-30452843828E}"/>
                </a:ext>
              </a:extLst>
            </p:cNvPr>
            <p:cNvGrpSpPr/>
            <p:nvPr/>
          </p:nvGrpSpPr>
          <p:grpSpPr>
            <a:xfrm>
              <a:off x="1205006" y="4221088"/>
              <a:ext cx="2365164" cy="908538"/>
              <a:chOff x="1539665" y="1921024"/>
              <a:chExt cx="2365164" cy="908538"/>
            </a:xfrm>
          </p:grpSpPr>
          <p:sp>
            <p:nvSpPr>
              <p:cNvPr id="32" name="i$liḋe-Rectangle 31">
                <a:extLst>
                  <a:ext uri="{FF2B5EF4-FFF2-40B4-BE49-F238E27FC236}">
                    <a16:creationId xmlns:a16="http://schemas.microsoft.com/office/drawing/2014/main" id="{9A00E9B6-B32C-4679-933C-6FAFCF24C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5" y="2272163"/>
                <a:ext cx="236516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 fontScale="77500" lnSpcReduction="2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33" name="i$liḋe-文本框 5">
                <a:extLst>
                  <a:ext uri="{FF2B5EF4-FFF2-40B4-BE49-F238E27FC236}">
                    <a16:creationId xmlns:a16="http://schemas.microsoft.com/office/drawing/2014/main" id="{4BED9F2F-FC36-40A1-8E51-ACF294A8D9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5" y="1921024"/>
                <a:ext cx="236516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>
                <a:normAutofit fontScale="62500" lnSpcReduction="20000"/>
              </a:bodyPr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B71C2B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31" name="i$liḋe-Rounded Rectangle 30">
              <a:extLst>
                <a:ext uri="{FF2B5EF4-FFF2-40B4-BE49-F238E27FC236}">
                  <a16:creationId xmlns:a16="http://schemas.microsoft.com/office/drawing/2014/main" id="{1304D898-6494-4924-A418-31E6245B9B97}"/>
                </a:ext>
              </a:extLst>
            </p:cNvPr>
            <p:cNvSpPr/>
            <p:nvPr/>
          </p:nvSpPr>
          <p:spPr>
            <a:xfrm>
              <a:off x="1847925" y="5269655"/>
              <a:ext cx="1079326" cy="463601"/>
            </a:xfrm>
            <a:prstGeom prst="roundRect">
              <a:avLst/>
            </a:prstGeom>
            <a:solidFill>
              <a:srgbClr val="B71C2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92500" lnSpcReduction="20000"/>
            </a:bodyPr>
            <a:lstStyle/>
            <a:p>
              <a:pPr algn="ctr"/>
              <a:r>
                <a:rPr lang="zh-CN" altLang="en-US" dirty="0"/>
                <a:t>关键词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55BC5A-36A7-4047-B161-A3AD12AEBC3D}"/>
              </a:ext>
            </a:extLst>
          </p:cNvPr>
          <p:cNvGrpSpPr/>
          <p:nvPr/>
        </p:nvGrpSpPr>
        <p:grpSpPr>
          <a:xfrm>
            <a:off x="2679549" y="1311610"/>
            <a:ext cx="1773873" cy="2268252"/>
            <a:chOff x="1205006" y="2708920"/>
            <a:chExt cx="2365164" cy="3024336"/>
          </a:xfrm>
        </p:grpSpPr>
        <p:sp>
          <p:nvSpPr>
            <p:cNvPr id="24" name="i$liḋe-Oval 23">
              <a:extLst>
                <a:ext uri="{FF2B5EF4-FFF2-40B4-BE49-F238E27FC236}">
                  <a16:creationId xmlns:a16="http://schemas.microsoft.com/office/drawing/2014/main" id="{1E4BD58F-036A-4938-A20A-8E0E2F109F37}"/>
                </a:ext>
              </a:extLst>
            </p:cNvPr>
            <p:cNvSpPr/>
            <p:nvPr/>
          </p:nvSpPr>
          <p:spPr>
            <a:xfrm>
              <a:off x="1775520" y="2708920"/>
              <a:ext cx="1224136" cy="122413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FC83B4F-7649-4DD4-8DEC-FD8973046B35}"/>
                </a:ext>
              </a:extLst>
            </p:cNvPr>
            <p:cNvGrpSpPr/>
            <p:nvPr/>
          </p:nvGrpSpPr>
          <p:grpSpPr>
            <a:xfrm>
              <a:off x="1205006" y="4221088"/>
              <a:ext cx="2365164" cy="908538"/>
              <a:chOff x="1539665" y="1921024"/>
              <a:chExt cx="2365164" cy="908538"/>
            </a:xfrm>
          </p:grpSpPr>
          <p:sp>
            <p:nvSpPr>
              <p:cNvPr id="27" name="i$liḋe-Rectangle 26">
                <a:extLst>
                  <a:ext uri="{FF2B5EF4-FFF2-40B4-BE49-F238E27FC236}">
                    <a16:creationId xmlns:a16="http://schemas.microsoft.com/office/drawing/2014/main" id="{242485CB-CC15-4D61-AAD9-E327F045E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5" y="2272163"/>
                <a:ext cx="236516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 fontScale="77500" lnSpcReduction="2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8" name="i$liḋe-文本框 13">
                <a:extLst>
                  <a:ext uri="{FF2B5EF4-FFF2-40B4-BE49-F238E27FC236}">
                    <a16:creationId xmlns:a16="http://schemas.microsoft.com/office/drawing/2014/main" id="{855BE27A-B6EA-45D7-8DB0-B9723DEE89D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5" y="1921024"/>
                <a:ext cx="236516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>
                <a:normAutofit fontScale="62500" lnSpcReduction="20000"/>
              </a:bodyPr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</p:grpSp>
        <p:sp>
          <p:nvSpPr>
            <p:cNvPr id="26" name="i$liḋe-Rounded Rectangle 25">
              <a:extLst>
                <a:ext uri="{FF2B5EF4-FFF2-40B4-BE49-F238E27FC236}">
                  <a16:creationId xmlns:a16="http://schemas.microsoft.com/office/drawing/2014/main" id="{0EF5D7A9-3F80-462F-8DFC-E58BC3E68703}"/>
                </a:ext>
              </a:extLst>
            </p:cNvPr>
            <p:cNvSpPr/>
            <p:nvPr/>
          </p:nvSpPr>
          <p:spPr>
            <a:xfrm>
              <a:off x="1847925" y="5269655"/>
              <a:ext cx="1079326" cy="463601"/>
            </a:xfrm>
            <a:prstGeom prst="round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92500" lnSpcReduction="20000"/>
            </a:bodyPr>
            <a:lstStyle/>
            <a:p>
              <a:pPr algn="ctr"/>
              <a:r>
                <a:rPr lang="zh-CN" altLang="en-US"/>
                <a:t>关键词</a:t>
              </a:r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673334C-F6BC-4873-AB72-0C8BCDF295E7}"/>
              </a:ext>
            </a:extLst>
          </p:cNvPr>
          <p:cNvGrpSpPr/>
          <p:nvPr/>
        </p:nvGrpSpPr>
        <p:grpSpPr>
          <a:xfrm>
            <a:off x="4690579" y="1311610"/>
            <a:ext cx="1773873" cy="2268252"/>
            <a:chOff x="1205006" y="2708920"/>
            <a:chExt cx="2365164" cy="3024336"/>
          </a:xfrm>
        </p:grpSpPr>
        <p:sp>
          <p:nvSpPr>
            <p:cNvPr id="19" name="i$liḋe-Oval 18">
              <a:extLst>
                <a:ext uri="{FF2B5EF4-FFF2-40B4-BE49-F238E27FC236}">
                  <a16:creationId xmlns:a16="http://schemas.microsoft.com/office/drawing/2014/main" id="{9A8C5EB0-2BB7-49CB-8FD5-B212E262B5E0}"/>
                </a:ext>
              </a:extLst>
            </p:cNvPr>
            <p:cNvSpPr/>
            <p:nvPr/>
          </p:nvSpPr>
          <p:spPr>
            <a:xfrm>
              <a:off x="1775520" y="2708920"/>
              <a:ext cx="1224136" cy="122413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8CA60BD-B719-4346-9087-6F73DF42E5C2}"/>
                </a:ext>
              </a:extLst>
            </p:cNvPr>
            <p:cNvGrpSpPr/>
            <p:nvPr/>
          </p:nvGrpSpPr>
          <p:grpSpPr>
            <a:xfrm>
              <a:off x="1205006" y="4221088"/>
              <a:ext cx="2365164" cy="908538"/>
              <a:chOff x="1539665" y="1921024"/>
              <a:chExt cx="2365164" cy="908538"/>
            </a:xfrm>
          </p:grpSpPr>
          <p:sp>
            <p:nvSpPr>
              <p:cNvPr id="22" name="i$liḋe-Rectangle 21">
                <a:extLst>
                  <a:ext uri="{FF2B5EF4-FFF2-40B4-BE49-F238E27FC236}">
                    <a16:creationId xmlns:a16="http://schemas.microsoft.com/office/drawing/2014/main" id="{22268462-9F31-487A-ABED-856579C13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5" y="2272163"/>
                <a:ext cx="236516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 fontScale="77500" lnSpcReduction="2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3" name="i$liḋe-文本框 19">
                <a:extLst>
                  <a:ext uri="{FF2B5EF4-FFF2-40B4-BE49-F238E27FC236}">
                    <a16:creationId xmlns:a16="http://schemas.microsoft.com/office/drawing/2014/main" id="{50E7DD4F-9C37-4C4E-B71B-7055AF10B0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5" y="1921024"/>
                <a:ext cx="236516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>
                <a:normAutofit fontScale="62500" lnSpcReduction="20000"/>
              </a:bodyPr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i$liḋe-Rounded Rectangle 20">
              <a:extLst>
                <a:ext uri="{FF2B5EF4-FFF2-40B4-BE49-F238E27FC236}">
                  <a16:creationId xmlns:a16="http://schemas.microsoft.com/office/drawing/2014/main" id="{E0DD0E28-76AE-43F4-9E5B-BFF3E8A16E19}"/>
                </a:ext>
              </a:extLst>
            </p:cNvPr>
            <p:cNvSpPr/>
            <p:nvPr/>
          </p:nvSpPr>
          <p:spPr>
            <a:xfrm>
              <a:off x="1847925" y="5269655"/>
              <a:ext cx="1079326" cy="463601"/>
            </a:xfrm>
            <a:prstGeom prst="round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92500" lnSpcReduction="20000"/>
            </a:bodyPr>
            <a:lstStyle/>
            <a:p>
              <a:pPr algn="ctr"/>
              <a:r>
                <a:rPr lang="zh-CN" altLang="en-US"/>
                <a:t>关键词</a:t>
              </a:r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98BE369-223D-410E-8576-82C87B168C0B}"/>
              </a:ext>
            </a:extLst>
          </p:cNvPr>
          <p:cNvGrpSpPr/>
          <p:nvPr/>
        </p:nvGrpSpPr>
        <p:grpSpPr>
          <a:xfrm>
            <a:off x="6701609" y="1311610"/>
            <a:ext cx="1773873" cy="2268252"/>
            <a:chOff x="1205006" y="2708920"/>
            <a:chExt cx="2365164" cy="3024336"/>
          </a:xfrm>
        </p:grpSpPr>
        <p:sp>
          <p:nvSpPr>
            <p:cNvPr id="14" name="i$liḋe-Oval 13">
              <a:extLst>
                <a:ext uri="{FF2B5EF4-FFF2-40B4-BE49-F238E27FC236}">
                  <a16:creationId xmlns:a16="http://schemas.microsoft.com/office/drawing/2014/main" id="{CBA24EFC-FFED-4582-861F-A47CBB929AE9}"/>
                </a:ext>
              </a:extLst>
            </p:cNvPr>
            <p:cNvSpPr/>
            <p:nvPr/>
          </p:nvSpPr>
          <p:spPr>
            <a:xfrm>
              <a:off x="1775520" y="2708920"/>
              <a:ext cx="1224136" cy="1224136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4AE7844-52A6-4613-AF8C-9AD1952A25CF}"/>
                </a:ext>
              </a:extLst>
            </p:cNvPr>
            <p:cNvGrpSpPr/>
            <p:nvPr/>
          </p:nvGrpSpPr>
          <p:grpSpPr>
            <a:xfrm>
              <a:off x="1205006" y="4221088"/>
              <a:ext cx="2365164" cy="908538"/>
              <a:chOff x="1539665" y="1921024"/>
              <a:chExt cx="2365164" cy="908538"/>
            </a:xfrm>
          </p:grpSpPr>
          <p:sp>
            <p:nvSpPr>
              <p:cNvPr id="17" name="i$liḋe-Rectangle 16">
                <a:extLst>
                  <a:ext uri="{FF2B5EF4-FFF2-40B4-BE49-F238E27FC236}">
                    <a16:creationId xmlns:a16="http://schemas.microsoft.com/office/drawing/2014/main" id="{A5968ADD-ABE9-429E-96ED-DFF4FA7C5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5" y="2272163"/>
                <a:ext cx="236516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t" anchorCtr="0">
                <a:normAutofit fontScale="77500" lnSpcReduction="2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18" name="i$liḋe-文本框 25">
                <a:extLst>
                  <a:ext uri="{FF2B5EF4-FFF2-40B4-BE49-F238E27FC236}">
                    <a16:creationId xmlns:a16="http://schemas.microsoft.com/office/drawing/2014/main" id="{33B6C288-C821-4156-A68F-7792DFE40F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5" y="1921024"/>
                <a:ext cx="236516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>
                <a:normAutofit fontScale="62500" lnSpcReduction="20000"/>
              </a:bodyPr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</p:grpSp>
        <p:sp>
          <p:nvSpPr>
            <p:cNvPr id="16" name="i$liḋe-Rounded Rectangle 15">
              <a:extLst>
                <a:ext uri="{FF2B5EF4-FFF2-40B4-BE49-F238E27FC236}">
                  <a16:creationId xmlns:a16="http://schemas.microsoft.com/office/drawing/2014/main" id="{C7E2B403-DC66-4092-AFCD-DBCB7E4FD195}"/>
                </a:ext>
              </a:extLst>
            </p:cNvPr>
            <p:cNvSpPr/>
            <p:nvPr/>
          </p:nvSpPr>
          <p:spPr>
            <a:xfrm>
              <a:off x="1847925" y="5269655"/>
              <a:ext cx="1079326" cy="463601"/>
            </a:xfrm>
            <a:prstGeom prst="round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92500" lnSpcReduction="20000"/>
            </a:bodyPr>
            <a:lstStyle/>
            <a:p>
              <a:pPr algn="ctr"/>
              <a:r>
                <a:rPr lang="zh-CN" altLang="en-US"/>
                <a:t>关键词</a:t>
              </a:r>
              <a:endParaRPr lang="zh-CN" altLang="en-US" dirty="0"/>
            </a:p>
          </p:txBody>
        </p: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id="{BB717681-6358-4A9D-8079-F4C3F3210F6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Diamond 33">
            <a:extLst>
              <a:ext uri="{FF2B5EF4-FFF2-40B4-BE49-F238E27FC236}">
                <a16:creationId xmlns:a16="http://schemas.microsoft.com/office/drawing/2014/main" id="{47F23269-9907-443B-A772-5BD193E08B2E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33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spect="1"/>
          </p:cNvSpPr>
          <p:nvPr/>
        </p:nvSpPr>
        <p:spPr bwMode="auto">
          <a:xfrm>
            <a:off x="629561" y="869481"/>
            <a:ext cx="4617514" cy="371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897417" y="821506"/>
            <a:ext cx="4029830" cy="3759977"/>
            <a:chOff x="1196556" y="1095341"/>
            <a:chExt cx="5373107" cy="5013302"/>
          </a:xfrm>
        </p:grpSpPr>
        <p:sp>
          <p:nvSpPr>
            <p:cNvPr id="18" name="Freeform: Shape 5"/>
            <p:cNvSpPr>
              <a:spLocks/>
            </p:cNvSpPr>
            <p:nvPr/>
          </p:nvSpPr>
          <p:spPr bwMode="auto">
            <a:xfrm>
              <a:off x="2779703" y="5386364"/>
              <a:ext cx="2257452" cy="634326"/>
            </a:xfrm>
            <a:custGeom>
              <a:avLst/>
              <a:gdLst/>
              <a:ahLst/>
              <a:cxnLst>
                <a:cxn ang="0">
                  <a:pos x="563" y="65"/>
                </a:cxn>
                <a:cxn ang="0">
                  <a:pos x="563" y="0"/>
                </a:cxn>
                <a:cxn ang="0">
                  <a:pos x="281" y="0"/>
                </a:cxn>
                <a:cxn ang="0">
                  <a:pos x="281" y="102"/>
                </a:cxn>
                <a:cxn ang="0">
                  <a:pos x="0" y="102"/>
                </a:cxn>
                <a:cxn ang="0">
                  <a:pos x="0" y="238"/>
                </a:cxn>
                <a:cxn ang="0">
                  <a:pos x="281" y="238"/>
                </a:cxn>
                <a:cxn ang="0">
                  <a:pos x="563" y="238"/>
                </a:cxn>
                <a:cxn ang="0">
                  <a:pos x="847" y="238"/>
                </a:cxn>
                <a:cxn ang="0">
                  <a:pos x="847" y="65"/>
                </a:cxn>
                <a:cxn ang="0">
                  <a:pos x="563" y="65"/>
                </a:cxn>
              </a:cxnLst>
              <a:rect l="0" t="0" r="r" b="b"/>
              <a:pathLst>
                <a:path w="847" h="238">
                  <a:moveTo>
                    <a:pt x="563" y="65"/>
                  </a:moveTo>
                  <a:lnTo>
                    <a:pt x="563" y="0"/>
                  </a:lnTo>
                  <a:lnTo>
                    <a:pt x="281" y="0"/>
                  </a:lnTo>
                  <a:lnTo>
                    <a:pt x="281" y="102"/>
                  </a:lnTo>
                  <a:lnTo>
                    <a:pt x="0" y="102"/>
                  </a:lnTo>
                  <a:lnTo>
                    <a:pt x="0" y="238"/>
                  </a:lnTo>
                  <a:lnTo>
                    <a:pt x="281" y="238"/>
                  </a:lnTo>
                  <a:lnTo>
                    <a:pt x="563" y="238"/>
                  </a:lnTo>
                  <a:lnTo>
                    <a:pt x="847" y="238"/>
                  </a:lnTo>
                  <a:lnTo>
                    <a:pt x="847" y="65"/>
                  </a:lnTo>
                  <a:lnTo>
                    <a:pt x="563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ectangle 6"/>
            <p:cNvSpPr>
              <a:spLocks/>
            </p:cNvSpPr>
            <p:nvPr/>
          </p:nvSpPr>
          <p:spPr bwMode="auto">
            <a:xfrm>
              <a:off x="2161370" y="5610244"/>
              <a:ext cx="1151380" cy="498399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7"/>
            <p:cNvSpPr>
              <a:spLocks/>
            </p:cNvSpPr>
            <p:nvPr/>
          </p:nvSpPr>
          <p:spPr bwMode="auto">
            <a:xfrm>
              <a:off x="3304755" y="5221120"/>
              <a:ext cx="1146050" cy="88752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4450803" y="5471652"/>
              <a:ext cx="1143384" cy="636990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9"/>
            <p:cNvSpPr>
              <a:spLocks/>
            </p:cNvSpPr>
            <p:nvPr/>
          </p:nvSpPr>
          <p:spPr bwMode="auto">
            <a:xfrm>
              <a:off x="5354317" y="1817619"/>
              <a:ext cx="1215346" cy="12020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0"/>
            <p:cNvSpPr>
              <a:spLocks/>
            </p:cNvSpPr>
            <p:nvPr/>
          </p:nvSpPr>
          <p:spPr bwMode="auto">
            <a:xfrm>
              <a:off x="5253039" y="2473266"/>
              <a:ext cx="642321" cy="644986"/>
            </a:xfrm>
            <a:custGeom>
              <a:avLst/>
              <a:gdLst/>
              <a:ahLst/>
              <a:cxnLst>
                <a:cxn ang="0">
                  <a:pos x="167" y="60"/>
                </a:cxn>
                <a:cxn ang="0">
                  <a:pos x="158" y="55"/>
                </a:cxn>
                <a:cxn ang="0">
                  <a:pos x="150" y="41"/>
                </a:cxn>
                <a:cxn ang="0">
                  <a:pos x="132" y="21"/>
                </a:cxn>
                <a:cxn ang="0">
                  <a:pos x="120" y="15"/>
                </a:cxn>
                <a:cxn ang="0">
                  <a:pos x="114" y="4"/>
                </a:cxn>
                <a:cxn ang="0">
                  <a:pos x="104" y="7"/>
                </a:cxn>
                <a:cxn ang="0">
                  <a:pos x="2" y="173"/>
                </a:cxn>
                <a:cxn ang="0">
                  <a:pos x="2" y="184"/>
                </a:cxn>
                <a:cxn ang="0">
                  <a:pos x="3" y="184"/>
                </a:cxn>
                <a:cxn ang="0">
                  <a:pos x="3" y="187"/>
                </a:cxn>
                <a:cxn ang="0">
                  <a:pos x="14" y="187"/>
                </a:cxn>
                <a:cxn ang="0">
                  <a:pos x="165" y="72"/>
                </a:cxn>
                <a:cxn ang="0">
                  <a:pos x="167" y="60"/>
                </a:cxn>
              </a:cxnLst>
              <a:rect l="0" t="0" r="r" b="b"/>
              <a:pathLst>
                <a:path w="171" h="189">
                  <a:moveTo>
                    <a:pt x="167" y="60"/>
                  </a:moveTo>
                  <a:cubicBezTo>
                    <a:pt x="165" y="55"/>
                    <a:pt x="161" y="53"/>
                    <a:pt x="158" y="55"/>
                  </a:cubicBezTo>
                  <a:cubicBezTo>
                    <a:pt x="156" y="49"/>
                    <a:pt x="154" y="45"/>
                    <a:pt x="150" y="4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29" y="16"/>
                    <a:pt x="125" y="15"/>
                    <a:pt x="120" y="15"/>
                  </a:cubicBezTo>
                  <a:cubicBezTo>
                    <a:pt x="121" y="11"/>
                    <a:pt x="120" y="7"/>
                    <a:pt x="114" y="4"/>
                  </a:cubicBezTo>
                  <a:cubicBezTo>
                    <a:pt x="112" y="0"/>
                    <a:pt x="105" y="2"/>
                    <a:pt x="104" y="7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0" y="177"/>
                    <a:pt x="0" y="180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7" y="189"/>
                    <a:pt x="11" y="189"/>
                    <a:pt x="14" y="187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9" y="70"/>
                    <a:pt x="171" y="63"/>
                    <a:pt x="167" y="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1"/>
            <p:cNvSpPr>
              <a:spLocks/>
            </p:cNvSpPr>
            <p:nvPr/>
          </p:nvSpPr>
          <p:spPr bwMode="auto">
            <a:xfrm>
              <a:off x="2526507" y="4341594"/>
              <a:ext cx="418442" cy="413111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2"/>
            <p:cNvSpPr>
              <a:spLocks/>
            </p:cNvSpPr>
            <p:nvPr/>
          </p:nvSpPr>
          <p:spPr bwMode="auto">
            <a:xfrm>
              <a:off x="2880983" y="5391695"/>
              <a:ext cx="213218" cy="554369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3"/>
            <p:cNvSpPr>
              <a:spLocks/>
            </p:cNvSpPr>
            <p:nvPr/>
          </p:nvSpPr>
          <p:spPr bwMode="auto">
            <a:xfrm>
              <a:off x="2355931" y="5405021"/>
              <a:ext cx="223879" cy="54104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4"/>
            <p:cNvSpPr>
              <a:spLocks/>
            </p:cNvSpPr>
            <p:nvPr/>
          </p:nvSpPr>
          <p:spPr bwMode="auto">
            <a:xfrm>
              <a:off x="2188022" y="4549482"/>
              <a:ext cx="1098076" cy="1036775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5"/>
            <p:cNvSpPr>
              <a:spLocks/>
            </p:cNvSpPr>
            <p:nvPr/>
          </p:nvSpPr>
          <p:spPr bwMode="auto">
            <a:xfrm>
              <a:off x="3328742" y="2603862"/>
              <a:ext cx="1122063" cy="2593271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16"/>
            <p:cNvSpPr>
              <a:spLocks/>
            </p:cNvSpPr>
            <p:nvPr/>
          </p:nvSpPr>
          <p:spPr bwMode="auto">
            <a:xfrm>
              <a:off x="3685882" y="2825077"/>
              <a:ext cx="421106" cy="415776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7"/>
            <p:cNvSpPr>
              <a:spLocks/>
            </p:cNvSpPr>
            <p:nvPr/>
          </p:nvSpPr>
          <p:spPr bwMode="auto">
            <a:xfrm>
              <a:off x="4349525" y="3539358"/>
              <a:ext cx="1268650" cy="1886984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8"/>
            <p:cNvSpPr>
              <a:spLocks/>
            </p:cNvSpPr>
            <p:nvPr/>
          </p:nvSpPr>
          <p:spPr bwMode="auto">
            <a:xfrm>
              <a:off x="4770631" y="3046291"/>
              <a:ext cx="426437" cy="42643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Oval 19"/>
            <p:cNvSpPr>
              <a:spLocks/>
            </p:cNvSpPr>
            <p:nvPr/>
          </p:nvSpPr>
          <p:spPr bwMode="auto">
            <a:xfrm>
              <a:off x="1196556" y="3003647"/>
              <a:ext cx="1223341" cy="120735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20"/>
            <p:cNvSpPr>
              <a:spLocks/>
            </p:cNvSpPr>
            <p:nvPr/>
          </p:nvSpPr>
          <p:spPr bwMode="auto">
            <a:xfrm>
              <a:off x="1878855" y="3664625"/>
              <a:ext cx="647651" cy="644986"/>
            </a:xfrm>
            <a:custGeom>
              <a:avLst/>
              <a:gdLst/>
              <a:ahLst/>
              <a:cxnLst>
                <a:cxn ang="0">
                  <a:pos x="4" y="56"/>
                </a:cxn>
                <a:cxn ang="0">
                  <a:pos x="13" y="53"/>
                </a:cxn>
                <a:cxn ang="0">
                  <a:pos x="19" y="40"/>
                </a:cxn>
                <a:cxn ang="0">
                  <a:pos x="39" y="20"/>
                </a:cxn>
                <a:cxn ang="0">
                  <a:pos x="51" y="11"/>
                </a:cxn>
                <a:cxn ang="0">
                  <a:pos x="55" y="2"/>
                </a:cxn>
                <a:cxn ang="0">
                  <a:pos x="67" y="6"/>
                </a:cxn>
                <a:cxn ang="0">
                  <a:pos x="168" y="172"/>
                </a:cxn>
                <a:cxn ang="0">
                  <a:pos x="168" y="182"/>
                </a:cxn>
                <a:cxn ang="0">
                  <a:pos x="168" y="185"/>
                </a:cxn>
                <a:cxn ang="0">
                  <a:pos x="165" y="187"/>
                </a:cxn>
                <a:cxn ang="0">
                  <a:pos x="156" y="187"/>
                </a:cxn>
                <a:cxn ang="0">
                  <a:pos x="7" y="70"/>
                </a:cxn>
                <a:cxn ang="0">
                  <a:pos x="4" y="56"/>
                </a:cxn>
              </a:cxnLst>
              <a:rect l="0" t="0" r="r" b="b"/>
              <a:pathLst>
                <a:path w="172" h="189">
                  <a:moveTo>
                    <a:pt x="4" y="56"/>
                  </a:moveTo>
                  <a:cubicBezTo>
                    <a:pt x="7" y="54"/>
                    <a:pt x="9" y="53"/>
                    <a:pt x="13" y="53"/>
                  </a:cubicBezTo>
                  <a:cubicBezTo>
                    <a:pt x="13" y="48"/>
                    <a:pt x="15" y="45"/>
                    <a:pt x="19" y="4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4" y="15"/>
                    <a:pt x="47" y="14"/>
                    <a:pt x="51" y="11"/>
                  </a:cubicBezTo>
                  <a:cubicBezTo>
                    <a:pt x="51" y="8"/>
                    <a:pt x="53" y="4"/>
                    <a:pt x="55" y="2"/>
                  </a:cubicBezTo>
                  <a:cubicBezTo>
                    <a:pt x="58" y="0"/>
                    <a:pt x="63" y="0"/>
                    <a:pt x="67" y="6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72" y="177"/>
                    <a:pt x="172" y="180"/>
                    <a:pt x="168" y="182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8" y="185"/>
                    <a:pt x="165" y="185"/>
                    <a:pt x="165" y="187"/>
                  </a:cubicBezTo>
                  <a:cubicBezTo>
                    <a:pt x="162" y="189"/>
                    <a:pt x="158" y="189"/>
                    <a:pt x="156" y="18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66"/>
                    <a:pt x="0" y="61"/>
                    <a:pt x="4" y="5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21"/>
            <p:cNvSpPr>
              <a:spLocks/>
            </p:cNvSpPr>
            <p:nvPr/>
          </p:nvSpPr>
          <p:spPr bwMode="auto">
            <a:xfrm>
              <a:off x="3259445" y="1095341"/>
              <a:ext cx="1340611" cy="1327286"/>
            </a:xfrm>
            <a:custGeom>
              <a:avLst/>
              <a:gdLst/>
              <a:ahLst/>
              <a:cxnLst>
                <a:cxn ang="0">
                  <a:pos x="293" y="69"/>
                </a:cxn>
                <a:cxn ang="0">
                  <a:pos x="289" y="320"/>
                </a:cxn>
                <a:cxn ang="0">
                  <a:pos x="60" y="318"/>
                </a:cxn>
                <a:cxn ang="0">
                  <a:pos x="64" y="68"/>
                </a:cxn>
                <a:cxn ang="0">
                  <a:pos x="293" y="69"/>
                </a:cxn>
              </a:cxnLst>
              <a:rect l="0" t="0" r="r" b="b"/>
              <a:pathLst>
                <a:path w="356" h="389">
                  <a:moveTo>
                    <a:pt x="293" y="69"/>
                  </a:moveTo>
                  <a:cubicBezTo>
                    <a:pt x="356" y="142"/>
                    <a:pt x="354" y="253"/>
                    <a:pt x="289" y="320"/>
                  </a:cubicBezTo>
                  <a:cubicBezTo>
                    <a:pt x="226" y="389"/>
                    <a:pt x="124" y="386"/>
                    <a:pt x="60" y="318"/>
                  </a:cubicBezTo>
                  <a:cubicBezTo>
                    <a:pt x="0" y="248"/>
                    <a:pt x="0" y="135"/>
                    <a:pt x="64" y="68"/>
                  </a:cubicBezTo>
                  <a:cubicBezTo>
                    <a:pt x="128" y="0"/>
                    <a:pt x="230" y="1"/>
                    <a:pt x="293" y="6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2"/>
            <p:cNvSpPr>
              <a:spLocks/>
            </p:cNvSpPr>
            <p:nvPr/>
          </p:nvSpPr>
          <p:spPr bwMode="auto">
            <a:xfrm>
              <a:off x="3741852" y="1988193"/>
              <a:ext cx="333154" cy="740934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70" y="6"/>
                </a:cxn>
                <a:cxn ang="0">
                  <a:pos x="57" y="2"/>
                </a:cxn>
                <a:cxn ang="0">
                  <a:pos x="31" y="2"/>
                </a:cxn>
                <a:cxn ang="0">
                  <a:pos x="18" y="6"/>
                </a:cxn>
                <a:cxn ang="0">
                  <a:pos x="9" y="2"/>
                </a:cxn>
                <a:cxn ang="0">
                  <a:pos x="1" y="13"/>
                </a:cxn>
                <a:cxn ang="0">
                  <a:pos x="35" y="209"/>
                </a:cxn>
                <a:cxn ang="0">
                  <a:pos x="42" y="217"/>
                </a:cxn>
                <a:cxn ang="0">
                  <a:pos x="43" y="217"/>
                </a:cxn>
                <a:cxn ang="0">
                  <a:pos x="46" y="217"/>
                </a:cxn>
                <a:cxn ang="0">
                  <a:pos x="54" y="209"/>
                </a:cxn>
                <a:cxn ang="0">
                  <a:pos x="87" y="13"/>
                </a:cxn>
                <a:cxn ang="0">
                  <a:pos x="81" y="2"/>
                </a:cxn>
              </a:cxnLst>
              <a:rect l="0" t="0" r="r" b="b"/>
              <a:pathLst>
                <a:path w="88" h="217">
                  <a:moveTo>
                    <a:pt x="81" y="2"/>
                  </a:moveTo>
                  <a:cubicBezTo>
                    <a:pt x="78" y="0"/>
                    <a:pt x="73" y="2"/>
                    <a:pt x="70" y="6"/>
                  </a:cubicBezTo>
                  <a:cubicBezTo>
                    <a:pt x="67" y="5"/>
                    <a:pt x="62" y="2"/>
                    <a:pt x="57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6" y="2"/>
                    <a:pt x="22" y="5"/>
                    <a:pt x="18" y="6"/>
                  </a:cubicBezTo>
                  <a:cubicBezTo>
                    <a:pt x="16" y="2"/>
                    <a:pt x="12" y="0"/>
                    <a:pt x="9" y="2"/>
                  </a:cubicBezTo>
                  <a:cubicBezTo>
                    <a:pt x="4" y="2"/>
                    <a:pt x="0" y="9"/>
                    <a:pt x="1" y="13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6" y="214"/>
                    <a:pt x="38" y="217"/>
                    <a:pt x="42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50" y="217"/>
                    <a:pt x="54" y="214"/>
                    <a:pt x="54" y="209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9"/>
                    <a:pt x="85" y="2"/>
                    <a:pt x="81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TextBox 29"/>
          <p:cNvSpPr txBox="1"/>
          <p:nvPr/>
        </p:nvSpPr>
        <p:spPr>
          <a:xfrm>
            <a:off x="5287483" y="1524885"/>
            <a:ext cx="538849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5256224" y="2502954"/>
            <a:ext cx="601367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" name="TextBox 33"/>
          <p:cNvSpPr txBox="1"/>
          <p:nvPr/>
        </p:nvSpPr>
        <p:spPr>
          <a:xfrm>
            <a:off x="5249011" y="3481021"/>
            <a:ext cx="615794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9" name="Group 28"/>
          <p:cNvGrpSpPr/>
          <p:nvPr/>
        </p:nvGrpSpPr>
        <p:grpSpPr>
          <a:xfrm>
            <a:off x="6085033" y="1467333"/>
            <a:ext cx="2521115" cy="807392"/>
            <a:chOff x="719668" y="1675964"/>
            <a:chExt cx="2501622" cy="1076522"/>
          </a:xfrm>
        </p:grpSpPr>
        <p:sp>
          <p:nvSpPr>
            <p:cNvPr id="16" name="TextBox 36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37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6085033" y="2521677"/>
            <a:ext cx="2521115" cy="807392"/>
            <a:chOff x="719668" y="1675964"/>
            <a:chExt cx="2501622" cy="1076522"/>
          </a:xfrm>
        </p:grpSpPr>
        <p:sp>
          <p:nvSpPr>
            <p:cNvPr id="14" name="TextBox 39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0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6085033" y="3446940"/>
            <a:ext cx="2521115" cy="807392"/>
            <a:chOff x="719668" y="1675964"/>
            <a:chExt cx="2501622" cy="1076522"/>
          </a:xfrm>
        </p:grpSpPr>
        <p:sp>
          <p:nvSpPr>
            <p:cNvPr id="12" name="TextBox 42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3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Diamond 33">
            <a:extLst>
              <a:ext uri="{FF2B5EF4-FFF2-40B4-BE49-F238E27FC236}">
                <a16:creationId xmlns:a16="http://schemas.microsoft.com/office/drawing/2014/main" id="{6E8AFF56-9329-4014-9F6A-383633A68762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"/>
          <p:cNvSpPr/>
          <p:nvPr/>
        </p:nvSpPr>
        <p:spPr>
          <a:xfrm rot="2702816">
            <a:off x="1077445" y="1599650"/>
            <a:ext cx="1158793" cy="1158793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Rectangle: Rounded Corners 3"/>
          <p:cNvSpPr/>
          <p:nvPr/>
        </p:nvSpPr>
        <p:spPr>
          <a:xfrm rot="2702816">
            <a:off x="2532247" y="1599649"/>
            <a:ext cx="1158793" cy="1158793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Rectangle: Rounded Corners 4"/>
          <p:cNvSpPr/>
          <p:nvPr/>
        </p:nvSpPr>
        <p:spPr>
          <a:xfrm rot="2702816">
            <a:off x="3987050" y="1599648"/>
            <a:ext cx="1158793" cy="1158793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Rectangle: Rounded Corners 5"/>
          <p:cNvSpPr/>
          <p:nvPr/>
        </p:nvSpPr>
        <p:spPr>
          <a:xfrm rot="2702816">
            <a:off x="5441852" y="1599646"/>
            <a:ext cx="1158793" cy="1158793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5" name="Group 6"/>
          <p:cNvGrpSpPr/>
          <p:nvPr/>
        </p:nvGrpSpPr>
        <p:grpSpPr>
          <a:xfrm>
            <a:off x="1142491" y="1642553"/>
            <a:ext cx="6924066" cy="1028708"/>
            <a:chOff x="1518512" y="2827198"/>
            <a:chExt cx="9232087" cy="1371610"/>
          </a:xfrm>
        </p:grpSpPr>
        <p:sp>
          <p:nvSpPr>
            <p:cNvPr id="27" name="Freeform: Shape 8"/>
            <p:cNvSpPr/>
            <p:nvPr/>
          </p:nvSpPr>
          <p:spPr>
            <a:xfrm rot="2702816">
              <a:off x="1518512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9"/>
            <p:cNvSpPr txBox="1"/>
            <p:nvPr/>
          </p:nvSpPr>
          <p:spPr>
            <a:xfrm>
              <a:off x="2475920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9" name="Freeform: Shape 10"/>
            <p:cNvSpPr/>
            <p:nvPr/>
          </p:nvSpPr>
          <p:spPr>
            <a:xfrm rot="2702816">
              <a:off x="3458249" y="2827207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4415657" y="3282174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1" name="Freeform: Shape 12"/>
            <p:cNvSpPr/>
            <p:nvPr/>
          </p:nvSpPr>
          <p:spPr>
            <a:xfrm rot="2702816">
              <a:off x="5397986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6355394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3" name="Freeform: Shape 14"/>
            <p:cNvSpPr/>
            <p:nvPr/>
          </p:nvSpPr>
          <p:spPr>
            <a:xfrm rot="2702816">
              <a:off x="7337723" y="2827203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8295131" y="3282170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5" name="Freeform: Shape 16"/>
            <p:cNvSpPr/>
            <p:nvPr/>
          </p:nvSpPr>
          <p:spPr>
            <a:xfrm rot="2702816">
              <a:off x="9265482" y="2827198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10222890" y="3282165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sp>
        <p:nvSpPr>
          <p:cNvPr id="26" name="Rectangle: Rounded Corners 7"/>
          <p:cNvSpPr/>
          <p:nvPr/>
        </p:nvSpPr>
        <p:spPr>
          <a:xfrm rot="2702816">
            <a:off x="6887671" y="1599642"/>
            <a:ext cx="1158793" cy="1158793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Group 18"/>
          <p:cNvGrpSpPr/>
          <p:nvPr/>
        </p:nvGrpSpPr>
        <p:grpSpPr>
          <a:xfrm>
            <a:off x="824790" y="3068402"/>
            <a:ext cx="7494422" cy="642945"/>
            <a:chOff x="1395236" y="2161845"/>
            <a:chExt cx="11763384" cy="857260"/>
          </a:xfrm>
        </p:grpSpPr>
        <p:grpSp>
          <p:nvGrpSpPr>
            <p:cNvPr id="6" name="Group 19"/>
            <p:cNvGrpSpPr/>
            <p:nvPr/>
          </p:nvGrpSpPr>
          <p:grpSpPr>
            <a:xfrm>
              <a:off x="1395236" y="2161845"/>
              <a:ext cx="2315968" cy="857260"/>
              <a:chOff x="1681446" y="5001250"/>
              <a:chExt cx="2315968" cy="857260"/>
            </a:xfrm>
          </p:grpSpPr>
          <p:sp>
            <p:nvSpPr>
              <p:cNvPr id="19" name="TextBox 32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3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20"/>
            <p:cNvGrpSpPr/>
            <p:nvPr/>
          </p:nvGrpSpPr>
          <p:grpSpPr>
            <a:xfrm>
              <a:off x="3757090" y="2161845"/>
              <a:ext cx="2315968" cy="857260"/>
              <a:chOff x="1681446" y="5001250"/>
              <a:chExt cx="2315968" cy="857260"/>
            </a:xfrm>
          </p:grpSpPr>
          <p:sp>
            <p:nvSpPr>
              <p:cNvPr id="17" name="TextBox 30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31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21"/>
            <p:cNvGrpSpPr/>
            <p:nvPr/>
          </p:nvGrpSpPr>
          <p:grpSpPr>
            <a:xfrm>
              <a:off x="6118944" y="2161845"/>
              <a:ext cx="2315968" cy="857260"/>
              <a:chOff x="1681446" y="5001250"/>
              <a:chExt cx="2315968" cy="857260"/>
            </a:xfrm>
          </p:grpSpPr>
          <p:sp>
            <p:nvSpPr>
              <p:cNvPr id="15" name="TextBox 28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TextBox 29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8480797" y="2161845"/>
              <a:ext cx="2315969" cy="857260"/>
              <a:chOff x="1681445" y="5001250"/>
              <a:chExt cx="2315969" cy="857260"/>
            </a:xfrm>
          </p:grpSpPr>
          <p:sp>
            <p:nvSpPr>
              <p:cNvPr id="13" name="TextBox 26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27"/>
              <p:cNvSpPr txBox="1">
                <a:spLocks/>
              </p:cNvSpPr>
              <p:nvPr/>
            </p:nvSpPr>
            <p:spPr bwMode="auto">
              <a:xfrm>
                <a:off x="1681445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10842652" y="2161845"/>
              <a:ext cx="2315968" cy="857260"/>
              <a:chOff x="1681446" y="5001250"/>
              <a:chExt cx="2315968" cy="857260"/>
            </a:xfrm>
          </p:grpSpPr>
          <p:sp>
            <p:nvSpPr>
              <p:cNvPr id="11" name="TextBox 24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TextBox 25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Diamond 33">
            <a:extLst>
              <a:ext uri="{FF2B5EF4-FFF2-40B4-BE49-F238E27FC236}">
                <a16:creationId xmlns:a16="http://schemas.microsoft.com/office/drawing/2014/main" id="{5FD2FD63-7D4B-4724-8440-1748646233C8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901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1162" y="1422557"/>
            <a:ext cx="7881676" cy="1584114"/>
            <a:chOff x="631162" y="1422557"/>
            <a:chExt cx="7881676" cy="1584114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7B47BCE6-F15C-42BC-99C1-AF2D2B4072CC}"/>
                </a:ext>
              </a:extLst>
            </p:cNvPr>
            <p:cNvSpPr/>
            <p:nvPr/>
          </p:nvSpPr>
          <p:spPr>
            <a:xfrm rot="10800000">
              <a:off x="5279042" y="2016071"/>
              <a:ext cx="1149096" cy="99060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BE3351A6-E3B1-44C1-A962-508C05436DC0}"/>
                </a:ext>
              </a:extLst>
            </p:cNvPr>
            <p:cNvSpPr/>
            <p:nvPr/>
          </p:nvSpPr>
          <p:spPr>
            <a:xfrm rot="10800000">
              <a:off x="4005695" y="2016071"/>
              <a:ext cx="1149096" cy="9906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39EF560E-3B1A-458E-9FD2-1437721B2B45}"/>
                </a:ext>
              </a:extLst>
            </p:cNvPr>
            <p:cNvSpPr/>
            <p:nvPr/>
          </p:nvSpPr>
          <p:spPr>
            <a:xfrm rot="10800000">
              <a:off x="2732346" y="2016071"/>
              <a:ext cx="1149096" cy="9906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0F902FB-034A-4FA0-BEB1-F3A777A9146F}"/>
                </a:ext>
              </a:extLst>
            </p:cNvPr>
            <p:cNvGrpSpPr/>
            <p:nvPr/>
          </p:nvGrpSpPr>
          <p:grpSpPr>
            <a:xfrm>
              <a:off x="3190083" y="2232141"/>
              <a:ext cx="257058" cy="242508"/>
              <a:chOff x="3498850" y="1541463"/>
              <a:chExt cx="504825" cy="476250"/>
            </a:xfrm>
            <a:solidFill>
              <a:schemeClr val="bg1"/>
            </a:solidFill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2B032AE-A10C-44CC-AEAF-848677AEA8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5" y="1801813"/>
                <a:ext cx="61913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F73733E-46E9-4C9B-B6A7-1D41E27E3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850" y="1541463"/>
                <a:ext cx="504825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78F9883-3948-41CF-B4D2-D2C8F80F82C1}"/>
                </a:ext>
              </a:extLst>
            </p:cNvPr>
            <p:cNvGrpSpPr/>
            <p:nvPr/>
          </p:nvGrpSpPr>
          <p:grpSpPr>
            <a:xfrm>
              <a:off x="4488954" y="2191737"/>
              <a:ext cx="197483" cy="282906"/>
              <a:chOff x="3741341" y="1604128"/>
              <a:chExt cx="341313" cy="488950"/>
            </a:xfrm>
            <a:solidFill>
              <a:schemeClr val="bg1"/>
            </a:soli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AAB0FDD-DD8C-4738-9F15-C34BA7FCC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341" y="1604128"/>
                <a:ext cx="341313" cy="48895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935FBCB-6078-45EF-AA54-78A20E3D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9128" y="1680328"/>
                <a:ext cx="101600" cy="10001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AB4F5E3-CCE8-406F-B8F3-8EFF4E491F65}"/>
                </a:ext>
              </a:extLst>
            </p:cNvPr>
            <p:cNvGrpSpPr/>
            <p:nvPr/>
          </p:nvGrpSpPr>
          <p:grpSpPr>
            <a:xfrm>
              <a:off x="5735137" y="2207559"/>
              <a:ext cx="236905" cy="223742"/>
              <a:chOff x="10261600" y="2471738"/>
              <a:chExt cx="514350" cy="485775"/>
            </a:xfrm>
            <a:solidFill>
              <a:schemeClr val="bg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E84755B-73EE-49FA-8FD8-464E2CCDD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1600" y="2722563"/>
                <a:ext cx="476250" cy="234950"/>
              </a:xfrm>
              <a:custGeom>
                <a:avLst/>
                <a:gdLst>
                  <a:gd name="T0" fmla="*/ 121 w 124"/>
                  <a:gd name="T1" fmla="*/ 19 h 61"/>
                  <a:gd name="T2" fmla="*/ 116 w 124"/>
                  <a:gd name="T3" fmla="*/ 21 h 61"/>
                  <a:gd name="T4" fmla="*/ 66 w 124"/>
                  <a:gd name="T5" fmla="*/ 53 h 61"/>
                  <a:gd name="T6" fmla="*/ 19 w 124"/>
                  <a:gd name="T7" fmla="*/ 25 h 61"/>
                  <a:gd name="T8" fmla="*/ 29 w 124"/>
                  <a:gd name="T9" fmla="*/ 19 h 61"/>
                  <a:gd name="T10" fmla="*/ 29 w 124"/>
                  <a:gd name="T11" fmla="*/ 16 h 61"/>
                  <a:gd name="T12" fmla="*/ 3 w 124"/>
                  <a:gd name="T13" fmla="*/ 1 h 61"/>
                  <a:gd name="T14" fmla="*/ 0 w 124"/>
                  <a:gd name="T15" fmla="*/ 2 h 61"/>
                  <a:gd name="T16" fmla="*/ 0 w 124"/>
                  <a:gd name="T17" fmla="*/ 32 h 61"/>
                  <a:gd name="T18" fmla="*/ 3 w 124"/>
                  <a:gd name="T19" fmla="*/ 34 h 61"/>
                  <a:gd name="T20" fmla="*/ 12 w 124"/>
                  <a:gd name="T21" fmla="*/ 29 h 61"/>
                  <a:gd name="T22" fmla="*/ 66 w 124"/>
                  <a:gd name="T23" fmla="*/ 61 h 61"/>
                  <a:gd name="T24" fmla="*/ 123 w 124"/>
                  <a:gd name="T25" fmla="*/ 24 h 61"/>
                  <a:gd name="T26" fmla="*/ 121 w 124"/>
                  <a:gd name="T2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61">
                    <a:moveTo>
                      <a:pt x="121" y="19"/>
                    </a:moveTo>
                    <a:cubicBezTo>
                      <a:pt x="119" y="18"/>
                      <a:pt x="117" y="19"/>
                      <a:pt x="116" y="21"/>
                    </a:cubicBezTo>
                    <a:cubicBezTo>
                      <a:pt x="108" y="41"/>
                      <a:pt x="88" y="53"/>
                      <a:pt x="66" y="53"/>
                    </a:cubicBezTo>
                    <a:cubicBezTo>
                      <a:pt x="46" y="53"/>
                      <a:pt x="28" y="42"/>
                      <a:pt x="19" y="25"/>
                    </a:cubicBezTo>
                    <a:cubicBezTo>
                      <a:pt x="24" y="22"/>
                      <a:pt x="29" y="20"/>
                      <a:pt x="29" y="19"/>
                    </a:cubicBezTo>
                    <a:cubicBezTo>
                      <a:pt x="31" y="18"/>
                      <a:pt x="31" y="17"/>
                      <a:pt x="29" y="16"/>
                    </a:cubicBezTo>
                    <a:cubicBezTo>
                      <a:pt x="28" y="15"/>
                      <a:pt x="4" y="1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0" y="30"/>
                      <a:pt x="0" y="32"/>
                    </a:cubicBezTo>
                    <a:cubicBezTo>
                      <a:pt x="0" y="34"/>
                      <a:pt x="1" y="35"/>
                      <a:pt x="3" y="34"/>
                    </a:cubicBezTo>
                    <a:cubicBezTo>
                      <a:pt x="3" y="34"/>
                      <a:pt x="7" y="32"/>
                      <a:pt x="12" y="29"/>
                    </a:cubicBezTo>
                    <a:cubicBezTo>
                      <a:pt x="23" y="49"/>
                      <a:pt x="43" y="61"/>
                      <a:pt x="66" y="61"/>
                    </a:cubicBezTo>
                    <a:cubicBezTo>
                      <a:pt x="91" y="61"/>
                      <a:pt x="114" y="47"/>
                      <a:pt x="123" y="24"/>
                    </a:cubicBezTo>
                    <a:cubicBezTo>
                      <a:pt x="124" y="22"/>
                      <a:pt x="123" y="20"/>
                      <a:pt x="1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7A8CA9A-1242-4E42-B707-C4ED6616F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6525" y="2471738"/>
                <a:ext cx="479425" cy="239712"/>
              </a:xfrm>
              <a:custGeom>
                <a:avLst/>
                <a:gdLst>
                  <a:gd name="T0" fmla="*/ 125 w 125"/>
                  <a:gd name="T1" fmla="*/ 29 h 62"/>
                  <a:gd name="T2" fmla="*/ 122 w 125"/>
                  <a:gd name="T3" fmla="*/ 28 h 62"/>
                  <a:gd name="T4" fmla="*/ 112 w 125"/>
                  <a:gd name="T5" fmla="*/ 33 h 62"/>
                  <a:gd name="T6" fmla="*/ 57 w 125"/>
                  <a:gd name="T7" fmla="*/ 0 h 62"/>
                  <a:gd name="T8" fmla="*/ 0 w 125"/>
                  <a:gd name="T9" fmla="*/ 38 h 62"/>
                  <a:gd name="T10" fmla="*/ 2 w 125"/>
                  <a:gd name="T11" fmla="*/ 43 h 62"/>
                  <a:gd name="T12" fmla="*/ 8 w 125"/>
                  <a:gd name="T13" fmla="*/ 41 h 62"/>
                  <a:gd name="T14" fmla="*/ 57 w 125"/>
                  <a:gd name="T15" fmla="*/ 8 h 62"/>
                  <a:gd name="T16" fmla="*/ 106 w 125"/>
                  <a:gd name="T17" fmla="*/ 37 h 62"/>
                  <a:gd name="T18" fmla="*/ 96 w 125"/>
                  <a:gd name="T19" fmla="*/ 43 h 62"/>
                  <a:gd name="T20" fmla="*/ 96 w 125"/>
                  <a:gd name="T21" fmla="*/ 46 h 62"/>
                  <a:gd name="T22" fmla="*/ 122 w 125"/>
                  <a:gd name="T23" fmla="*/ 61 h 62"/>
                  <a:gd name="T24" fmla="*/ 125 w 125"/>
                  <a:gd name="T25" fmla="*/ 60 h 62"/>
                  <a:gd name="T26" fmla="*/ 125 w 125"/>
                  <a:gd name="T27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62">
                    <a:moveTo>
                      <a:pt x="125" y="29"/>
                    </a:moveTo>
                    <a:cubicBezTo>
                      <a:pt x="125" y="28"/>
                      <a:pt x="124" y="27"/>
                      <a:pt x="122" y="28"/>
                    </a:cubicBezTo>
                    <a:cubicBezTo>
                      <a:pt x="122" y="28"/>
                      <a:pt x="118" y="30"/>
                      <a:pt x="112" y="33"/>
                    </a:cubicBezTo>
                    <a:cubicBezTo>
                      <a:pt x="103" y="13"/>
                      <a:pt x="82" y="0"/>
                      <a:pt x="57" y="0"/>
                    </a:cubicBezTo>
                    <a:cubicBezTo>
                      <a:pt x="32" y="0"/>
                      <a:pt x="10" y="15"/>
                      <a:pt x="0" y="38"/>
                    </a:cubicBezTo>
                    <a:cubicBezTo>
                      <a:pt x="0" y="40"/>
                      <a:pt x="0" y="42"/>
                      <a:pt x="2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16" y="21"/>
                      <a:pt x="36" y="8"/>
                      <a:pt x="57" y="8"/>
                    </a:cubicBezTo>
                    <a:cubicBezTo>
                      <a:pt x="79" y="8"/>
                      <a:pt x="97" y="19"/>
                      <a:pt x="106" y="37"/>
                    </a:cubicBezTo>
                    <a:cubicBezTo>
                      <a:pt x="101" y="40"/>
                      <a:pt x="96" y="43"/>
                      <a:pt x="96" y="43"/>
                    </a:cubicBezTo>
                    <a:cubicBezTo>
                      <a:pt x="94" y="44"/>
                      <a:pt x="94" y="46"/>
                      <a:pt x="96" y="46"/>
                    </a:cubicBezTo>
                    <a:cubicBezTo>
                      <a:pt x="97" y="47"/>
                      <a:pt x="121" y="60"/>
                      <a:pt x="122" y="61"/>
                    </a:cubicBezTo>
                    <a:cubicBezTo>
                      <a:pt x="124" y="62"/>
                      <a:pt x="125" y="61"/>
                      <a:pt x="125" y="60"/>
                    </a:cubicBezTo>
                    <a:cubicBezTo>
                      <a:pt x="125" y="57"/>
                      <a:pt x="125" y="31"/>
                      <a:pt x="1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DF3DD90-D869-4F7C-8E78-501954528E56}"/>
                </a:ext>
              </a:extLst>
            </p:cNvPr>
            <p:cNvCxnSpPr/>
            <p:nvPr/>
          </p:nvCxnSpPr>
          <p:spPr>
            <a:xfrm flipH="1">
              <a:off x="2474893" y="1779042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AAA8DB9-B787-436D-9617-2D9EB43F6A2D}"/>
                </a:ext>
              </a:extLst>
            </p:cNvPr>
            <p:cNvCxnSpPr/>
            <p:nvPr/>
          </p:nvCxnSpPr>
          <p:spPr>
            <a:xfrm flipV="1">
              <a:off x="3306249" y="1776111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799CF52-3806-406A-8FB3-0BEF265A15BE}"/>
                </a:ext>
              </a:extLst>
            </p:cNvPr>
            <p:cNvCxnSpPr/>
            <p:nvPr/>
          </p:nvCxnSpPr>
          <p:spPr>
            <a:xfrm flipH="1">
              <a:off x="5846874" y="1779042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690FCEC-EC69-4A7B-B7AE-C872B22B30CD}"/>
                </a:ext>
              </a:extLst>
            </p:cNvPr>
            <p:cNvCxnSpPr/>
            <p:nvPr/>
          </p:nvCxnSpPr>
          <p:spPr>
            <a:xfrm flipV="1">
              <a:off x="5848621" y="1776111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1">
              <a:extLst>
                <a:ext uri="{FF2B5EF4-FFF2-40B4-BE49-F238E27FC236}">
                  <a16:creationId xmlns:a16="http://schemas.microsoft.com/office/drawing/2014/main" id="{B3B5F2A6-90D1-418A-8F82-B59A3B75C746}"/>
                </a:ext>
              </a:extLst>
            </p:cNvPr>
            <p:cNvSpPr txBox="1"/>
            <p:nvPr/>
          </p:nvSpPr>
          <p:spPr>
            <a:xfrm>
              <a:off x="631162" y="142255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22">
              <a:extLst>
                <a:ext uri="{FF2B5EF4-FFF2-40B4-BE49-F238E27FC236}">
                  <a16:creationId xmlns:a16="http://schemas.microsoft.com/office/drawing/2014/main" id="{A98BDF8B-F49F-4BB3-8A1C-D263BC03561C}"/>
                </a:ext>
              </a:extLst>
            </p:cNvPr>
            <p:cNvSpPr txBox="1"/>
            <p:nvPr/>
          </p:nvSpPr>
          <p:spPr>
            <a:xfrm>
              <a:off x="631162" y="1655052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cs typeface="+mn-ea"/>
                  <a:sym typeface="+mn-lt"/>
                </a:rPr>
              </a:b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文本框 227">
              <a:extLst>
                <a:ext uri="{FF2B5EF4-FFF2-40B4-BE49-F238E27FC236}">
                  <a16:creationId xmlns:a16="http://schemas.microsoft.com/office/drawing/2014/main" id="{4646089F-BEDC-40B0-A16B-EB836A826E7F}"/>
                </a:ext>
              </a:extLst>
            </p:cNvPr>
            <p:cNvSpPr txBox="1"/>
            <p:nvPr/>
          </p:nvSpPr>
          <p:spPr>
            <a:xfrm>
              <a:off x="6677576" y="1424764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文本框 228">
              <a:extLst>
                <a:ext uri="{FF2B5EF4-FFF2-40B4-BE49-F238E27FC236}">
                  <a16:creationId xmlns:a16="http://schemas.microsoft.com/office/drawing/2014/main" id="{04BBBFB7-584A-4945-8AD2-D9AF66B18E1F}"/>
                </a:ext>
              </a:extLst>
            </p:cNvPr>
            <p:cNvSpPr txBox="1"/>
            <p:nvPr/>
          </p:nvSpPr>
          <p:spPr>
            <a:xfrm>
              <a:off x="6678173" y="1657259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70274" y="2256030"/>
            <a:ext cx="6621554" cy="2307226"/>
            <a:chOff x="1270274" y="2256030"/>
            <a:chExt cx="6621554" cy="2307226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3D9354A4-7B16-492C-B161-E0EA5BC35731}"/>
                </a:ext>
              </a:extLst>
            </p:cNvPr>
            <p:cNvSpPr/>
            <p:nvPr/>
          </p:nvSpPr>
          <p:spPr>
            <a:xfrm>
              <a:off x="3373997" y="2256030"/>
              <a:ext cx="1149096" cy="990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B59BBAA4-5F4E-481D-8C6B-6FAC44317C5C}"/>
                </a:ext>
              </a:extLst>
            </p:cNvPr>
            <p:cNvSpPr/>
            <p:nvPr/>
          </p:nvSpPr>
          <p:spPr>
            <a:xfrm>
              <a:off x="4647345" y="2256030"/>
              <a:ext cx="1149096" cy="9906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D86BB2D-90C8-4CE9-BF69-41E44ED8D440}"/>
                </a:ext>
              </a:extLst>
            </p:cNvPr>
            <p:cNvGrpSpPr/>
            <p:nvPr/>
          </p:nvGrpSpPr>
          <p:grpSpPr>
            <a:xfrm>
              <a:off x="3812299" y="2793510"/>
              <a:ext cx="251470" cy="252284"/>
              <a:chOff x="3206750" y="1381125"/>
              <a:chExt cx="490538" cy="492125"/>
            </a:xfrm>
            <a:solidFill>
              <a:schemeClr val="bg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261DB39-D640-46B4-872C-3ED04A4EF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750" y="1381125"/>
                <a:ext cx="490538" cy="492125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0B7638B-7CB6-4C5C-B756-29EEF30D7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775" y="1458913"/>
                <a:ext cx="114300" cy="114300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B594598-3C28-4041-9B2F-963BB1382B51}"/>
                </a:ext>
              </a:extLst>
            </p:cNvPr>
            <p:cNvGrpSpPr/>
            <p:nvPr/>
          </p:nvGrpSpPr>
          <p:grpSpPr>
            <a:xfrm>
              <a:off x="5053411" y="2820765"/>
              <a:ext cx="311953" cy="197775"/>
              <a:chOff x="7726363" y="1603045"/>
              <a:chExt cx="876914" cy="555955"/>
            </a:xfrm>
            <a:solidFill>
              <a:schemeClr val="bg1"/>
            </a:solidFill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886B330E-8867-49EF-A9F1-C57792D9BA9E}"/>
                  </a:ext>
                </a:extLst>
              </p:cNvPr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402780A9-ACF2-4DE9-BBAA-738534ACD8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19EA293-A257-408F-8D96-10C18DB8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361DB794-9804-4232-B335-3C3BCABA9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7C0C0EDE-2DCD-4FE4-A921-D57700DA0797}"/>
                  </a:ext>
                </a:extLst>
              </p:cNvPr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910EC275-DF6D-4C75-AF1A-B17F16F08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5D1EA917-4476-4B35-8C39-E1C6C8CFE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427051CC-0509-438F-A5A2-9EAAA5CCB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6B70344-F553-4085-9418-8F802F9D94B5}"/>
                </a:ext>
              </a:extLst>
            </p:cNvPr>
            <p:cNvCxnSpPr/>
            <p:nvPr/>
          </p:nvCxnSpPr>
          <p:spPr>
            <a:xfrm>
              <a:off x="4580242" y="3018540"/>
              <a:ext cx="0" cy="620941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F2B6FA3-A9BA-4882-ADF9-30F9F0AD2261}"/>
                </a:ext>
              </a:extLst>
            </p:cNvPr>
            <p:cNvCxnSpPr/>
            <p:nvPr/>
          </p:nvCxnSpPr>
          <p:spPr>
            <a:xfrm flipH="1" flipV="1">
              <a:off x="3116175" y="3481827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A18ABD8-79D3-4D0C-8B04-9838073B8E2B}"/>
                </a:ext>
              </a:extLst>
            </p:cNvPr>
            <p:cNvCxnSpPr/>
            <p:nvPr/>
          </p:nvCxnSpPr>
          <p:spPr>
            <a:xfrm>
              <a:off x="3947531" y="3244799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CF7BEF1-0196-4FCF-9515-8CD0FD939E00}"/>
                </a:ext>
              </a:extLst>
            </p:cNvPr>
            <p:cNvCxnSpPr/>
            <p:nvPr/>
          </p:nvCxnSpPr>
          <p:spPr>
            <a:xfrm flipH="1" flipV="1">
              <a:off x="5219712" y="3481827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4EDECB7-CD90-4094-B709-CF2B2EF16A24}"/>
                </a:ext>
              </a:extLst>
            </p:cNvPr>
            <p:cNvCxnSpPr/>
            <p:nvPr/>
          </p:nvCxnSpPr>
          <p:spPr>
            <a:xfrm>
              <a:off x="5221459" y="3244799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23">
              <a:extLst>
                <a:ext uri="{FF2B5EF4-FFF2-40B4-BE49-F238E27FC236}">
                  <a16:creationId xmlns:a16="http://schemas.microsoft.com/office/drawing/2014/main" id="{1A0EB254-4387-4607-AE85-B3FFEEE7EAC8}"/>
                </a:ext>
              </a:extLst>
            </p:cNvPr>
            <p:cNvSpPr txBox="1"/>
            <p:nvPr/>
          </p:nvSpPr>
          <p:spPr>
            <a:xfrm>
              <a:off x="1270274" y="310943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文本框 224">
              <a:extLst>
                <a:ext uri="{FF2B5EF4-FFF2-40B4-BE49-F238E27FC236}">
                  <a16:creationId xmlns:a16="http://schemas.microsoft.com/office/drawing/2014/main" id="{E01036C0-0C86-4159-BC44-1D78B25B35DD}"/>
                </a:ext>
              </a:extLst>
            </p:cNvPr>
            <p:cNvSpPr txBox="1"/>
            <p:nvPr/>
          </p:nvSpPr>
          <p:spPr>
            <a:xfrm>
              <a:off x="1270274" y="3341931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文本框 225">
              <a:extLst>
                <a:ext uri="{FF2B5EF4-FFF2-40B4-BE49-F238E27FC236}">
                  <a16:creationId xmlns:a16="http://schemas.microsoft.com/office/drawing/2014/main" id="{55EF060A-5A9E-4DD2-B05E-7FD380242DF3}"/>
                </a:ext>
              </a:extLst>
            </p:cNvPr>
            <p:cNvSpPr txBox="1"/>
            <p:nvPr/>
          </p:nvSpPr>
          <p:spPr>
            <a:xfrm>
              <a:off x="6056566" y="310943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226">
              <a:extLst>
                <a:ext uri="{FF2B5EF4-FFF2-40B4-BE49-F238E27FC236}">
                  <a16:creationId xmlns:a16="http://schemas.microsoft.com/office/drawing/2014/main" id="{82E68B51-BBF1-4F8B-87E4-3F0983CC2940}"/>
                </a:ext>
              </a:extLst>
            </p:cNvPr>
            <p:cNvSpPr txBox="1"/>
            <p:nvPr/>
          </p:nvSpPr>
          <p:spPr>
            <a:xfrm>
              <a:off x="6057163" y="3341931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文本框 229">
              <a:extLst>
                <a:ext uri="{FF2B5EF4-FFF2-40B4-BE49-F238E27FC236}">
                  <a16:creationId xmlns:a16="http://schemas.microsoft.com/office/drawing/2014/main" id="{CE1EC784-4687-4A07-A214-48A7261FCAF0}"/>
                </a:ext>
              </a:extLst>
            </p:cNvPr>
            <p:cNvSpPr txBox="1"/>
            <p:nvPr/>
          </p:nvSpPr>
          <p:spPr>
            <a:xfrm>
              <a:off x="3938034" y="3794076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文本框 230">
              <a:extLst>
                <a:ext uri="{FF2B5EF4-FFF2-40B4-BE49-F238E27FC236}">
                  <a16:creationId xmlns:a16="http://schemas.microsoft.com/office/drawing/2014/main" id="{00603800-9DF1-4BDE-8860-E2944D578E68}"/>
                </a:ext>
              </a:extLst>
            </p:cNvPr>
            <p:cNvSpPr txBox="1"/>
            <p:nvPr/>
          </p:nvSpPr>
          <p:spPr>
            <a:xfrm>
              <a:off x="3938631" y="4026570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Diamond 33">
            <a:extLst>
              <a:ext uri="{FF2B5EF4-FFF2-40B4-BE49-F238E27FC236}">
                <a16:creationId xmlns:a16="http://schemas.microsoft.com/office/drawing/2014/main" id="{A11004D4-6596-4C83-9033-2224FC91540E}"/>
              </a:ext>
            </a:extLst>
          </p:cNvPr>
          <p:cNvSpPr/>
          <p:nvPr/>
        </p:nvSpPr>
        <p:spPr>
          <a:xfrm>
            <a:off x="321760" y="254774"/>
            <a:ext cx="250083" cy="25008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9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11D406-25D9-4F9E-B5DD-CC759B8281EC}"/>
              </a:ext>
            </a:extLst>
          </p:cNvPr>
          <p:cNvGrpSpPr/>
          <p:nvPr/>
        </p:nvGrpSpPr>
        <p:grpSpPr>
          <a:xfrm>
            <a:off x="3118121" y="1292364"/>
            <a:ext cx="1656184" cy="2209836"/>
            <a:chOff x="3118121" y="1292364"/>
            <a:chExt cx="1656184" cy="220983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248CE6D-AE54-4C30-95A1-639C0A6A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1292364"/>
              <a:ext cx="1103895" cy="1105259"/>
            </a:xfrm>
            <a:custGeom>
              <a:avLst/>
              <a:gdLst>
                <a:gd name="T0" fmla="*/ 809 w 1619"/>
                <a:gd name="T1" fmla="*/ 1621 h 1621"/>
                <a:gd name="T2" fmla="*/ 0 w 1619"/>
                <a:gd name="T3" fmla="*/ 810 h 1621"/>
                <a:gd name="T4" fmla="*/ 809 w 1619"/>
                <a:gd name="T5" fmla="*/ 0 h 1621"/>
                <a:gd name="T6" fmla="*/ 1619 w 1619"/>
                <a:gd name="T7" fmla="*/ 810 h 1621"/>
                <a:gd name="T8" fmla="*/ 809 w 1619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1">
                  <a:moveTo>
                    <a:pt x="809" y="1621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1"/>
                  </a:lnTo>
                  <a:close/>
                </a:path>
              </a:pathLst>
            </a:custGeom>
            <a:solidFill>
              <a:srgbClr val="DD2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270386EC-C28B-481D-9A25-3DAD1BD7E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121" y="2397623"/>
              <a:ext cx="1103895" cy="1104577"/>
            </a:xfrm>
            <a:custGeom>
              <a:avLst/>
              <a:gdLst>
                <a:gd name="T0" fmla="*/ 809 w 1619"/>
                <a:gd name="T1" fmla="*/ 1620 h 1620"/>
                <a:gd name="T2" fmla="*/ 0 w 1619"/>
                <a:gd name="T3" fmla="*/ 810 h 1620"/>
                <a:gd name="T4" fmla="*/ 809 w 1619"/>
                <a:gd name="T5" fmla="*/ 0 h 1620"/>
                <a:gd name="T6" fmla="*/ 1619 w 1619"/>
                <a:gd name="T7" fmla="*/ 810 h 1620"/>
                <a:gd name="T8" fmla="*/ 809 w 1619"/>
                <a:gd name="T9" fmla="*/ 1620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9" h="1620">
                  <a:moveTo>
                    <a:pt x="809" y="1620"/>
                  </a:moveTo>
                  <a:lnTo>
                    <a:pt x="0" y="810"/>
                  </a:lnTo>
                  <a:lnTo>
                    <a:pt x="809" y="0"/>
                  </a:lnTo>
                  <a:lnTo>
                    <a:pt x="1619" y="810"/>
                  </a:lnTo>
                  <a:lnTo>
                    <a:pt x="809" y="1620"/>
                  </a:lnTo>
                  <a:close/>
                </a:path>
              </a:pathLst>
            </a:custGeom>
            <a:solidFill>
              <a:srgbClr val="961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2F8A224B-012B-4651-8CFD-11B156CD7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728" y="1844653"/>
              <a:ext cx="1104577" cy="1105259"/>
            </a:xfrm>
            <a:custGeom>
              <a:avLst/>
              <a:gdLst>
                <a:gd name="T0" fmla="*/ 810 w 1620"/>
                <a:gd name="T1" fmla="*/ 1621 h 1621"/>
                <a:gd name="T2" fmla="*/ 0 w 1620"/>
                <a:gd name="T3" fmla="*/ 811 h 1621"/>
                <a:gd name="T4" fmla="*/ 810 w 1620"/>
                <a:gd name="T5" fmla="*/ 0 h 1621"/>
                <a:gd name="T6" fmla="*/ 1620 w 1620"/>
                <a:gd name="T7" fmla="*/ 811 h 1621"/>
                <a:gd name="T8" fmla="*/ 810 w 1620"/>
                <a:gd name="T9" fmla="*/ 162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0" h="1621">
                  <a:moveTo>
                    <a:pt x="810" y="1621"/>
                  </a:moveTo>
                  <a:lnTo>
                    <a:pt x="0" y="811"/>
                  </a:lnTo>
                  <a:lnTo>
                    <a:pt x="810" y="0"/>
                  </a:lnTo>
                  <a:lnTo>
                    <a:pt x="1620" y="811"/>
                  </a:lnTo>
                  <a:lnTo>
                    <a:pt x="810" y="1621"/>
                  </a:lnTo>
                  <a:close/>
                </a:path>
              </a:pathLst>
            </a:custGeom>
            <a:solidFill>
              <a:srgbClr val="B7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E0D1B5A-9DCF-4257-8205-2A38F1B0908D}"/>
              </a:ext>
            </a:extLst>
          </p:cNvPr>
          <p:cNvGrpSpPr/>
          <p:nvPr/>
        </p:nvGrpSpPr>
        <p:grpSpPr>
          <a:xfrm>
            <a:off x="3824249" y="1305265"/>
            <a:ext cx="1196801" cy="1047633"/>
            <a:chOff x="2202008" y="436205"/>
            <a:chExt cx="1871412" cy="1638160"/>
          </a:xfrm>
        </p:grpSpPr>
        <p:sp>
          <p:nvSpPr>
            <p:cNvPr id="19" name="Freeform 3301">
              <a:extLst>
                <a:ext uri="{FF2B5EF4-FFF2-40B4-BE49-F238E27FC236}">
                  <a16:creationId xmlns:a16="http://schemas.microsoft.com/office/drawing/2014/main" id="{4C1303DF-454A-407E-AF9A-FA4D67521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008" y="436205"/>
              <a:ext cx="1636640" cy="1638160"/>
            </a:xfrm>
            <a:custGeom>
              <a:avLst/>
              <a:gdLst>
                <a:gd name="T0" fmla="*/ 1617 w 3233"/>
                <a:gd name="T1" fmla="*/ 3236 h 3236"/>
                <a:gd name="T2" fmla="*/ 0 w 3233"/>
                <a:gd name="T3" fmla="*/ 1619 h 3236"/>
                <a:gd name="T4" fmla="*/ 1617 w 3233"/>
                <a:gd name="T5" fmla="*/ 0 h 3236"/>
                <a:gd name="T6" fmla="*/ 3233 w 3233"/>
                <a:gd name="T7" fmla="*/ 1619 h 3236"/>
                <a:gd name="T8" fmla="*/ 1617 w 3233"/>
                <a:gd name="T9" fmla="*/ 3236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3" h="3236">
                  <a:moveTo>
                    <a:pt x="1617" y="3236"/>
                  </a:moveTo>
                  <a:lnTo>
                    <a:pt x="0" y="1619"/>
                  </a:lnTo>
                  <a:lnTo>
                    <a:pt x="1617" y="0"/>
                  </a:lnTo>
                  <a:lnTo>
                    <a:pt x="3233" y="1619"/>
                  </a:lnTo>
                  <a:lnTo>
                    <a:pt x="1617" y="323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3B52D53-6248-4321-84C7-99E6B05713DF}"/>
                </a:ext>
              </a:extLst>
            </p:cNvPr>
            <p:cNvSpPr/>
            <p:nvPr/>
          </p:nvSpPr>
          <p:spPr>
            <a:xfrm>
              <a:off x="2605858" y="732250"/>
              <a:ext cx="1467562" cy="1106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spc="300" dirty="0">
                  <a:solidFill>
                    <a:schemeClr val="bg1"/>
                  </a:solidFill>
                  <a:latin typeface="Agency FB" panose="020B050302020202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34">
            <a:extLst>
              <a:ext uri="{FF2B5EF4-FFF2-40B4-BE49-F238E27FC236}">
                <a16:creationId xmlns:a16="http://schemas.microsoft.com/office/drawing/2014/main" id="{444D2572-3419-4962-BEAA-12A1F1FFB05B}"/>
              </a:ext>
            </a:extLst>
          </p:cNvPr>
          <p:cNvGrpSpPr/>
          <p:nvPr/>
        </p:nvGrpSpPr>
        <p:grpSpPr>
          <a:xfrm>
            <a:off x="4690569" y="1835314"/>
            <a:ext cx="3024546" cy="880452"/>
            <a:chOff x="5672038" y="902658"/>
            <a:chExt cx="4307036" cy="1173937"/>
          </a:xfrm>
        </p:grpSpPr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49245191-C4F9-4E1A-8A5D-2734E4548901}"/>
                </a:ext>
              </a:extLst>
            </p:cNvPr>
            <p:cNvSpPr txBox="1"/>
            <p:nvPr/>
          </p:nvSpPr>
          <p:spPr>
            <a:xfrm>
              <a:off x="5672038" y="902658"/>
              <a:ext cx="4232109" cy="80959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2800" b="1" dirty="0">
                  <a:solidFill>
                    <a:srgbClr val="33333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7BE5F93C-CD4E-4B05-858C-D3B92E7E3051}"/>
                </a:ext>
              </a:extLst>
            </p:cNvPr>
            <p:cNvSpPr txBox="1">
              <a:spLocks/>
            </p:cNvSpPr>
            <p:nvPr/>
          </p:nvSpPr>
          <p:spPr>
            <a:xfrm>
              <a:off x="5746965" y="1756227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365CC1E-4DF7-498A-8D1F-DE15CBADFC7B}"/>
              </a:ext>
            </a:extLst>
          </p:cNvPr>
          <p:cNvGrpSpPr/>
          <p:nvPr/>
        </p:nvGrpSpPr>
        <p:grpSpPr>
          <a:xfrm>
            <a:off x="1187624" y="1059582"/>
            <a:ext cx="2796817" cy="2798546"/>
            <a:chOff x="265239" y="1114832"/>
            <a:chExt cx="2796817" cy="2798546"/>
          </a:xfrm>
        </p:grpSpPr>
        <p:sp>
          <p:nvSpPr>
            <p:cNvPr id="25" name="Freeform 3297">
              <a:extLst>
                <a:ext uri="{FF2B5EF4-FFF2-40B4-BE49-F238E27FC236}">
                  <a16:creationId xmlns:a16="http://schemas.microsoft.com/office/drawing/2014/main" id="{5191B71B-046A-4B26-A041-8E63FF756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97">
              <a:extLst>
                <a:ext uri="{FF2B5EF4-FFF2-40B4-BE49-F238E27FC236}">
                  <a16:creationId xmlns:a16="http://schemas.microsoft.com/office/drawing/2014/main" id="{796C52AD-8565-452D-B610-6452EB8C4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79" y="1266619"/>
              <a:ext cx="2469149" cy="247067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5e91cf-58a4-4e71-b536-74e4c4e9b22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22416f-efa3-4c31-81a2-9a4e77b6f8e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3f4aaf-0e62-4474-aa9f-96331e8795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0534ae4-b001-4cfa-bb10-a4c5566e7ab8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71C2B"/>
      </a:accent1>
      <a:accent2>
        <a:srgbClr val="333333"/>
      </a:accent2>
      <a:accent3>
        <a:srgbClr val="B71C2B"/>
      </a:accent3>
      <a:accent4>
        <a:srgbClr val="333333"/>
      </a:accent4>
      <a:accent5>
        <a:srgbClr val="B71C2B"/>
      </a:accent5>
      <a:accent6>
        <a:srgbClr val="333333"/>
      </a:accent6>
      <a:hlink>
        <a:srgbClr val="586371"/>
      </a:hlink>
      <a:folHlink>
        <a:srgbClr val="3B424B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B71C2B"/>
    </a:accent1>
    <a:accent2>
      <a:srgbClr val="333333"/>
    </a:accent2>
    <a:accent3>
      <a:srgbClr val="B71C2B"/>
    </a:accent3>
    <a:accent4>
      <a:srgbClr val="333333"/>
    </a:accent4>
    <a:accent5>
      <a:srgbClr val="B71C2B"/>
    </a:accent5>
    <a:accent6>
      <a:srgbClr val="333333"/>
    </a:accent6>
    <a:hlink>
      <a:srgbClr val="586371"/>
    </a:hlink>
    <a:folHlink>
      <a:srgbClr val="3B424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2951</TotalTime>
  <Words>1431</Words>
  <Application>Microsoft Office PowerPoint</Application>
  <PresentationFormat>全屏显示(16:9)</PresentationFormat>
  <Paragraphs>270</Paragraphs>
  <Slides>25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250</cp:revision>
  <dcterms:created xsi:type="dcterms:W3CDTF">2015-12-11T17:46:17Z</dcterms:created>
  <dcterms:modified xsi:type="dcterms:W3CDTF">2018-01-13T13:17:52Z</dcterms:modified>
</cp:coreProperties>
</file>