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8" r:id="rId3"/>
    <p:sldId id="261" r:id="rId4"/>
    <p:sldId id="262" r:id="rId5"/>
    <p:sldId id="263" r:id="rId6"/>
    <p:sldId id="264" r:id="rId7"/>
    <p:sldId id="265" r:id="rId8"/>
    <p:sldId id="267" r:id="rId9"/>
    <p:sldId id="272" r:id="rId10"/>
    <p:sldId id="268" r:id="rId11"/>
    <p:sldId id="270" r:id="rId12"/>
    <p:sldId id="271" r:id="rId13"/>
    <p:sldId id="273" r:id="rId14"/>
    <p:sldId id="274" r:id="rId15"/>
    <p:sldId id="275" r:id="rId16"/>
    <p:sldId id="276" r:id="rId17"/>
    <p:sldId id="277" r:id="rId18"/>
    <p:sldId id="278" r:id="rId19"/>
    <p:sldId id="256" r:id="rId20"/>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9" d="100"/>
          <a:sy n="99" d="100"/>
        </p:scale>
        <p:origin x="-996" y="-96"/>
      </p:cViewPr>
      <p:guideLst>
        <p:guide orient="horz" pos="2160"/>
        <p:guide pos="3851"/>
      </p:guideLst>
    </p:cSldViewPr>
  </p:slideViewPr>
  <p:notesTextViewPr>
    <p:cViewPr>
      <p:scale>
        <a:sx n="1" d="1"/>
        <a:sy n="1" d="1"/>
      </p:scale>
      <p:origin x="0" y="0"/>
    </p:cViewPr>
  </p:notesTextViewPr>
  <p:gridSpacing cx="69848" cy="6984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596C8F3D-8BE8-40C0-BA5C-5DE8BD07D975}" type="datetime1">
              <a:rPr lang="zh-CN" altLang="en-US"/>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pPr>
              <a:defRPr/>
            </a:pPr>
            <a:fld id="{F06705FB-AB50-4DCA-B608-B292C213EC4F}" type="slidenum">
              <a:rPr lang="zh-CN" altLang="en-US"/>
            </a:fld>
            <a:endParaRPr lang="zh-CN" altLang="en-US" sz="1800">
              <a:solidFill>
                <a:schemeClr val="tx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0AC2B909-8B58-4CBC-B364-0A794F0F7148}" type="datetime1">
              <a:rPr lang="zh-CN" altLang="en-US"/>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pPr>
              <a:defRPr/>
            </a:pPr>
            <a:fld id="{9AD1D044-810E-4A8E-A906-31A65ABC387E}" type="slidenum">
              <a:rPr lang="zh-CN" altLang="en-US"/>
            </a:fld>
            <a:endParaRPr lang="zh-CN" altLang="en-US" sz="1800">
              <a:solidFill>
                <a:schemeClr val="tx1"/>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5887FEA9-C9F6-4515-991F-1BE0B6D9977D}" type="datetime1">
              <a:rPr lang="zh-CN" altLang="en-US"/>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pPr>
              <a:defRPr/>
            </a:pPr>
            <a:fld id="{C20D7D40-F652-4267-8FF7-F60652D98C9A}" type="slidenum">
              <a:rPr lang="zh-CN" altLang="en-US"/>
            </a:fld>
            <a:endParaRPr lang="zh-CN" altLang="en-US" sz="1800">
              <a:solidFill>
                <a:schemeClr val="tx1"/>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p:txBody>
          <a:bodyPr/>
          <a:lstStyle>
            <a:lvl1pPr>
              <a:defRPr/>
            </a:lvl1pPr>
          </a:lstStyle>
          <a:p>
            <a:pPr>
              <a:defRPr/>
            </a:pPr>
            <a:fld id="{BE8BFAB1-3B49-4432-AD3C-94D13650BFAE}" type="datetime1">
              <a:rPr lang="zh-CN" altLang="en-US"/>
            </a:fld>
            <a:endParaRPr lang="zh-CN" altLang="en-US" sz="1800">
              <a:solidFill>
                <a:schemeClr val="tx1"/>
              </a:solidFill>
            </a:endParaRPr>
          </a:p>
        </p:txBody>
      </p:sp>
      <p:sp>
        <p:nvSpPr>
          <p:cNvPr id="4"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p:txBody>
          <a:bodyPr/>
          <a:lstStyle>
            <a:lvl1pPr>
              <a:defRPr/>
            </a:lvl1pPr>
          </a:lstStyle>
          <a:p>
            <a:pPr>
              <a:defRPr/>
            </a:pPr>
            <a:fld id="{213B2E5E-0F61-4419-8FB0-3AD1D4CADF33}" type="slidenum">
              <a:rPr lang="zh-CN" altLang="en-US"/>
            </a:fld>
            <a:endParaRPr lang="zh-CN" altLang="en-US" sz="1800">
              <a:solidFill>
                <a:schemeClr val="tx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noChangeArrowheads="1"/>
          </p:cNvSpPr>
          <p:nvPr>
            <p:ph type="dt" sz="half" idx="10"/>
          </p:nvPr>
        </p:nvSpPr>
        <p:spPr/>
        <p:txBody>
          <a:bodyPr/>
          <a:lstStyle>
            <a:lvl1pPr>
              <a:defRPr/>
            </a:lvl1pPr>
          </a:lstStyle>
          <a:p>
            <a:pPr>
              <a:defRPr/>
            </a:pPr>
            <a:fld id="{91B4AF47-C063-48AF-A49E-7B9FE1B63312}" type="datetime1">
              <a:rPr lang="zh-CN" altLang="en-US"/>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pPr>
              <a:defRPr/>
            </a:pPr>
            <a:fld id="{9465EF1C-3A13-4051-A6E5-875A9F53B43C}" type="slidenum">
              <a:rPr lang="zh-CN" altLang="en-US"/>
            </a:fld>
            <a:endParaRPr lang="zh-CN" altLang="en-US" sz="1800">
              <a:solidFill>
                <a:schemeClr val="tx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noChangeArrowheads="1"/>
          </p:cNvSpPr>
          <p:nvPr>
            <p:ph type="dt" sz="half" idx="10"/>
          </p:nvPr>
        </p:nvSpPr>
        <p:spPr/>
        <p:txBody>
          <a:bodyPr/>
          <a:lstStyle>
            <a:lvl1pPr>
              <a:defRPr/>
            </a:lvl1pPr>
          </a:lstStyle>
          <a:p>
            <a:pPr>
              <a:defRPr/>
            </a:pPr>
            <a:fld id="{0EFFA45E-7B11-48EA-9C66-63A2E294A7DC}" type="datetime1">
              <a:rPr lang="zh-CN" altLang="en-US"/>
            </a:fld>
            <a:endParaRPr lang="zh-CN" altLang="en-US" sz="1800">
              <a:solidFill>
                <a:schemeClr val="tx1"/>
              </a:solidFill>
            </a:endParaRPr>
          </a:p>
        </p:txBody>
      </p:sp>
      <p:sp>
        <p:nvSpPr>
          <p:cNvPr id="5"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p:txBody>
          <a:bodyPr/>
          <a:lstStyle>
            <a:lvl1pPr>
              <a:defRPr/>
            </a:lvl1pPr>
          </a:lstStyle>
          <a:p>
            <a:pPr>
              <a:defRPr/>
            </a:pPr>
            <a:fld id="{9C4B8B58-200E-4D5C-ABA2-37E84FC0B2B7}" type="slidenum">
              <a:rPr lang="zh-CN" altLang="en-US"/>
            </a:fld>
            <a:endParaRPr lang="zh-CN" altLang="en-US" sz="1800">
              <a:solidFill>
                <a:schemeClr val="tx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noChangeArrowheads="1"/>
          </p:cNvSpPr>
          <p:nvPr>
            <p:ph type="dt" sz="half" idx="10"/>
          </p:nvPr>
        </p:nvSpPr>
        <p:spPr/>
        <p:txBody>
          <a:bodyPr/>
          <a:lstStyle>
            <a:lvl1pPr>
              <a:defRPr/>
            </a:lvl1pPr>
          </a:lstStyle>
          <a:p>
            <a:pPr>
              <a:defRPr/>
            </a:pPr>
            <a:fld id="{044461DD-11F8-426E-95CF-756DD30EE870}" type="datetime1">
              <a:rPr lang="zh-CN" altLang="en-US"/>
            </a:fld>
            <a:endParaRPr lang="zh-CN" altLang="en-US" sz="1800">
              <a:solidFill>
                <a:schemeClr val="tx1"/>
              </a:solidFill>
            </a:endParaRPr>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p:txBody>
          <a:bodyPr/>
          <a:lstStyle>
            <a:lvl1pPr>
              <a:defRPr/>
            </a:lvl1pPr>
          </a:lstStyle>
          <a:p>
            <a:pPr>
              <a:defRPr/>
            </a:pPr>
            <a:fld id="{DD06F9D4-131D-4476-A24B-0E70A8C6011A}" type="slidenum">
              <a:rPr lang="zh-CN" altLang="en-US"/>
            </a:fld>
            <a:endParaRPr lang="zh-CN" altLang="en-US" sz="1800">
              <a:solidFill>
                <a:schemeClr val="tx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noChangeArrowheads="1"/>
          </p:cNvSpPr>
          <p:nvPr>
            <p:ph type="dt" sz="half" idx="10"/>
          </p:nvPr>
        </p:nvSpPr>
        <p:spPr/>
        <p:txBody>
          <a:bodyPr/>
          <a:lstStyle>
            <a:lvl1pPr>
              <a:defRPr/>
            </a:lvl1pPr>
          </a:lstStyle>
          <a:p>
            <a:pPr>
              <a:defRPr/>
            </a:pPr>
            <a:fld id="{5C8D9644-C038-47D5-8E13-B5B85AD640B9}" type="datetime1">
              <a:rPr lang="zh-CN" altLang="en-US"/>
            </a:fld>
            <a:endParaRPr lang="zh-CN" altLang="en-US" sz="1800">
              <a:solidFill>
                <a:schemeClr val="tx1"/>
              </a:solidFill>
            </a:endParaRPr>
          </a:p>
        </p:txBody>
      </p:sp>
      <p:sp>
        <p:nvSpPr>
          <p:cNvPr id="8"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9" name="灯片编号占位符 5"/>
          <p:cNvSpPr>
            <a:spLocks noGrp="1" noChangeArrowheads="1"/>
          </p:cNvSpPr>
          <p:nvPr>
            <p:ph type="sldNum" sz="quarter" idx="12"/>
          </p:nvPr>
        </p:nvSpPr>
        <p:spPr/>
        <p:txBody>
          <a:bodyPr/>
          <a:lstStyle>
            <a:lvl1pPr>
              <a:defRPr/>
            </a:lvl1pPr>
          </a:lstStyle>
          <a:p>
            <a:pPr>
              <a:defRPr/>
            </a:pPr>
            <a:fld id="{36065ACA-38B7-4B42-AFD3-AAA6D54CB0BF}" type="slidenum">
              <a:rPr lang="zh-CN" altLang="en-US"/>
            </a:fld>
            <a:endParaRPr lang="zh-CN" altLang="en-US" sz="1800">
              <a:solidFill>
                <a:schemeClr val="tx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p:txBody>
          <a:bodyPr/>
          <a:lstStyle>
            <a:lvl1pPr>
              <a:defRPr/>
            </a:lvl1pPr>
          </a:lstStyle>
          <a:p>
            <a:pPr>
              <a:defRPr/>
            </a:pPr>
            <a:fld id="{9061FE2B-DD6B-4240-9201-DC00DC92A3AE}" type="datetime1">
              <a:rPr lang="zh-CN" altLang="en-US"/>
            </a:fld>
            <a:endParaRPr lang="zh-CN" altLang="en-US" sz="1800">
              <a:solidFill>
                <a:schemeClr val="tx1"/>
              </a:solidFill>
            </a:endParaRPr>
          </a:p>
        </p:txBody>
      </p:sp>
      <p:sp>
        <p:nvSpPr>
          <p:cNvPr id="4"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p:txBody>
          <a:bodyPr/>
          <a:lstStyle>
            <a:lvl1pPr>
              <a:defRPr/>
            </a:lvl1pPr>
          </a:lstStyle>
          <a:p>
            <a:pPr>
              <a:defRPr/>
            </a:pPr>
            <a:fld id="{4756C5FF-BA60-4E12-8788-80408A96E9FF}" type="slidenum">
              <a:rPr lang="zh-CN" altLang="en-US"/>
            </a:fld>
            <a:endParaRPr lang="zh-CN" altLang="en-US" sz="1800">
              <a:solidFill>
                <a:schemeClr val="tx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p:txBody>
          <a:bodyPr/>
          <a:lstStyle>
            <a:lvl1pPr>
              <a:defRPr/>
            </a:lvl1pPr>
          </a:lstStyle>
          <a:p>
            <a:pPr>
              <a:defRPr/>
            </a:pPr>
            <a:fld id="{15F4DBBD-985B-4B29-9310-E2DF803255C3}" type="datetime1">
              <a:rPr lang="zh-CN" altLang="en-US"/>
            </a:fld>
            <a:endParaRPr lang="zh-CN" altLang="en-US" sz="1800">
              <a:solidFill>
                <a:schemeClr val="tx1"/>
              </a:solidFill>
            </a:endParaRPr>
          </a:p>
        </p:txBody>
      </p:sp>
      <p:sp>
        <p:nvSpPr>
          <p:cNvPr id="3"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4" name="灯片编号占位符 5"/>
          <p:cNvSpPr>
            <a:spLocks noGrp="1" noChangeArrowheads="1"/>
          </p:cNvSpPr>
          <p:nvPr>
            <p:ph type="sldNum" sz="quarter" idx="12"/>
          </p:nvPr>
        </p:nvSpPr>
        <p:spPr/>
        <p:txBody>
          <a:bodyPr/>
          <a:lstStyle>
            <a:lvl1pPr>
              <a:defRPr/>
            </a:lvl1pPr>
          </a:lstStyle>
          <a:p>
            <a:pPr>
              <a:defRPr/>
            </a:pPr>
            <a:fld id="{9B66141F-0894-49E2-B827-C063CB934BF6}" type="slidenum">
              <a:rPr lang="zh-CN" altLang="en-US"/>
            </a:fld>
            <a:endParaRPr lang="zh-CN" altLang="en-US" sz="1800">
              <a:solidFill>
                <a:schemeClr val="tx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noChangeArrowheads="1"/>
          </p:cNvSpPr>
          <p:nvPr>
            <p:ph type="dt" sz="half" idx="10"/>
          </p:nvPr>
        </p:nvSpPr>
        <p:spPr/>
        <p:txBody>
          <a:bodyPr/>
          <a:lstStyle>
            <a:lvl1pPr>
              <a:defRPr/>
            </a:lvl1pPr>
          </a:lstStyle>
          <a:p>
            <a:pPr>
              <a:defRPr/>
            </a:pPr>
            <a:fld id="{BA420F60-A13E-4239-BD9E-33FFF9E64B89}" type="datetime1">
              <a:rPr lang="zh-CN" altLang="en-US"/>
            </a:fld>
            <a:endParaRPr lang="zh-CN" altLang="en-US" sz="1800">
              <a:solidFill>
                <a:schemeClr val="tx1"/>
              </a:solidFill>
            </a:endParaRPr>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p:txBody>
          <a:bodyPr/>
          <a:lstStyle>
            <a:lvl1pPr>
              <a:defRPr/>
            </a:lvl1pPr>
          </a:lstStyle>
          <a:p>
            <a:pPr>
              <a:defRPr/>
            </a:pPr>
            <a:fld id="{08AF683C-00B0-455C-A1BE-2A0612AEE144}" type="slidenum">
              <a:rPr lang="zh-CN" altLang="en-US"/>
            </a:fld>
            <a:endParaRPr lang="zh-CN" altLang="en-US" sz="1800">
              <a:solidFill>
                <a:schemeClr val="tx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anose="020F0502020204030204"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noChangeArrowheads="1"/>
          </p:cNvSpPr>
          <p:nvPr>
            <p:ph type="dt" sz="half" idx="10"/>
          </p:nvPr>
        </p:nvSpPr>
        <p:spPr/>
        <p:txBody>
          <a:bodyPr/>
          <a:lstStyle>
            <a:lvl1pPr>
              <a:defRPr/>
            </a:lvl1pPr>
          </a:lstStyle>
          <a:p>
            <a:pPr>
              <a:defRPr/>
            </a:pPr>
            <a:fld id="{22250958-A770-4813-93DB-DF62E3CB99A2}" type="datetime1">
              <a:rPr lang="zh-CN" altLang="en-US"/>
            </a:fld>
            <a:endParaRPr lang="zh-CN" altLang="en-US" sz="1800">
              <a:solidFill>
                <a:schemeClr val="tx1"/>
              </a:solidFill>
            </a:endParaRPr>
          </a:p>
        </p:txBody>
      </p:sp>
      <p:sp>
        <p:nvSpPr>
          <p:cNvPr id="6" name="页脚占位符 4"/>
          <p:cNvSpPr>
            <a:spLocks noGrp="1" noChangeArrowheads="1"/>
          </p:cNvSpPr>
          <p:nvPr>
            <p:ph type="ftr" sz="quarter" idx="11"/>
          </p:nvPr>
        </p:nvSpPr>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p:txBody>
          <a:bodyPr/>
          <a:lstStyle>
            <a:lvl1pPr>
              <a:defRPr/>
            </a:lvl1pPr>
          </a:lstStyle>
          <a:p>
            <a:pPr>
              <a:defRPr/>
            </a:pPr>
            <a:fld id="{004859EE-A801-412F-B8B1-DBDBAC3AB1A6}" type="slidenum">
              <a:rPr lang="zh-CN" altLang="en-US"/>
            </a:fld>
            <a:endParaRPr lang="zh-CN" altLang="en-US" sz="1800">
              <a:solidFill>
                <a:schemeClr val="tx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smtClean="0">
                <a:sym typeface="Calibri Light" panose="020F0302020204030204" pitchFamily="34" charset="0"/>
              </a:rPr>
              <a:t>单击此处编辑母版标题样式</a:t>
            </a:r>
            <a:endParaRPr lang="zh-CN" smtClean="0">
              <a:sym typeface="Calibri Light" panose="020F0302020204030204" pitchFamily="34" charset="0"/>
            </a:endParaRP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smtClean="0">
                <a:sym typeface="Calibri" panose="020F0502020204030204" pitchFamily="34" charset="0"/>
              </a:rPr>
              <a:t>单击此处编辑母版文本样式</a:t>
            </a:r>
            <a:endParaRPr lang="zh-CN" smtClean="0">
              <a:sym typeface="Calibri" panose="020F0502020204030204" pitchFamily="34" charset="0"/>
            </a:endParaRPr>
          </a:p>
          <a:p>
            <a:pPr lvl="1"/>
            <a:r>
              <a:rPr lang="zh-CN" smtClean="0">
                <a:sym typeface="Calibri" panose="020F0502020204030204" pitchFamily="34" charset="0"/>
              </a:rPr>
              <a:t>第二级</a:t>
            </a:r>
            <a:endParaRPr lang="zh-CN" smtClean="0">
              <a:sym typeface="Calibri" panose="020F0502020204030204" pitchFamily="34" charset="0"/>
            </a:endParaRPr>
          </a:p>
          <a:p>
            <a:pPr lvl="2"/>
            <a:r>
              <a:rPr lang="zh-CN" smtClean="0">
                <a:sym typeface="Calibri" panose="020F0502020204030204" pitchFamily="34" charset="0"/>
              </a:rPr>
              <a:t>第三级</a:t>
            </a:r>
            <a:endParaRPr lang="zh-CN" smtClean="0">
              <a:sym typeface="Calibri" panose="020F0502020204030204" pitchFamily="34" charset="0"/>
            </a:endParaRPr>
          </a:p>
          <a:p>
            <a:pPr lvl="3"/>
            <a:r>
              <a:rPr lang="zh-CN" smtClean="0">
                <a:sym typeface="Calibri" panose="020F0502020204030204" pitchFamily="34" charset="0"/>
              </a:rPr>
              <a:t>第四级</a:t>
            </a:r>
            <a:endParaRPr lang="zh-CN" smtClean="0">
              <a:sym typeface="Calibri" panose="020F0502020204030204" pitchFamily="34" charset="0"/>
            </a:endParaRPr>
          </a:p>
          <a:p>
            <a:pPr lvl="4"/>
            <a:r>
              <a:rPr lang="zh-CN" smtClean="0">
                <a:sym typeface="Calibri" panose="020F0502020204030204" pitchFamily="34" charset="0"/>
              </a:rPr>
              <a:t>第五级</a:t>
            </a:r>
            <a:endParaRPr lang="zh-CN" smtClean="0">
              <a:sym typeface="Calibri" panose="020F0502020204030204" pitchFamily="34" charset="0"/>
            </a:endParaRP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p:spPr>
        <p:txBody>
          <a:bodyPr vert="horz" wrap="square" lIns="91440" tIns="45720" rIns="91440" bIns="45720" numCol="1" anchor="ctr" anchorCtr="0" compatLnSpc="1"/>
          <a:lstStyle>
            <a:lvl1pPr>
              <a:buFont typeface="Arial" panose="020B0604020202020204" pitchFamily="34" charset="0"/>
              <a:buNone/>
              <a:defRPr sz="1200">
                <a:solidFill>
                  <a:srgbClr val="898989"/>
                </a:solidFill>
                <a:latin typeface="Arial" panose="020B0604020202020204" pitchFamily="34" charset="0"/>
              </a:defRPr>
            </a:lvl1pPr>
          </a:lstStyle>
          <a:p>
            <a:pPr>
              <a:defRPr/>
            </a:pPr>
            <a:fld id="{0CC87696-CF72-4275-921D-2C6CEE3124C9}" type="datetime1">
              <a:rPr lang="zh-CN" altLang="en-US"/>
            </a:fld>
            <a:endParaRPr lang="zh-CN" altLang="en-US" sz="1800">
              <a:solidFill>
                <a:schemeClr val="tx1"/>
              </a:solidFill>
            </a:endParaRPr>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p:spPr>
        <p:txBody>
          <a:bodyPr vert="horz" wrap="square" lIns="91440" tIns="45720" rIns="91440" bIns="45720" numCol="1" anchor="ctr" anchorCtr="0" compatLnSpc="1"/>
          <a:lstStyle>
            <a:lvl1pPr algn="ctr">
              <a:buFont typeface="Arial" panose="020B0604020202020204" pitchFamily="34" charset="0"/>
              <a:buNone/>
              <a:defRPr sz="1200">
                <a:solidFill>
                  <a:srgbClr val="898989"/>
                </a:solidFill>
                <a:latin typeface="Arial" panose="020B0604020202020204" pitchFamily="34" charset="0"/>
              </a:defRPr>
            </a:lvl1pPr>
          </a:lstStyle>
          <a:p>
            <a:pPr>
              <a:defRPr/>
            </a:pPr>
            <a:endParaRPr lang="zh-CN" altLang="zh-CN"/>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p:spPr>
        <p:txBody>
          <a:bodyPr vert="horz" wrap="square" lIns="91440" tIns="45720" rIns="91440" bIns="45720" numCol="1" anchor="ctr" anchorCtr="0" compatLnSpc="1"/>
          <a:lstStyle>
            <a:lvl1pPr algn="r">
              <a:buFont typeface="Arial" panose="020B0604020202020204" pitchFamily="34" charset="0"/>
              <a:buNone/>
              <a:defRPr sz="1200">
                <a:solidFill>
                  <a:srgbClr val="898989"/>
                </a:solidFill>
                <a:latin typeface="Arial" panose="020B0604020202020204" pitchFamily="34" charset="0"/>
              </a:defRPr>
            </a:lvl1pPr>
          </a:lstStyle>
          <a:p>
            <a:pPr>
              <a:defRPr/>
            </a:pPr>
            <a:fld id="{5D02E7F2-4D08-4738-9D67-C771FBD837CF}" type="slidenum">
              <a:rPr lang="zh-CN" altLang="en-US"/>
            </a:fld>
            <a:endParaRPr lang="zh-CN" altLang="en-US" sz="1800">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p:txStyles>
    <p:title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5pPr>
      <a:lvl6pPr marL="25146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6pPr>
      <a:lvl7pPr marL="29718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7pPr>
      <a:lvl8pPr marL="34290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8pPr>
      <a:lvl9pPr marL="3886200" indent="-228600" algn="l" rtl="0" fontAlgn="base">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4.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5.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2.png"/><Relationship Id="rId1" Type="http://schemas.openxmlformats.org/officeDocument/2006/relationships/image" Target="../media/image20.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1.png"/><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3.png"/><Relationship Id="rId1"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0" name="Group 2" hidden="1"/>
          <p:cNvGrpSpPr/>
          <p:nvPr/>
        </p:nvGrpSpPr>
        <p:grpSpPr bwMode="auto">
          <a:xfrm>
            <a:off x="-458788" y="-3059113"/>
            <a:ext cx="13633451" cy="5989638"/>
            <a:chOff x="0" y="0"/>
            <a:chExt cx="13636029" cy="5992379"/>
          </a:xfrm>
        </p:grpSpPr>
        <p:sp>
          <p:nvSpPr>
            <p:cNvPr id="2122" name="梯形 132"/>
            <p:cNvSpPr>
              <a:spLocks noChangeArrowheads="1"/>
            </p:cNvSpPr>
            <p:nvPr/>
          </p:nvSpPr>
          <p:spPr bwMode="auto">
            <a:xfrm rot="7725015" flipV="1">
              <a:off x="3026215" y="1978859"/>
              <a:ext cx="713843" cy="423694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2123" name="梯形 133"/>
            <p:cNvSpPr>
              <a:spLocks noChangeArrowheads="1"/>
            </p:cNvSpPr>
            <p:nvPr/>
          </p:nvSpPr>
          <p:spPr bwMode="auto">
            <a:xfrm rot="8978018" flipV="1">
              <a:off x="4271446" y="1456163"/>
              <a:ext cx="713843" cy="406676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2124" name="梯形 134"/>
            <p:cNvSpPr>
              <a:spLocks noChangeArrowheads="1"/>
            </p:cNvSpPr>
            <p:nvPr/>
          </p:nvSpPr>
          <p:spPr bwMode="auto">
            <a:xfrm rot="6850973" flipV="1">
              <a:off x="2205462" y="2718943"/>
              <a:ext cx="713843" cy="512477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2125" name="梯形 135"/>
            <p:cNvSpPr>
              <a:spLocks noChangeArrowheads="1"/>
            </p:cNvSpPr>
            <p:nvPr/>
          </p:nvSpPr>
          <p:spPr bwMode="auto">
            <a:xfrm rot="10341839" flipV="1">
              <a:off x="5828630" y="0"/>
              <a:ext cx="713843" cy="512477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2126" name="梯形 136"/>
            <p:cNvSpPr>
              <a:spLocks noChangeArrowheads="1"/>
            </p:cNvSpPr>
            <p:nvPr/>
          </p:nvSpPr>
          <p:spPr bwMode="auto">
            <a:xfrm rot="11806697" flipV="1">
              <a:off x="7540259" y="1297143"/>
              <a:ext cx="713843" cy="413840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2127" name="梯形 137"/>
            <p:cNvSpPr>
              <a:spLocks noChangeArrowheads="1"/>
            </p:cNvSpPr>
            <p:nvPr/>
          </p:nvSpPr>
          <p:spPr bwMode="auto">
            <a:xfrm rot="13092032" flipV="1">
              <a:off x="8755035" y="1778219"/>
              <a:ext cx="713843" cy="413840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2128" name="梯形 138"/>
            <p:cNvSpPr>
              <a:spLocks noChangeArrowheads="1"/>
            </p:cNvSpPr>
            <p:nvPr/>
          </p:nvSpPr>
          <p:spPr bwMode="auto">
            <a:xfrm rot="14349042" flipV="1">
              <a:off x="10404819" y="1896842"/>
              <a:ext cx="713843" cy="500408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2129" name="梯形 140"/>
            <p:cNvSpPr>
              <a:spLocks noChangeArrowheads="1"/>
            </p:cNvSpPr>
            <p:nvPr/>
          </p:nvSpPr>
          <p:spPr bwMode="auto">
            <a:xfrm rot="15313019" flipV="1">
              <a:off x="10777064" y="3133414"/>
              <a:ext cx="713843" cy="500408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grpSp>
      <p:pic>
        <p:nvPicPr>
          <p:cNvPr id="2051" name="图片 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997325" y="231775"/>
            <a:ext cx="4768850" cy="474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52" name="Group 12"/>
          <p:cNvGrpSpPr/>
          <p:nvPr/>
        </p:nvGrpSpPr>
        <p:grpSpPr bwMode="auto">
          <a:xfrm>
            <a:off x="-293688" y="3465513"/>
            <a:ext cx="12746038" cy="3392487"/>
            <a:chOff x="0" y="0"/>
            <a:chExt cx="12747674" cy="3392488"/>
          </a:xfrm>
        </p:grpSpPr>
        <p:sp>
          <p:nvSpPr>
            <p:cNvPr id="2120" name="矩形 4"/>
            <p:cNvSpPr>
              <a:spLocks noChangeArrowheads="1"/>
            </p:cNvSpPr>
            <p:nvPr/>
          </p:nvSpPr>
          <p:spPr bwMode="auto">
            <a:xfrm>
              <a:off x="966563" y="1"/>
              <a:ext cx="10806545" cy="3392487"/>
            </a:xfrm>
            <a:prstGeom prst="rect">
              <a:avLst/>
            </a:prstGeom>
            <a:solidFill>
              <a:srgbClr val="70AD47"/>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121" name="梯形 5"/>
            <p:cNvSpPr>
              <a:spLocks noChangeArrowheads="1"/>
            </p:cNvSpPr>
            <p:nvPr/>
          </p:nvSpPr>
          <p:spPr bwMode="auto">
            <a:xfrm rot="10800000">
              <a:off x="0" y="0"/>
              <a:ext cx="12747674" cy="1238839"/>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616 w 21600"/>
                <a:gd name="T13" fmla="*/ 2616 h 21600"/>
                <a:gd name="T14" fmla="*/ 18984 w 21600"/>
                <a:gd name="T15" fmla="*/ 18984 h 21600"/>
              </a:gdLst>
              <a:ahLst/>
              <a:cxnLst>
                <a:cxn ang="T8">
                  <a:pos x="T0" y="T1"/>
                </a:cxn>
                <a:cxn ang="T9">
                  <a:pos x="T2" y="T3"/>
                </a:cxn>
                <a:cxn ang="T10">
                  <a:pos x="T4" y="T5"/>
                </a:cxn>
                <a:cxn ang="T11">
                  <a:pos x="T6" y="T7"/>
                </a:cxn>
              </a:cxnLst>
              <a:rect l="T12" t="T13" r="T14" b="T15"/>
              <a:pathLst>
                <a:path w="21600" h="21600">
                  <a:moveTo>
                    <a:pt x="0" y="0"/>
                  </a:moveTo>
                  <a:lnTo>
                    <a:pt x="1631" y="21600"/>
                  </a:lnTo>
                  <a:lnTo>
                    <a:pt x="19969" y="21600"/>
                  </a:lnTo>
                  <a:lnTo>
                    <a:pt x="21600" y="0"/>
                  </a:lnTo>
                  <a:lnTo>
                    <a:pt x="0" y="0"/>
                  </a:lnTo>
                  <a:close/>
                </a:path>
              </a:pathLst>
            </a:custGeom>
            <a:solidFill>
              <a:srgbClr val="70AD47"/>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grpSp>
      <p:sp>
        <p:nvSpPr>
          <p:cNvPr id="2053" name="文本框 6"/>
          <p:cNvSpPr>
            <a:spLocks noChangeArrowheads="1"/>
          </p:cNvSpPr>
          <p:nvPr/>
        </p:nvSpPr>
        <p:spPr bwMode="auto">
          <a:xfrm>
            <a:off x="5008563" y="3727450"/>
            <a:ext cx="2174875"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4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求职竞聘</a:t>
            </a:r>
            <a:endParaRPr lang="zh-CN" altLang="en-US"/>
          </a:p>
        </p:txBody>
      </p:sp>
      <p:grpSp>
        <p:nvGrpSpPr>
          <p:cNvPr id="2054" name="Group 16"/>
          <p:cNvGrpSpPr/>
          <p:nvPr/>
        </p:nvGrpSpPr>
        <p:grpSpPr bwMode="auto">
          <a:xfrm>
            <a:off x="2187575" y="4829175"/>
            <a:ext cx="642938" cy="717550"/>
            <a:chOff x="0" y="0"/>
            <a:chExt cx="1712684" cy="1905538"/>
          </a:xfrm>
        </p:grpSpPr>
        <p:sp>
          <p:nvSpPr>
            <p:cNvPr id="2077" name="矩形 8"/>
            <p:cNvSpPr>
              <a:spLocks noChangeArrowheads="1"/>
            </p:cNvSpPr>
            <p:nvPr/>
          </p:nvSpPr>
          <p:spPr bwMode="auto">
            <a:xfrm>
              <a:off x="0" y="0"/>
              <a:ext cx="856342" cy="1901149"/>
            </a:xfrm>
            <a:prstGeom prst="rect">
              <a:avLst/>
            </a:prstGeom>
            <a:solidFill>
              <a:schemeClr val="bg1"/>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078" name="矩形 10"/>
            <p:cNvSpPr>
              <a:spLocks noChangeArrowheads="1"/>
            </p:cNvSpPr>
            <p:nvPr/>
          </p:nvSpPr>
          <p:spPr bwMode="auto">
            <a:xfrm>
              <a:off x="856342" y="663697"/>
              <a:ext cx="856342" cy="1237452"/>
            </a:xfrm>
            <a:prstGeom prst="rect">
              <a:avLst/>
            </a:prstGeom>
            <a:solidFill>
              <a:schemeClr val="bg1"/>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2079" name="Group 19"/>
            <p:cNvGrpSpPr/>
            <p:nvPr/>
          </p:nvGrpSpPr>
          <p:grpSpPr bwMode="auto">
            <a:xfrm>
              <a:off x="65727" y="326683"/>
              <a:ext cx="696742" cy="1433692"/>
              <a:chOff x="0" y="0"/>
              <a:chExt cx="696742" cy="1433692"/>
            </a:xfrm>
          </p:grpSpPr>
          <p:grpSp>
            <p:nvGrpSpPr>
              <p:cNvPr id="2096" name="Group 20"/>
              <p:cNvGrpSpPr/>
              <p:nvPr/>
            </p:nvGrpSpPr>
            <p:grpSpPr bwMode="auto">
              <a:xfrm>
                <a:off x="0" y="0"/>
                <a:ext cx="696742" cy="180000"/>
                <a:chOff x="0" y="0"/>
                <a:chExt cx="696742" cy="180000"/>
              </a:xfrm>
            </p:grpSpPr>
            <p:sp>
              <p:nvSpPr>
                <p:cNvPr id="2117" name="矩形 11"/>
                <p:cNvSpPr>
                  <a:spLocks noChangeArrowheads="1"/>
                </p:cNvSpPr>
                <p:nvPr/>
              </p:nvSpPr>
              <p:spPr bwMode="auto">
                <a:xfrm>
                  <a:off x="0" y="0"/>
                  <a:ext cx="180000" cy="180000"/>
                </a:xfrm>
                <a:prstGeom prst="rect">
                  <a:avLst/>
                </a:prstGeom>
                <a:solidFill>
                  <a:srgbClr val="5CAD44"/>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118" name="矩形 13"/>
                <p:cNvSpPr>
                  <a:spLocks noChangeArrowheads="1"/>
                </p:cNvSpPr>
                <p:nvPr/>
              </p:nvSpPr>
              <p:spPr bwMode="auto">
                <a:xfrm>
                  <a:off x="258371" y="0"/>
                  <a:ext cx="180000" cy="180000"/>
                </a:xfrm>
                <a:prstGeom prst="rect">
                  <a:avLst/>
                </a:prstGeom>
                <a:solidFill>
                  <a:srgbClr val="5CAD44"/>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119" name="矩形 14"/>
                <p:cNvSpPr>
                  <a:spLocks noChangeArrowheads="1"/>
                </p:cNvSpPr>
                <p:nvPr/>
              </p:nvSpPr>
              <p:spPr bwMode="auto">
                <a:xfrm>
                  <a:off x="516742" y="0"/>
                  <a:ext cx="180000" cy="180000"/>
                </a:xfrm>
                <a:prstGeom prst="rect">
                  <a:avLst/>
                </a:prstGeom>
                <a:solidFill>
                  <a:srgbClr val="5CAD44"/>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2097" name="Group 24"/>
              <p:cNvGrpSpPr/>
              <p:nvPr/>
            </p:nvGrpSpPr>
            <p:grpSpPr bwMode="auto">
              <a:xfrm>
                <a:off x="0" y="244599"/>
                <a:ext cx="696742" cy="180000"/>
                <a:chOff x="0" y="0"/>
                <a:chExt cx="696742" cy="180000"/>
              </a:xfrm>
            </p:grpSpPr>
            <p:sp>
              <p:nvSpPr>
                <p:cNvPr id="2114" name="矩形 34"/>
                <p:cNvSpPr>
                  <a:spLocks noChangeArrowheads="1"/>
                </p:cNvSpPr>
                <p:nvPr/>
              </p:nvSpPr>
              <p:spPr bwMode="auto">
                <a:xfrm>
                  <a:off x="0" y="0"/>
                  <a:ext cx="180000" cy="180000"/>
                </a:xfrm>
                <a:prstGeom prst="rect">
                  <a:avLst/>
                </a:prstGeom>
                <a:solidFill>
                  <a:srgbClr val="5CAD44"/>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115" name="矩形 35"/>
                <p:cNvSpPr>
                  <a:spLocks noChangeArrowheads="1"/>
                </p:cNvSpPr>
                <p:nvPr/>
              </p:nvSpPr>
              <p:spPr bwMode="auto">
                <a:xfrm>
                  <a:off x="258371" y="0"/>
                  <a:ext cx="180000" cy="180000"/>
                </a:xfrm>
                <a:prstGeom prst="rect">
                  <a:avLst/>
                </a:prstGeom>
                <a:solidFill>
                  <a:srgbClr val="5CAD44"/>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116" name="矩形 36"/>
                <p:cNvSpPr>
                  <a:spLocks noChangeArrowheads="1"/>
                </p:cNvSpPr>
                <p:nvPr/>
              </p:nvSpPr>
              <p:spPr bwMode="auto">
                <a:xfrm>
                  <a:off x="516742" y="0"/>
                  <a:ext cx="180000" cy="180000"/>
                </a:xfrm>
                <a:prstGeom prst="rect">
                  <a:avLst/>
                </a:prstGeom>
                <a:solidFill>
                  <a:srgbClr val="5CAD44"/>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2098" name="Group 28"/>
              <p:cNvGrpSpPr/>
              <p:nvPr/>
            </p:nvGrpSpPr>
            <p:grpSpPr bwMode="auto">
              <a:xfrm>
                <a:off x="0" y="502141"/>
                <a:ext cx="696742" cy="180000"/>
                <a:chOff x="0" y="0"/>
                <a:chExt cx="696742" cy="180000"/>
              </a:xfrm>
            </p:grpSpPr>
            <p:sp>
              <p:nvSpPr>
                <p:cNvPr id="2111" name="矩形 38"/>
                <p:cNvSpPr>
                  <a:spLocks noChangeArrowheads="1"/>
                </p:cNvSpPr>
                <p:nvPr/>
              </p:nvSpPr>
              <p:spPr bwMode="auto">
                <a:xfrm>
                  <a:off x="0" y="0"/>
                  <a:ext cx="180000" cy="180000"/>
                </a:xfrm>
                <a:prstGeom prst="rect">
                  <a:avLst/>
                </a:prstGeom>
                <a:solidFill>
                  <a:srgbClr val="5CAD44"/>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112" name="矩形 39"/>
                <p:cNvSpPr>
                  <a:spLocks noChangeArrowheads="1"/>
                </p:cNvSpPr>
                <p:nvPr/>
              </p:nvSpPr>
              <p:spPr bwMode="auto">
                <a:xfrm>
                  <a:off x="258371" y="0"/>
                  <a:ext cx="180000" cy="180000"/>
                </a:xfrm>
                <a:prstGeom prst="rect">
                  <a:avLst/>
                </a:prstGeom>
                <a:solidFill>
                  <a:srgbClr val="5CAD44"/>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113" name="矩形 40"/>
                <p:cNvSpPr>
                  <a:spLocks noChangeArrowheads="1"/>
                </p:cNvSpPr>
                <p:nvPr/>
              </p:nvSpPr>
              <p:spPr bwMode="auto">
                <a:xfrm>
                  <a:off x="516742" y="0"/>
                  <a:ext cx="180000" cy="180000"/>
                </a:xfrm>
                <a:prstGeom prst="rect">
                  <a:avLst/>
                </a:prstGeom>
                <a:solidFill>
                  <a:srgbClr val="5CAD44"/>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2099" name="Group 32"/>
              <p:cNvGrpSpPr/>
              <p:nvPr/>
            </p:nvGrpSpPr>
            <p:grpSpPr bwMode="auto">
              <a:xfrm>
                <a:off x="0" y="743990"/>
                <a:ext cx="696742" cy="180000"/>
                <a:chOff x="0" y="0"/>
                <a:chExt cx="696742" cy="180000"/>
              </a:xfrm>
            </p:grpSpPr>
            <p:sp>
              <p:nvSpPr>
                <p:cNvPr id="2108" name="矩形 42"/>
                <p:cNvSpPr>
                  <a:spLocks noChangeArrowheads="1"/>
                </p:cNvSpPr>
                <p:nvPr/>
              </p:nvSpPr>
              <p:spPr bwMode="auto">
                <a:xfrm>
                  <a:off x="0" y="0"/>
                  <a:ext cx="180000" cy="180000"/>
                </a:xfrm>
                <a:prstGeom prst="rect">
                  <a:avLst/>
                </a:prstGeom>
                <a:solidFill>
                  <a:srgbClr val="5CAD44"/>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109" name="矩形 43"/>
                <p:cNvSpPr>
                  <a:spLocks noChangeArrowheads="1"/>
                </p:cNvSpPr>
                <p:nvPr/>
              </p:nvSpPr>
              <p:spPr bwMode="auto">
                <a:xfrm>
                  <a:off x="258371" y="0"/>
                  <a:ext cx="180000" cy="180000"/>
                </a:xfrm>
                <a:prstGeom prst="rect">
                  <a:avLst/>
                </a:prstGeom>
                <a:solidFill>
                  <a:srgbClr val="5CAD44"/>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110" name="矩形 44"/>
                <p:cNvSpPr>
                  <a:spLocks noChangeArrowheads="1"/>
                </p:cNvSpPr>
                <p:nvPr/>
              </p:nvSpPr>
              <p:spPr bwMode="auto">
                <a:xfrm>
                  <a:off x="516742" y="0"/>
                  <a:ext cx="180000" cy="180000"/>
                </a:xfrm>
                <a:prstGeom prst="rect">
                  <a:avLst/>
                </a:prstGeom>
                <a:solidFill>
                  <a:srgbClr val="5CAD44"/>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2100" name="Group 36"/>
              <p:cNvGrpSpPr/>
              <p:nvPr/>
            </p:nvGrpSpPr>
            <p:grpSpPr bwMode="auto">
              <a:xfrm>
                <a:off x="0" y="998841"/>
                <a:ext cx="696742" cy="180000"/>
                <a:chOff x="0" y="0"/>
                <a:chExt cx="696742" cy="180000"/>
              </a:xfrm>
            </p:grpSpPr>
            <p:sp>
              <p:nvSpPr>
                <p:cNvPr id="2105" name="矩形 46"/>
                <p:cNvSpPr>
                  <a:spLocks noChangeArrowheads="1"/>
                </p:cNvSpPr>
                <p:nvPr/>
              </p:nvSpPr>
              <p:spPr bwMode="auto">
                <a:xfrm>
                  <a:off x="0" y="0"/>
                  <a:ext cx="180000" cy="180000"/>
                </a:xfrm>
                <a:prstGeom prst="rect">
                  <a:avLst/>
                </a:prstGeom>
                <a:solidFill>
                  <a:srgbClr val="5CAD44"/>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106" name="矩形 47"/>
                <p:cNvSpPr>
                  <a:spLocks noChangeArrowheads="1"/>
                </p:cNvSpPr>
                <p:nvPr/>
              </p:nvSpPr>
              <p:spPr bwMode="auto">
                <a:xfrm>
                  <a:off x="258371" y="0"/>
                  <a:ext cx="180000" cy="180000"/>
                </a:xfrm>
                <a:prstGeom prst="rect">
                  <a:avLst/>
                </a:prstGeom>
                <a:solidFill>
                  <a:srgbClr val="5CAD44"/>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107" name="矩形 48"/>
                <p:cNvSpPr>
                  <a:spLocks noChangeArrowheads="1"/>
                </p:cNvSpPr>
                <p:nvPr/>
              </p:nvSpPr>
              <p:spPr bwMode="auto">
                <a:xfrm>
                  <a:off x="516742" y="0"/>
                  <a:ext cx="180000" cy="180000"/>
                </a:xfrm>
                <a:prstGeom prst="rect">
                  <a:avLst/>
                </a:prstGeom>
                <a:solidFill>
                  <a:srgbClr val="5CAD44"/>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2101" name="Group 40"/>
              <p:cNvGrpSpPr/>
              <p:nvPr/>
            </p:nvGrpSpPr>
            <p:grpSpPr bwMode="auto">
              <a:xfrm>
                <a:off x="0" y="1253692"/>
                <a:ext cx="696742" cy="180000"/>
                <a:chOff x="0" y="0"/>
                <a:chExt cx="696742" cy="180000"/>
              </a:xfrm>
            </p:grpSpPr>
            <p:sp>
              <p:nvSpPr>
                <p:cNvPr id="2102" name="矩形 67"/>
                <p:cNvSpPr>
                  <a:spLocks noChangeArrowheads="1"/>
                </p:cNvSpPr>
                <p:nvPr/>
              </p:nvSpPr>
              <p:spPr bwMode="auto">
                <a:xfrm>
                  <a:off x="0" y="0"/>
                  <a:ext cx="180000" cy="180000"/>
                </a:xfrm>
                <a:prstGeom prst="rect">
                  <a:avLst/>
                </a:prstGeom>
                <a:solidFill>
                  <a:srgbClr val="5CAD44"/>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103" name="矩形 68"/>
                <p:cNvSpPr>
                  <a:spLocks noChangeArrowheads="1"/>
                </p:cNvSpPr>
                <p:nvPr/>
              </p:nvSpPr>
              <p:spPr bwMode="auto">
                <a:xfrm>
                  <a:off x="258371" y="0"/>
                  <a:ext cx="180000" cy="180000"/>
                </a:xfrm>
                <a:prstGeom prst="rect">
                  <a:avLst/>
                </a:prstGeom>
                <a:solidFill>
                  <a:srgbClr val="5CAD44"/>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104" name="矩形 69"/>
                <p:cNvSpPr>
                  <a:spLocks noChangeArrowheads="1"/>
                </p:cNvSpPr>
                <p:nvPr/>
              </p:nvSpPr>
              <p:spPr bwMode="auto">
                <a:xfrm>
                  <a:off x="516742" y="0"/>
                  <a:ext cx="180000" cy="180000"/>
                </a:xfrm>
                <a:prstGeom prst="rect">
                  <a:avLst/>
                </a:prstGeom>
                <a:solidFill>
                  <a:srgbClr val="5CAD44"/>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grpSp>
          <p:nvGrpSpPr>
            <p:cNvPr id="2080" name="Group 44"/>
            <p:cNvGrpSpPr/>
            <p:nvPr/>
          </p:nvGrpSpPr>
          <p:grpSpPr bwMode="auto">
            <a:xfrm>
              <a:off x="948818" y="764224"/>
              <a:ext cx="660456" cy="643493"/>
              <a:chOff x="0" y="0"/>
              <a:chExt cx="660456" cy="643493"/>
            </a:xfrm>
          </p:grpSpPr>
          <p:grpSp>
            <p:nvGrpSpPr>
              <p:cNvPr id="2084" name="Group 45"/>
              <p:cNvGrpSpPr/>
              <p:nvPr/>
            </p:nvGrpSpPr>
            <p:grpSpPr bwMode="auto">
              <a:xfrm>
                <a:off x="0" y="0"/>
                <a:ext cx="660456" cy="143715"/>
                <a:chOff x="0" y="0"/>
                <a:chExt cx="660456" cy="143715"/>
              </a:xfrm>
            </p:grpSpPr>
            <p:sp>
              <p:nvSpPr>
                <p:cNvPr id="2093" name="矩形 55"/>
                <p:cNvSpPr>
                  <a:spLocks noChangeArrowheads="1"/>
                </p:cNvSpPr>
                <p:nvPr/>
              </p:nvSpPr>
              <p:spPr bwMode="auto">
                <a:xfrm>
                  <a:off x="0" y="0"/>
                  <a:ext cx="143715" cy="143715"/>
                </a:xfrm>
                <a:prstGeom prst="rect">
                  <a:avLst/>
                </a:prstGeom>
                <a:solidFill>
                  <a:srgbClr val="5CAD44"/>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094" name="矩形 56"/>
                <p:cNvSpPr>
                  <a:spLocks noChangeArrowheads="1"/>
                </p:cNvSpPr>
                <p:nvPr/>
              </p:nvSpPr>
              <p:spPr bwMode="auto">
                <a:xfrm>
                  <a:off x="258369" y="0"/>
                  <a:ext cx="143716" cy="143715"/>
                </a:xfrm>
                <a:prstGeom prst="rect">
                  <a:avLst/>
                </a:prstGeom>
                <a:solidFill>
                  <a:srgbClr val="5CAD44"/>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095" name="矩形 57"/>
                <p:cNvSpPr>
                  <a:spLocks noChangeArrowheads="1"/>
                </p:cNvSpPr>
                <p:nvPr/>
              </p:nvSpPr>
              <p:spPr bwMode="auto">
                <a:xfrm>
                  <a:off x="516740" y="0"/>
                  <a:ext cx="143716" cy="143715"/>
                </a:xfrm>
                <a:prstGeom prst="rect">
                  <a:avLst/>
                </a:prstGeom>
                <a:solidFill>
                  <a:srgbClr val="5CAD44"/>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2085" name="Group 49"/>
              <p:cNvGrpSpPr/>
              <p:nvPr/>
            </p:nvGrpSpPr>
            <p:grpSpPr bwMode="auto">
              <a:xfrm>
                <a:off x="0" y="241849"/>
                <a:ext cx="660456" cy="143715"/>
                <a:chOff x="0" y="0"/>
                <a:chExt cx="660456" cy="143715"/>
              </a:xfrm>
            </p:grpSpPr>
            <p:sp>
              <p:nvSpPr>
                <p:cNvPr id="2090" name="矩形 59"/>
                <p:cNvSpPr>
                  <a:spLocks noChangeArrowheads="1"/>
                </p:cNvSpPr>
                <p:nvPr/>
              </p:nvSpPr>
              <p:spPr bwMode="auto">
                <a:xfrm>
                  <a:off x="0" y="0"/>
                  <a:ext cx="143716" cy="143715"/>
                </a:xfrm>
                <a:prstGeom prst="rect">
                  <a:avLst/>
                </a:prstGeom>
                <a:solidFill>
                  <a:srgbClr val="5CAD44"/>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091" name="矩形 60"/>
                <p:cNvSpPr>
                  <a:spLocks noChangeArrowheads="1"/>
                </p:cNvSpPr>
                <p:nvPr/>
              </p:nvSpPr>
              <p:spPr bwMode="auto">
                <a:xfrm>
                  <a:off x="258371" y="0"/>
                  <a:ext cx="143716" cy="143715"/>
                </a:xfrm>
                <a:prstGeom prst="rect">
                  <a:avLst/>
                </a:prstGeom>
                <a:solidFill>
                  <a:srgbClr val="5CAD44"/>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092" name="矩形 61"/>
                <p:cNvSpPr>
                  <a:spLocks noChangeArrowheads="1"/>
                </p:cNvSpPr>
                <p:nvPr/>
              </p:nvSpPr>
              <p:spPr bwMode="auto">
                <a:xfrm>
                  <a:off x="516740" y="0"/>
                  <a:ext cx="143716" cy="143715"/>
                </a:xfrm>
                <a:prstGeom prst="rect">
                  <a:avLst/>
                </a:prstGeom>
                <a:solidFill>
                  <a:srgbClr val="5CAD44"/>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2086" name="Group 53"/>
              <p:cNvGrpSpPr/>
              <p:nvPr/>
            </p:nvGrpSpPr>
            <p:grpSpPr bwMode="auto">
              <a:xfrm>
                <a:off x="0" y="499778"/>
                <a:ext cx="660456" cy="143715"/>
                <a:chOff x="0" y="0"/>
                <a:chExt cx="660456" cy="143715"/>
              </a:xfrm>
            </p:grpSpPr>
            <p:sp>
              <p:nvSpPr>
                <p:cNvPr id="2087" name="矩形 63"/>
                <p:cNvSpPr>
                  <a:spLocks noChangeArrowheads="1"/>
                </p:cNvSpPr>
                <p:nvPr/>
              </p:nvSpPr>
              <p:spPr bwMode="auto">
                <a:xfrm>
                  <a:off x="0" y="0"/>
                  <a:ext cx="143716" cy="143715"/>
                </a:xfrm>
                <a:prstGeom prst="rect">
                  <a:avLst/>
                </a:prstGeom>
                <a:solidFill>
                  <a:srgbClr val="5CAD44"/>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088" name="矩形 64"/>
                <p:cNvSpPr>
                  <a:spLocks noChangeArrowheads="1"/>
                </p:cNvSpPr>
                <p:nvPr/>
              </p:nvSpPr>
              <p:spPr bwMode="auto">
                <a:xfrm>
                  <a:off x="258371" y="0"/>
                  <a:ext cx="143716" cy="143715"/>
                </a:xfrm>
                <a:prstGeom prst="rect">
                  <a:avLst/>
                </a:prstGeom>
                <a:solidFill>
                  <a:srgbClr val="5CAD44"/>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089" name="矩形 65"/>
                <p:cNvSpPr>
                  <a:spLocks noChangeArrowheads="1"/>
                </p:cNvSpPr>
                <p:nvPr/>
              </p:nvSpPr>
              <p:spPr bwMode="auto">
                <a:xfrm>
                  <a:off x="516741" y="0"/>
                  <a:ext cx="143715" cy="143715"/>
                </a:xfrm>
                <a:prstGeom prst="rect">
                  <a:avLst/>
                </a:prstGeom>
                <a:solidFill>
                  <a:srgbClr val="5CAD44"/>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sp>
          <p:nvSpPr>
            <p:cNvPr id="2081" name="矩形 70"/>
            <p:cNvSpPr>
              <a:spLocks noChangeArrowheads="1"/>
            </p:cNvSpPr>
            <p:nvPr/>
          </p:nvSpPr>
          <p:spPr bwMode="auto">
            <a:xfrm>
              <a:off x="1255157" y="1530924"/>
              <a:ext cx="377727" cy="374614"/>
            </a:xfrm>
            <a:prstGeom prst="rect">
              <a:avLst/>
            </a:prstGeom>
            <a:solidFill>
              <a:srgbClr val="5CAD44"/>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082" name="直接连接符 77"/>
            <p:cNvSpPr>
              <a:spLocks noChangeShapeType="1"/>
            </p:cNvSpPr>
            <p:nvPr/>
          </p:nvSpPr>
          <p:spPr bwMode="auto">
            <a:xfrm>
              <a:off x="1528273" y="1665210"/>
              <a:ext cx="1" cy="95165"/>
            </a:xfrm>
            <a:prstGeom prst="line">
              <a:avLst/>
            </a:prstGeom>
            <a:noFill/>
            <a:ln w="12700">
              <a:solidFill>
                <a:schemeClr val="bg1"/>
              </a:solidFill>
              <a:bevel/>
            </a:ln>
            <a:extLst>
              <a:ext uri="{909E8E84-426E-40DD-AFC4-6F175D3DCCD1}">
                <a14:hiddenFill xmlns:a14="http://schemas.microsoft.com/office/drawing/2010/main">
                  <a:noFill/>
                </a14:hiddenFill>
              </a:ext>
            </a:extLst>
          </p:spPr>
          <p:txBody>
            <a:bodyPr/>
            <a:lstStyle/>
            <a:p>
              <a:endParaRPr lang="zh-CN" altLang="en-US"/>
            </a:p>
          </p:txBody>
        </p:sp>
        <p:sp>
          <p:nvSpPr>
            <p:cNvPr id="2083" name="直接连接符 78"/>
            <p:cNvSpPr>
              <a:spLocks noChangeShapeType="1"/>
            </p:cNvSpPr>
            <p:nvPr/>
          </p:nvSpPr>
          <p:spPr bwMode="auto">
            <a:xfrm rot="-5400000">
              <a:off x="1510600" y="1695195"/>
              <a:ext cx="1" cy="36000"/>
            </a:xfrm>
            <a:prstGeom prst="line">
              <a:avLst/>
            </a:prstGeom>
            <a:noFill/>
            <a:ln w="12700">
              <a:solidFill>
                <a:schemeClr val="bg1"/>
              </a:solidFill>
              <a:bevel/>
            </a:ln>
            <a:extLst>
              <a:ext uri="{909E8E84-426E-40DD-AFC4-6F175D3DCCD1}">
                <a14:hiddenFill xmlns:a14="http://schemas.microsoft.com/office/drawing/2010/main">
                  <a:noFill/>
                </a14:hiddenFill>
              </a:ext>
            </a:extLst>
          </p:spPr>
          <p:txBody>
            <a:bodyPr/>
            <a:lstStyle/>
            <a:p>
              <a:endParaRPr lang="zh-CN" altLang="en-US"/>
            </a:p>
          </p:txBody>
        </p:sp>
      </p:grpSp>
      <p:sp>
        <p:nvSpPr>
          <p:cNvPr id="2055" name="文本框 91"/>
          <p:cNvSpPr>
            <a:spLocks noChangeArrowheads="1"/>
          </p:cNvSpPr>
          <p:nvPr/>
        </p:nvSpPr>
        <p:spPr bwMode="auto">
          <a:xfrm>
            <a:off x="2039938" y="5524500"/>
            <a:ext cx="1133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school</a:t>
            </a: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6" name="文本框 92"/>
          <p:cNvSpPr>
            <a:spLocks noChangeArrowheads="1"/>
          </p:cNvSpPr>
          <p:nvPr/>
        </p:nvSpPr>
        <p:spPr bwMode="auto">
          <a:xfrm>
            <a:off x="5726113" y="5524500"/>
            <a:ext cx="838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major</a:t>
            </a: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7" name="文本框 93"/>
          <p:cNvSpPr>
            <a:spLocks noChangeArrowheads="1"/>
          </p:cNvSpPr>
          <p:nvPr/>
        </p:nvSpPr>
        <p:spPr bwMode="auto">
          <a:xfrm>
            <a:off x="9067800" y="5524500"/>
            <a:ext cx="1489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hometown</a:t>
            </a: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8" name="文本框 94"/>
          <p:cNvSpPr>
            <a:spLocks noChangeArrowheads="1"/>
          </p:cNvSpPr>
          <p:nvPr/>
        </p:nvSpPr>
        <p:spPr bwMode="auto">
          <a:xfrm>
            <a:off x="1420813" y="5989638"/>
            <a:ext cx="294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求职竞聘高等教育学校</a:t>
            </a:r>
            <a:endPar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059" name="Group 64"/>
          <p:cNvGrpSpPr/>
          <p:nvPr/>
        </p:nvGrpSpPr>
        <p:grpSpPr bwMode="auto">
          <a:xfrm>
            <a:off x="5800725" y="4838700"/>
            <a:ext cx="688975" cy="711200"/>
            <a:chOff x="0" y="0"/>
            <a:chExt cx="1618056" cy="1675868"/>
          </a:xfrm>
        </p:grpSpPr>
        <p:grpSp>
          <p:nvGrpSpPr>
            <p:cNvPr id="2065" name="Group 65"/>
            <p:cNvGrpSpPr/>
            <p:nvPr/>
          </p:nvGrpSpPr>
          <p:grpSpPr bwMode="auto">
            <a:xfrm>
              <a:off x="0" y="0"/>
              <a:ext cx="1288089" cy="1675868"/>
              <a:chOff x="0" y="0"/>
              <a:chExt cx="1288089" cy="1675868"/>
            </a:xfrm>
          </p:grpSpPr>
          <p:sp>
            <p:nvSpPr>
              <p:cNvPr id="2070" name="折角形 98"/>
              <p:cNvSpPr>
                <a:spLocks noChangeArrowheads="1"/>
              </p:cNvSpPr>
              <p:nvPr/>
            </p:nvSpPr>
            <p:spPr bwMode="auto">
              <a:xfrm flipH="1">
                <a:off x="0" y="0"/>
                <a:ext cx="1288089" cy="1675868"/>
              </a:xfrm>
              <a:prstGeom prst="foldedCorner">
                <a:avLst>
                  <a:gd name="adj" fmla="val 31954"/>
                </a:avLst>
              </a:prstGeom>
              <a:solidFill>
                <a:schemeClr val="bg1"/>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071" name="直接连接符 104"/>
              <p:cNvSpPr>
                <a:spLocks noChangeShapeType="1"/>
              </p:cNvSpPr>
              <p:nvPr/>
            </p:nvSpPr>
            <p:spPr bwMode="auto">
              <a:xfrm>
                <a:off x="131363" y="294849"/>
                <a:ext cx="928688" cy="1"/>
              </a:xfrm>
              <a:prstGeom prst="line">
                <a:avLst/>
              </a:prstGeom>
              <a:noFill/>
              <a:ln w="28575">
                <a:solidFill>
                  <a:srgbClr val="5CAD44"/>
                </a:solidFill>
                <a:bevel/>
              </a:ln>
              <a:extLst>
                <a:ext uri="{909E8E84-426E-40DD-AFC4-6F175D3DCCD1}">
                  <a14:hiddenFill xmlns:a14="http://schemas.microsoft.com/office/drawing/2010/main">
                    <a:noFill/>
                  </a14:hiddenFill>
                </a:ext>
              </a:extLst>
            </p:spPr>
            <p:txBody>
              <a:bodyPr/>
              <a:lstStyle/>
              <a:p>
                <a:endParaRPr lang="zh-CN" altLang="en-US"/>
              </a:p>
            </p:txBody>
          </p:sp>
          <p:sp>
            <p:nvSpPr>
              <p:cNvPr id="2072" name="直接连接符 105"/>
              <p:cNvSpPr>
                <a:spLocks noChangeShapeType="1"/>
              </p:cNvSpPr>
              <p:nvPr/>
            </p:nvSpPr>
            <p:spPr bwMode="auto">
              <a:xfrm>
                <a:off x="131363" y="454389"/>
                <a:ext cx="928688" cy="1"/>
              </a:xfrm>
              <a:prstGeom prst="line">
                <a:avLst/>
              </a:prstGeom>
              <a:noFill/>
              <a:ln w="28575">
                <a:solidFill>
                  <a:srgbClr val="5CAD44"/>
                </a:solidFill>
                <a:bevel/>
              </a:ln>
              <a:extLst>
                <a:ext uri="{909E8E84-426E-40DD-AFC4-6F175D3DCCD1}">
                  <a14:hiddenFill xmlns:a14="http://schemas.microsoft.com/office/drawing/2010/main">
                    <a:noFill/>
                  </a14:hiddenFill>
                </a:ext>
              </a:extLst>
            </p:spPr>
            <p:txBody>
              <a:bodyPr/>
              <a:lstStyle/>
              <a:p>
                <a:endParaRPr lang="zh-CN" altLang="en-US"/>
              </a:p>
            </p:txBody>
          </p:sp>
          <p:sp>
            <p:nvSpPr>
              <p:cNvPr id="2073" name="直接连接符 106"/>
              <p:cNvSpPr>
                <a:spLocks noChangeShapeType="1"/>
              </p:cNvSpPr>
              <p:nvPr/>
            </p:nvSpPr>
            <p:spPr bwMode="auto">
              <a:xfrm>
                <a:off x="131363" y="634092"/>
                <a:ext cx="464344" cy="1"/>
              </a:xfrm>
              <a:prstGeom prst="line">
                <a:avLst/>
              </a:prstGeom>
              <a:noFill/>
              <a:ln w="28575">
                <a:solidFill>
                  <a:srgbClr val="5CAD44"/>
                </a:solidFill>
                <a:bevel/>
              </a:ln>
              <a:extLst>
                <a:ext uri="{909E8E84-426E-40DD-AFC4-6F175D3DCCD1}">
                  <a14:hiddenFill xmlns:a14="http://schemas.microsoft.com/office/drawing/2010/main">
                    <a:noFill/>
                  </a14:hiddenFill>
                </a:ext>
              </a:extLst>
            </p:spPr>
            <p:txBody>
              <a:bodyPr/>
              <a:lstStyle/>
              <a:p>
                <a:endParaRPr lang="zh-CN" altLang="en-US"/>
              </a:p>
            </p:txBody>
          </p:sp>
          <p:sp>
            <p:nvSpPr>
              <p:cNvPr id="2074" name="直接连接符 107"/>
              <p:cNvSpPr>
                <a:spLocks noChangeShapeType="1"/>
              </p:cNvSpPr>
              <p:nvPr/>
            </p:nvSpPr>
            <p:spPr bwMode="auto">
              <a:xfrm>
                <a:off x="131363" y="815670"/>
                <a:ext cx="928688" cy="1"/>
              </a:xfrm>
              <a:prstGeom prst="line">
                <a:avLst/>
              </a:prstGeom>
              <a:noFill/>
              <a:ln w="28575">
                <a:solidFill>
                  <a:srgbClr val="5CAD44"/>
                </a:solidFill>
                <a:bevel/>
              </a:ln>
              <a:extLst>
                <a:ext uri="{909E8E84-426E-40DD-AFC4-6F175D3DCCD1}">
                  <a14:hiddenFill xmlns:a14="http://schemas.microsoft.com/office/drawing/2010/main">
                    <a:noFill/>
                  </a14:hiddenFill>
                </a:ext>
              </a:extLst>
            </p:spPr>
            <p:txBody>
              <a:bodyPr/>
              <a:lstStyle/>
              <a:p>
                <a:endParaRPr lang="zh-CN" altLang="en-US"/>
              </a:p>
            </p:txBody>
          </p:sp>
          <p:sp>
            <p:nvSpPr>
              <p:cNvPr id="2075" name="直接连接符 108"/>
              <p:cNvSpPr>
                <a:spLocks noChangeShapeType="1"/>
              </p:cNvSpPr>
              <p:nvPr/>
            </p:nvSpPr>
            <p:spPr bwMode="auto">
              <a:xfrm>
                <a:off x="131363" y="987120"/>
                <a:ext cx="685800" cy="1"/>
              </a:xfrm>
              <a:prstGeom prst="line">
                <a:avLst/>
              </a:prstGeom>
              <a:noFill/>
              <a:ln w="28575">
                <a:solidFill>
                  <a:srgbClr val="5CAD44"/>
                </a:solidFill>
                <a:bevel/>
              </a:ln>
              <a:extLst>
                <a:ext uri="{909E8E84-426E-40DD-AFC4-6F175D3DCCD1}">
                  <a14:hiddenFill xmlns:a14="http://schemas.microsoft.com/office/drawing/2010/main">
                    <a:noFill/>
                  </a14:hiddenFill>
                </a:ext>
              </a:extLst>
            </p:spPr>
            <p:txBody>
              <a:bodyPr/>
              <a:lstStyle/>
              <a:p>
                <a:endParaRPr lang="zh-CN" altLang="en-US"/>
              </a:p>
            </p:txBody>
          </p:sp>
          <p:sp>
            <p:nvSpPr>
              <p:cNvPr id="2076" name="直接连接符 116"/>
              <p:cNvSpPr>
                <a:spLocks noChangeShapeType="1"/>
              </p:cNvSpPr>
              <p:nvPr/>
            </p:nvSpPr>
            <p:spPr bwMode="auto">
              <a:xfrm>
                <a:off x="131363" y="1134758"/>
                <a:ext cx="928688" cy="1"/>
              </a:xfrm>
              <a:prstGeom prst="line">
                <a:avLst/>
              </a:prstGeom>
              <a:noFill/>
              <a:ln w="28575">
                <a:solidFill>
                  <a:srgbClr val="5CAD44"/>
                </a:solidFill>
                <a:bevel/>
              </a:ln>
              <a:extLst>
                <a:ext uri="{909E8E84-426E-40DD-AFC4-6F175D3DCCD1}">
                  <a14:hiddenFill xmlns:a14="http://schemas.microsoft.com/office/drawing/2010/main">
                    <a:noFill/>
                  </a14:hiddenFill>
                </a:ext>
              </a:extLst>
            </p:spPr>
            <p:txBody>
              <a:bodyPr/>
              <a:lstStyle/>
              <a:p>
                <a:endParaRPr lang="zh-CN" altLang="en-US"/>
              </a:p>
            </p:txBody>
          </p:sp>
        </p:grpSp>
        <p:grpSp>
          <p:nvGrpSpPr>
            <p:cNvPr id="2066" name="Group 73"/>
            <p:cNvGrpSpPr/>
            <p:nvPr/>
          </p:nvGrpSpPr>
          <p:grpSpPr bwMode="auto">
            <a:xfrm rot="1203043">
              <a:off x="571211" y="597016"/>
              <a:ext cx="1046845" cy="538405"/>
              <a:chOff x="0" y="0"/>
              <a:chExt cx="971139" cy="499469"/>
            </a:xfrm>
          </p:grpSpPr>
          <p:sp>
            <p:nvSpPr>
              <p:cNvPr id="2068" name="椭圆 111"/>
              <p:cNvSpPr>
                <a:spLocks noChangeArrowheads="1"/>
              </p:cNvSpPr>
              <p:nvPr/>
            </p:nvSpPr>
            <p:spPr bwMode="auto">
              <a:xfrm>
                <a:off x="0" y="0"/>
                <a:ext cx="496038" cy="496038"/>
              </a:xfrm>
              <a:prstGeom prst="ellipse">
                <a:avLst/>
              </a:prstGeom>
              <a:solidFill>
                <a:schemeClr val="bg1"/>
              </a:solidFill>
              <a:ln w="38100">
                <a:solidFill>
                  <a:srgbClr val="D1AC7C"/>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2069" name="流程图: 可选过程 113"/>
              <p:cNvSpPr>
                <a:spLocks noChangeArrowheads="1"/>
              </p:cNvSpPr>
              <p:nvPr/>
            </p:nvSpPr>
            <p:spPr bwMode="auto">
              <a:xfrm rot="6766973">
                <a:off x="676335" y="204665"/>
                <a:ext cx="66690" cy="522918"/>
              </a:xfrm>
              <a:prstGeom prst="flowChartAlternateProcess">
                <a:avLst/>
              </a:prstGeom>
              <a:solidFill>
                <a:srgbClr val="D1AC7C"/>
              </a:solidFill>
              <a:ln w="12700">
                <a:solidFill>
                  <a:srgbClr val="D1AC7C"/>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2067" name="文本框 115"/>
            <p:cNvSpPr>
              <a:spLocks noChangeArrowheads="1"/>
            </p:cNvSpPr>
            <p:nvPr/>
          </p:nvSpPr>
          <p:spPr bwMode="auto">
            <a:xfrm>
              <a:off x="470944" y="454810"/>
              <a:ext cx="675972" cy="652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1200" b="1">
                  <a:solidFill>
                    <a:srgbClr val="5CAD44"/>
                  </a:solidFill>
                  <a:latin typeface="微软雅黑" panose="020B0503020204020204" pitchFamily="34" charset="-122"/>
                  <a:ea typeface="微软雅黑" panose="020B0503020204020204" pitchFamily="34" charset="-122"/>
                  <a:sym typeface="微软雅黑" panose="020B0503020204020204" pitchFamily="34" charset="-122"/>
                </a:rPr>
                <a:t>专</a:t>
              </a:r>
              <a:endParaRPr lang="zh-CN" altLang="en-US" sz="1200" b="1">
                <a:solidFill>
                  <a:srgbClr val="5CAD44"/>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060" name="文本框 122"/>
          <p:cNvSpPr>
            <a:spLocks noChangeArrowheads="1"/>
          </p:cNvSpPr>
          <p:nvPr/>
        </p:nvSpPr>
        <p:spPr bwMode="auto">
          <a:xfrm>
            <a:off x="5008563" y="5999163"/>
            <a:ext cx="25082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求职竞聘卖萌专业</a:t>
            </a:r>
            <a:endPar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61" name="文本框 127"/>
          <p:cNvSpPr>
            <a:spLocks noChangeArrowheads="1"/>
          </p:cNvSpPr>
          <p:nvPr/>
        </p:nvSpPr>
        <p:spPr bwMode="auto">
          <a:xfrm>
            <a:off x="8813800" y="5999163"/>
            <a:ext cx="20605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sz="20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PPTS</a:t>
            </a:r>
            <a:endParaRPr lang="zh-CN" altLang="en-US" sz="2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062" name="Group 79"/>
          <p:cNvGrpSpPr/>
          <p:nvPr/>
        </p:nvGrpSpPr>
        <p:grpSpPr bwMode="auto">
          <a:xfrm>
            <a:off x="9067800" y="4773613"/>
            <a:ext cx="1225550" cy="681037"/>
            <a:chOff x="0" y="0"/>
            <a:chExt cx="1671235" cy="929107"/>
          </a:xfrm>
        </p:grpSpPr>
        <p:sp>
          <p:nvSpPr>
            <p:cNvPr id="2063" name="菱形 129"/>
            <p:cNvSpPr>
              <a:spLocks noChangeArrowheads="1"/>
            </p:cNvSpPr>
            <p:nvPr/>
          </p:nvSpPr>
          <p:spPr bwMode="auto">
            <a:xfrm>
              <a:off x="0" y="587617"/>
              <a:ext cx="1671235" cy="341490"/>
            </a:xfrm>
            <a:prstGeom prst="diamond">
              <a:avLst/>
            </a:prstGeom>
            <a:solidFill>
              <a:srgbClr val="70AD47"/>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pic>
          <p:nvPicPr>
            <p:cNvPr id="2064" name="图片 13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5855" y="0"/>
              <a:ext cx="819526" cy="819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Group 2"/>
          <p:cNvGrpSpPr/>
          <p:nvPr/>
        </p:nvGrpSpPr>
        <p:grpSpPr bwMode="auto">
          <a:xfrm>
            <a:off x="0" y="0"/>
            <a:ext cx="12192000" cy="4383088"/>
            <a:chOff x="0" y="0"/>
            <a:chExt cx="12192003" cy="5220933"/>
          </a:xfrm>
        </p:grpSpPr>
        <p:sp>
          <p:nvSpPr>
            <p:cNvPr id="11275" name="矩形 1"/>
            <p:cNvSpPr>
              <a:spLocks noChangeArrowheads="1"/>
            </p:cNvSpPr>
            <p:nvPr/>
          </p:nvSpPr>
          <p:spPr bwMode="auto">
            <a:xfrm>
              <a:off x="3" y="0"/>
              <a:ext cx="12192000" cy="5220932"/>
            </a:xfrm>
            <a:prstGeom prst="rect">
              <a:avLst/>
            </a:prstGeom>
            <a:solidFill>
              <a:srgbClr val="649B3F"/>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1276" name="等腰三角形 3"/>
            <p:cNvSpPr>
              <a:spLocks noChangeArrowheads="1"/>
            </p:cNvSpPr>
            <p:nvPr/>
          </p:nvSpPr>
          <p:spPr bwMode="auto">
            <a:xfrm rot="-5400000">
              <a:off x="6515281" y="-455787"/>
              <a:ext cx="5220929" cy="6132512"/>
            </a:xfrm>
            <a:prstGeom prst="triangle">
              <a:avLst>
                <a:gd name="adj" fmla="val 50356"/>
              </a:avLst>
            </a:prstGeom>
            <a:solidFill>
              <a:srgbClr val="6CA644"/>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1277" name="等腰三角形 5"/>
            <p:cNvSpPr>
              <a:spLocks noChangeArrowheads="1"/>
            </p:cNvSpPr>
            <p:nvPr/>
          </p:nvSpPr>
          <p:spPr bwMode="auto">
            <a:xfrm rot="16200000" flipV="1">
              <a:off x="419280" y="-419278"/>
              <a:ext cx="5220929" cy="6059489"/>
            </a:xfrm>
            <a:prstGeom prst="triangle">
              <a:avLst>
                <a:gd name="adj" fmla="val 50356"/>
              </a:avLst>
            </a:prstGeom>
            <a:solidFill>
              <a:srgbClr val="60943C"/>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11267" name="文本框 10"/>
          <p:cNvSpPr>
            <a:spLocks noChangeArrowheads="1"/>
          </p:cNvSpPr>
          <p:nvPr/>
        </p:nvSpPr>
        <p:spPr bwMode="auto">
          <a:xfrm>
            <a:off x="1665288" y="654050"/>
            <a:ext cx="74612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4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学习经历</a:t>
            </a:r>
            <a:endParaRPr lang="zh-CN" altLang="en-US" sz="4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268" name="文本框 11"/>
          <p:cNvSpPr>
            <a:spLocks noChangeArrowheads="1"/>
          </p:cNvSpPr>
          <p:nvPr/>
        </p:nvSpPr>
        <p:spPr bwMode="auto">
          <a:xfrm>
            <a:off x="1704975" y="1730375"/>
            <a:ext cx="878205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1600">
                <a:solidFill>
                  <a:schemeClr val="bg1"/>
                </a:solidFill>
                <a:latin typeface="微软雅黑 Light" pitchFamily="34" charset="-122"/>
                <a:ea typeface="微软雅黑 Light" pitchFamily="34" charset="-122"/>
                <a:sym typeface="微软雅黑 Light" pitchFamily="34" charset="-122"/>
              </a:rPr>
              <a:t>这里输入学习经历的描述这里输入学习经历的描述这里输入学习经历的描述这里输入学习经历的描述这里输入学习经历的描述</a:t>
            </a:r>
            <a:endParaRPr lang="zh-CN" altLang="en-US" sz="1600">
              <a:solidFill>
                <a:schemeClr val="bg1"/>
              </a:solidFill>
              <a:latin typeface="微软雅黑 Light" pitchFamily="34" charset="-122"/>
              <a:ea typeface="微软雅黑 Light" pitchFamily="34" charset="-122"/>
              <a:sym typeface="微软雅黑 Light" pitchFamily="34" charset="-122"/>
            </a:endParaRPr>
          </a:p>
          <a:p>
            <a:pPr>
              <a:buFont typeface="Arial" panose="020B0604020202020204" pitchFamily="34" charset="0"/>
              <a:buNone/>
            </a:pPr>
            <a:endParaRPr lang="zh-CN" altLang="en-US" sz="1600">
              <a:solidFill>
                <a:schemeClr val="bg1"/>
              </a:solidFill>
              <a:latin typeface="微软雅黑 Light" pitchFamily="34" charset="-122"/>
              <a:ea typeface="微软雅黑 Light" pitchFamily="34" charset="-122"/>
              <a:sym typeface="微软雅黑 Light" pitchFamily="34" charset="-122"/>
            </a:endParaRPr>
          </a:p>
        </p:txBody>
      </p:sp>
      <p:sp>
        <p:nvSpPr>
          <p:cNvPr id="11269" name="文本框 12"/>
          <p:cNvSpPr>
            <a:spLocks noChangeArrowheads="1"/>
          </p:cNvSpPr>
          <p:nvPr/>
        </p:nvSpPr>
        <p:spPr bwMode="auto">
          <a:xfrm>
            <a:off x="1408113" y="5438775"/>
            <a:ext cx="2982912"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anose="020B0604020202020204" pitchFamily="34" charset="0"/>
              <a:buNone/>
            </a:pPr>
            <a:r>
              <a:rPr lang="en-US" altLang="zh-CN" sz="24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XX</a:t>
            </a:r>
            <a:r>
              <a:rPr lang="zh-CN" altLang="en-US" sz="24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小学</a:t>
            </a:r>
            <a:endParaRPr lang="en-US" sz="24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a:p>
            <a:pPr algn="ctr">
              <a:buFont typeface="Arial" panose="020B0604020202020204" pitchFamily="34" charset="0"/>
              <a:buNone/>
            </a:pPr>
            <a:r>
              <a:rPr lang="en-US" altLang="zh-CN" sz="2000">
                <a:solidFill>
                  <a:srgbClr val="A5A5A5"/>
                </a:solidFill>
                <a:latin typeface="微软雅黑" panose="020B0503020204020204" pitchFamily="34" charset="-122"/>
                <a:ea typeface="微软雅黑" panose="020B0503020204020204" pitchFamily="34" charset="-122"/>
                <a:sym typeface="微软雅黑" panose="020B0503020204020204" pitchFamily="34" charset="-122"/>
              </a:rPr>
              <a:t>2003.9- 2009.6</a:t>
            </a:r>
            <a:endParaRPr lang="en-US" altLang="zh-CN" sz="2000">
              <a:solidFill>
                <a:srgbClr val="A5A5A5"/>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1270" name="图片 17"/>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755775" y="3271838"/>
            <a:ext cx="2286000" cy="216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图片 18"/>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953000" y="3271838"/>
            <a:ext cx="2286000" cy="216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2" name="图片 19"/>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8140700" y="3271838"/>
            <a:ext cx="2286000" cy="216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3" name="文本框 20"/>
          <p:cNvSpPr>
            <a:spLocks noChangeArrowheads="1"/>
          </p:cNvSpPr>
          <p:nvPr/>
        </p:nvSpPr>
        <p:spPr bwMode="auto">
          <a:xfrm>
            <a:off x="4605338" y="5438775"/>
            <a:ext cx="29813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anose="020B0604020202020204" pitchFamily="34" charset="0"/>
              <a:buNone/>
            </a:pPr>
            <a:r>
              <a:rPr lang="en-US" altLang="zh-CN" sz="24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XX</a:t>
            </a:r>
            <a:r>
              <a:rPr lang="zh-CN" altLang="en-US" sz="24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初中</a:t>
            </a:r>
            <a:endParaRPr lang="en-US" sz="24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a:p>
            <a:pPr algn="ctr">
              <a:buFont typeface="Arial" panose="020B0604020202020204" pitchFamily="34" charset="0"/>
              <a:buNone/>
            </a:pPr>
            <a:r>
              <a:rPr lang="en-US" altLang="zh-CN" sz="2000">
                <a:solidFill>
                  <a:srgbClr val="A5A5A5"/>
                </a:solidFill>
                <a:latin typeface="微软雅黑" panose="020B0503020204020204" pitchFamily="34" charset="-122"/>
                <a:ea typeface="微软雅黑" panose="020B0503020204020204" pitchFamily="34" charset="-122"/>
                <a:sym typeface="微软雅黑" panose="020B0503020204020204" pitchFamily="34" charset="-122"/>
              </a:rPr>
              <a:t>2009.9- 2011.6</a:t>
            </a:r>
            <a:endParaRPr lang="en-US" altLang="zh-CN" sz="2000">
              <a:solidFill>
                <a:srgbClr val="A5A5A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274" name="文本框 21"/>
          <p:cNvSpPr>
            <a:spLocks noChangeArrowheads="1"/>
          </p:cNvSpPr>
          <p:nvPr/>
        </p:nvSpPr>
        <p:spPr bwMode="auto">
          <a:xfrm>
            <a:off x="7934325" y="5438775"/>
            <a:ext cx="2982913"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anose="020B0604020202020204" pitchFamily="34" charset="0"/>
              <a:buNone/>
            </a:pPr>
            <a:r>
              <a:rPr lang="en-US" altLang="zh-CN" sz="24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XX</a:t>
            </a:r>
            <a:r>
              <a:rPr lang="zh-CN" altLang="en-US" sz="24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高中</a:t>
            </a:r>
            <a:endParaRPr lang="en-US" sz="24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a:p>
            <a:pPr algn="ctr">
              <a:buFont typeface="Arial" panose="020B0604020202020204" pitchFamily="34" charset="0"/>
              <a:buNone/>
            </a:pPr>
            <a:r>
              <a:rPr lang="en-US" altLang="zh-CN" sz="2000">
                <a:solidFill>
                  <a:srgbClr val="A5A5A5"/>
                </a:solidFill>
                <a:latin typeface="微软雅黑" panose="020B0503020204020204" pitchFamily="34" charset="-122"/>
                <a:ea typeface="微软雅黑" panose="020B0503020204020204" pitchFamily="34" charset="-122"/>
                <a:sym typeface="微软雅黑" panose="020B0503020204020204" pitchFamily="34" charset="-122"/>
              </a:rPr>
              <a:t>2011.9- 20014.6</a:t>
            </a:r>
            <a:endParaRPr lang="en-US" altLang="zh-CN" sz="2000">
              <a:solidFill>
                <a:srgbClr val="A5A5A5"/>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图片 2"/>
          <p:cNvPicPr>
            <a:picLocks noChangeAspect="1" noChangeArrowheads="1"/>
          </p:cNvPicPr>
          <p:nvPr/>
        </p:nvPicPr>
        <p:blipFill>
          <a:blip r:embed="rId1">
            <a:extLst>
              <a:ext uri="{28A0092B-C50C-407E-A947-70E740481C1C}">
                <a14:useLocalDpi xmlns:a14="http://schemas.microsoft.com/office/drawing/2010/main" val="0"/>
              </a:ext>
            </a:extLst>
          </a:blip>
          <a:srcRect t="14757"/>
          <a:stretch>
            <a:fillRect/>
          </a:stretch>
        </p:blipFill>
        <p:spPr bwMode="auto">
          <a:xfrm>
            <a:off x="1228725" y="2765425"/>
            <a:ext cx="3028950" cy="146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1" name="图片 8"/>
          <p:cNvPicPr>
            <a:picLocks noChangeAspect="1" noChangeArrowheads="1"/>
          </p:cNvPicPr>
          <p:nvPr/>
        </p:nvPicPr>
        <p:blipFill>
          <a:blip r:embed="rId1">
            <a:extLst>
              <a:ext uri="{28A0092B-C50C-407E-A947-70E740481C1C}">
                <a14:useLocalDpi xmlns:a14="http://schemas.microsoft.com/office/drawing/2010/main" val="0"/>
              </a:ext>
            </a:extLst>
          </a:blip>
          <a:srcRect t="14757"/>
          <a:stretch>
            <a:fillRect/>
          </a:stretch>
        </p:blipFill>
        <p:spPr bwMode="auto">
          <a:xfrm>
            <a:off x="4581525" y="2765425"/>
            <a:ext cx="3028950" cy="146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2" name="图片 9"/>
          <p:cNvPicPr>
            <a:picLocks noChangeAspect="1" noChangeArrowheads="1"/>
          </p:cNvPicPr>
          <p:nvPr/>
        </p:nvPicPr>
        <p:blipFill>
          <a:blip r:embed="rId1">
            <a:extLst>
              <a:ext uri="{28A0092B-C50C-407E-A947-70E740481C1C}">
                <a14:useLocalDpi xmlns:a14="http://schemas.microsoft.com/office/drawing/2010/main" val="0"/>
              </a:ext>
            </a:extLst>
          </a:blip>
          <a:srcRect t="14757"/>
          <a:stretch>
            <a:fillRect/>
          </a:stretch>
        </p:blipFill>
        <p:spPr bwMode="auto">
          <a:xfrm>
            <a:off x="7934325" y="2765425"/>
            <a:ext cx="3028950" cy="146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3" name="文本框 10"/>
          <p:cNvSpPr>
            <a:spLocks noChangeArrowheads="1"/>
          </p:cNvSpPr>
          <p:nvPr/>
        </p:nvSpPr>
        <p:spPr bwMode="auto">
          <a:xfrm>
            <a:off x="4933950" y="755650"/>
            <a:ext cx="25844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40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公益活动</a:t>
            </a:r>
            <a:endParaRPr lang="zh-CN" altLang="en-US" sz="40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294" name="文本框 11"/>
          <p:cNvSpPr>
            <a:spLocks noChangeArrowheads="1"/>
          </p:cNvSpPr>
          <p:nvPr/>
        </p:nvSpPr>
        <p:spPr bwMode="auto">
          <a:xfrm>
            <a:off x="827088" y="1698625"/>
            <a:ext cx="105378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anose="020B0604020202020204"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这里输入自己做过的公益活动的介绍这里输入自己做过的公益活动的介绍这里输入自己做过的公益活动的介绍这里输入自己做过的公益活动的介绍</a:t>
            </a:r>
            <a:endParaRPr lang="zh-CN" altLang="en-US" sz="1600">
              <a:solidFill>
                <a:srgbClr val="262626"/>
              </a:solidFill>
              <a:latin typeface="微软雅黑 Light" pitchFamily="34" charset="-122"/>
              <a:ea typeface="微软雅黑 Light" pitchFamily="34" charset="-122"/>
              <a:sym typeface="微软雅黑 Light" pitchFamily="34" charset="-122"/>
            </a:endParaRPr>
          </a:p>
          <a:p>
            <a:pPr algn="ctr">
              <a:buFont typeface="Arial" panose="020B0604020202020204" pitchFamily="34" charset="0"/>
              <a:buNone/>
            </a:pPr>
            <a:endParaRPr lang="zh-CN" altLang="en-US" sz="1600">
              <a:solidFill>
                <a:srgbClr val="262626"/>
              </a:solidFill>
              <a:latin typeface="微软雅黑 Light" pitchFamily="34" charset="-122"/>
              <a:ea typeface="微软雅黑 Light" pitchFamily="34" charset="-122"/>
              <a:sym typeface="微软雅黑 Light" pitchFamily="34" charset="-122"/>
            </a:endParaRPr>
          </a:p>
        </p:txBody>
      </p:sp>
      <p:sp>
        <p:nvSpPr>
          <p:cNvPr id="12295" name="文本框 12"/>
          <p:cNvSpPr>
            <a:spLocks noChangeArrowheads="1"/>
          </p:cNvSpPr>
          <p:nvPr/>
        </p:nvSpPr>
        <p:spPr bwMode="auto">
          <a:xfrm>
            <a:off x="1155700" y="4329113"/>
            <a:ext cx="25860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活动名称</a:t>
            </a:r>
            <a:endParaRPr lang="zh-CN" altLang="en-US" sz="24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296" name="直接连接符 14"/>
          <p:cNvSpPr>
            <a:spLocks noChangeShapeType="1"/>
          </p:cNvSpPr>
          <p:nvPr/>
        </p:nvSpPr>
        <p:spPr bwMode="auto">
          <a:xfrm>
            <a:off x="1228725" y="4833938"/>
            <a:ext cx="2922588" cy="0"/>
          </a:xfrm>
          <a:prstGeom prst="line">
            <a:avLst/>
          </a:prstGeom>
          <a:noFill/>
          <a:ln w="19050">
            <a:solidFill>
              <a:srgbClr val="A5A5A5"/>
            </a:solidFill>
            <a:bevel/>
          </a:ln>
          <a:extLst>
            <a:ext uri="{909E8E84-426E-40DD-AFC4-6F175D3DCCD1}">
              <a14:hiddenFill xmlns:a14="http://schemas.microsoft.com/office/drawing/2010/main">
                <a:noFill/>
              </a14:hiddenFill>
            </a:ext>
          </a:extLst>
        </p:spPr>
        <p:txBody>
          <a:bodyPr/>
          <a:lstStyle/>
          <a:p>
            <a:endParaRPr lang="zh-CN" altLang="en-US"/>
          </a:p>
        </p:txBody>
      </p:sp>
      <p:sp>
        <p:nvSpPr>
          <p:cNvPr id="12297" name="文本框 15"/>
          <p:cNvSpPr>
            <a:spLocks noChangeArrowheads="1"/>
          </p:cNvSpPr>
          <p:nvPr/>
        </p:nvSpPr>
        <p:spPr bwMode="auto">
          <a:xfrm>
            <a:off x="1155700" y="5019675"/>
            <a:ext cx="310197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1600">
                <a:solidFill>
                  <a:srgbClr val="000000"/>
                </a:solidFill>
                <a:latin typeface="微软雅黑 Light" pitchFamily="34" charset="-122"/>
                <a:ea typeface="微软雅黑 Light" pitchFamily="34" charset="-122"/>
                <a:sym typeface="微软雅黑 Light" pitchFamily="34" charset="-122"/>
              </a:rPr>
              <a:t>这里输入第一个活动的描述这里输入第一个活动的描述这里输入第一个活动的描述这里输入第一个活动的描述</a:t>
            </a:r>
            <a:endParaRPr lang="zh-CN" altLang="en-US" sz="1600">
              <a:solidFill>
                <a:srgbClr val="000000"/>
              </a:solidFill>
              <a:latin typeface="微软雅黑 Light" pitchFamily="34" charset="-122"/>
              <a:ea typeface="微软雅黑 Light" pitchFamily="34" charset="-122"/>
              <a:sym typeface="微软雅黑 Light" pitchFamily="34" charset="-122"/>
            </a:endParaRPr>
          </a:p>
        </p:txBody>
      </p:sp>
      <p:sp>
        <p:nvSpPr>
          <p:cNvPr id="12298" name="文本框 16"/>
          <p:cNvSpPr>
            <a:spLocks noChangeArrowheads="1"/>
          </p:cNvSpPr>
          <p:nvPr/>
        </p:nvSpPr>
        <p:spPr bwMode="auto">
          <a:xfrm>
            <a:off x="4508500" y="4329113"/>
            <a:ext cx="25860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活动名称</a:t>
            </a:r>
            <a:endParaRPr lang="zh-CN" altLang="en-US" sz="24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299" name="直接连接符 17"/>
          <p:cNvSpPr>
            <a:spLocks noChangeShapeType="1"/>
          </p:cNvSpPr>
          <p:nvPr/>
        </p:nvSpPr>
        <p:spPr bwMode="auto">
          <a:xfrm>
            <a:off x="4581525" y="4833938"/>
            <a:ext cx="2922588" cy="0"/>
          </a:xfrm>
          <a:prstGeom prst="line">
            <a:avLst/>
          </a:prstGeom>
          <a:noFill/>
          <a:ln w="19050">
            <a:solidFill>
              <a:srgbClr val="A5A5A5"/>
            </a:solidFill>
            <a:bevel/>
          </a:ln>
          <a:extLst>
            <a:ext uri="{909E8E84-426E-40DD-AFC4-6F175D3DCCD1}">
              <a14:hiddenFill xmlns:a14="http://schemas.microsoft.com/office/drawing/2010/main">
                <a:noFill/>
              </a14:hiddenFill>
            </a:ext>
          </a:extLst>
        </p:spPr>
        <p:txBody>
          <a:bodyPr/>
          <a:lstStyle/>
          <a:p>
            <a:endParaRPr lang="zh-CN" altLang="en-US"/>
          </a:p>
        </p:txBody>
      </p:sp>
      <p:sp>
        <p:nvSpPr>
          <p:cNvPr id="12300" name="文本框 18"/>
          <p:cNvSpPr>
            <a:spLocks noChangeArrowheads="1"/>
          </p:cNvSpPr>
          <p:nvPr/>
        </p:nvSpPr>
        <p:spPr bwMode="auto">
          <a:xfrm>
            <a:off x="4508500" y="5019675"/>
            <a:ext cx="310197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1600">
                <a:solidFill>
                  <a:srgbClr val="000000"/>
                </a:solidFill>
                <a:latin typeface="微软雅黑 Light" pitchFamily="34" charset="-122"/>
                <a:ea typeface="微软雅黑 Light" pitchFamily="34" charset="-122"/>
                <a:sym typeface="微软雅黑 Light" pitchFamily="34" charset="-122"/>
              </a:rPr>
              <a:t>这里输入第二个活动的描述这里输入第二个活动的描述这里输入第二个活动的描述这里输入第二个活动的描述</a:t>
            </a:r>
            <a:endParaRPr lang="zh-CN" altLang="en-US" sz="1600">
              <a:solidFill>
                <a:srgbClr val="000000"/>
              </a:solidFill>
              <a:latin typeface="微软雅黑 Light" pitchFamily="34" charset="-122"/>
              <a:ea typeface="微软雅黑 Light" pitchFamily="34" charset="-122"/>
              <a:sym typeface="微软雅黑 Light" pitchFamily="34" charset="-122"/>
            </a:endParaRPr>
          </a:p>
        </p:txBody>
      </p:sp>
      <p:sp>
        <p:nvSpPr>
          <p:cNvPr id="12301" name="文本框 22"/>
          <p:cNvSpPr>
            <a:spLocks noChangeArrowheads="1"/>
          </p:cNvSpPr>
          <p:nvPr/>
        </p:nvSpPr>
        <p:spPr bwMode="auto">
          <a:xfrm>
            <a:off x="7891463" y="4329113"/>
            <a:ext cx="25860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活动名称</a:t>
            </a:r>
            <a:endParaRPr lang="zh-CN" altLang="en-US" sz="24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302" name="直接连接符 23"/>
          <p:cNvSpPr>
            <a:spLocks noChangeShapeType="1"/>
          </p:cNvSpPr>
          <p:nvPr/>
        </p:nvSpPr>
        <p:spPr bwMode="auto">
          <a:xfrm>
            <a:off x="7962900" y="4833938"/>
            <a:ext cx="2922588" cy="0"/>
          </a:xfrm>
          <a:prstGeom prst="line">
            <a:avLst/>
          </a:prstGeom>
          <a:noFill/>
          <a:ln w="19050">
            <a:solidFill>
              <a:srgbClr val="A5A5A5"/>
            </a:solidFill>
            <a:bevel/>
          </a:ln>
          <a:extLst>
            <a:ext uri="{909E8E84-426E-40DD-AFC4-6F175D3DCCD1}">
              <a14:hiddenFill xmlns:a14="http://schemas.microsoft.com/office/drawing/2010/main">
                <a:noFill/>
              </a14:hiddenFill>
            </a:ext>
          </a:extLst>
        </p:spPr>
        <p:txBody>
          <a:bodyPr/>
          <a:lstStyle/>
          <a:p>
            <a:endParaRPr lang="zh-CN" altLang="en-US"/>
          </a:p>
        </p:txBody>
      </p:sp>
      <p:sp>
        <p:nvSpPr>
          <p:cNvPr id="12303" name="文本框 24"/>
          <p:cNvSpPr>
            <a:spLocks noChangeArrowheads="1"/>
          </p:cNvSpPr>
          <p:nvPr/>
        </p:nvSpPr>
        <p:spPr bwMode="auto">
          <a:xfrm>
            <a:off x="7891463" y="5019675"/>
            <a:ext cx="3100387"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1600">
                <a:solidFill>
                  <a:srgbClr val="000000"/>
                </a:solidFill>
                <a:latin typeface="微软雅黑 Light" pitchFamily="34" charset="-122"/>
                <a:ea typeface="微软雅黑 Light" pitchFamily="34" charset="-122"/>
                <a:sym typeface="微软雅黑 Light" pitchFamily="34" charset="-122"/>
              </a:rPr>
              <a:t>这里输入第三个活动的描述这里输入第三个活动的描述这里输入第三个活动的描述这里输入第三个活动的描述</a:t>
            </a:r>
            <a:endParaRPr lang="zh-CN" altLang="en-US" sz="1600">
              <a:solidFill>
                <a:srgbClr val="000000"/>
              </a:solidFill>
              <a:latin typeface="微软雅黑 Light" pitchFamily="34" charset="-122"/>
              <a:ea typeface="微软雅黑 Light" pitchFamily="34" charset="-122"/>
              <a:sym typeface="微软雅黑 Light" pitchFamily="3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矩形 10"/>
          <p:cNvSpPr>
            <a:spLocks noChangeArrowheads="1"/>
          </p:cNvSpPr>
          <p:nvPr/>
        </p:nvSpPr>
        <p:spPr bwMode="auto">
          <a:xfrm>
            <a:off x="1128713" y="1020763"/>
            <a:ext cx="1093787" cy="1065212"/>
          </a:xfrm>
          <a:prstGeom prst="rect">
            <a:avLst/>
          </a:prstGeom>
          <a:noFill/>
          <a:ln w="28575">
            <a:solidFill>
              <a:srgbClr val="DD6043"/>
            </a:solidFill>
            <a:bevel/>
          </a:ln>
          <a:extLst>
            <a:ext uri="{909E8E84-426E-40DD-AFC4-6F175D3DCCD1}">
              <a14:hiddenFill xmlns:a14="http://schemas.microsoft.com/office/drawing/2010/main">
                <a:solidFill>
                  <a:srgbClr val="FFFFFF"/>
                </a:solidFill>
              </a14:hiddenFill>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3315" name="矩形 1"/>
          <p:cNvSpPr>
            <a:spLocks noChangeArrowheads="1"/>
          </p:cNvSpPr>
          <p:nvPr/>
        </p:nvSpPr>
        <p:spPr bwMode="auto">
          <a:xfrm>
            <a:off x="0" y="2322513"/>
            <a:ext cx="12293600" cy="3541712"/>
          </a:xfrm>
          <a:prstGeom prst="rect">
            <a:avLst/>
          </a:prstGeom>
          <a:solidFill>
            <a:srgbClr val="70AD47"/>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3316" name="文本框 3"/>
          <p:cNvSpPr>
            <a:spLocks noChangeArrowheads="1"/>
          </p:cNvSpPr>
          <p:nvPr/>
        </p:nvSpPr>
        <p:spPr bwMode="auto">
          <a:xfrm>
            <a:off x="2492375" y="1206500"/>
            <a:ext cx="74612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40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社会实践</a:t>
            </a:r>
            <a:endParaRPr lang="zh-CN" altLang="en-US" sz="40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17" name="文本框 4"/>
          <p:cNvSpPr>
            <a:spLocks noChangeArrowheads="1"/>
          </p:cNvSpPr>
          <p:nvPr/>
        </p:nvSpPr>
        <p:spPr bwMode="auto">
          <a:xfrm>
            <a:off x="1114425" y="3632200"/>
            <a:ext cx="5805488"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1600">
                <a:solidFill>
                  <a:schemeClr val="bg1"/>
                </a:solidFill>
                <a:latin typeface="微软雅黑 Light" pitchFamily="34" charset="-122"/>
                <a:ea typeface="微软雅黑 Light" pitchFamily="34" charset="-122"/>
                <a:sym typeface="微软雅黑 Light" pitchFamily="34" charset="-122"/>
              </a:rPr>
              <a:t>这里输入学习经历的描述这里输入学习经历的描述这里输入学习经历的描述这里输入学习经历的描述这里输入学习经历的描述</a:t>
            </a:r>
            <a:endParaRPr lang="zh-CN" altLang="en-US" sz="1600">
              <a:solidFill>
                <a:schemeClr val="bg1"/>
              </a:solidFill>
              <a:latin typeface="微软雅黑 Light" pitchFamily="34" charset="-122"/>
              <a:ea typeface="微软雅黑 Light" pitchFamily="34" charset="-122"/>
              <a:sym typeface="微软雅黑 Light" pitchFamily="34" charset="-122"/>
            </a:endParaRPr>
          </a:p>
          <a:p>
            <a:pPr>
              <a:buFont typeface="Arial" panose="020B0604020202020204" pitchFamily="34" charset="0"/>
              <a:buNone/>
            </a:pPr>
            <a:endParaRPr lang="zh-CN" altLang="en-US" sz="1600">
              <a:solidFill>
                <a:schemeClr val="bg1"/>
              </a:solidFill>
              <a:latin typeface="微软雅黑 Light" pitchFamily="34" charset="-122"/>
              <a:ea typeface="微软雅黑 Light" pitchFamily="34" charset="-122"/>
              <a:sym typeface="微软雅黑 Light" pitchFamily="34" charset="-122"/>
            </a:endParaRPr>
          </a:p>
        </p:txBody>
      </p:sp>
      <p:pic>
        <p:nvPicPr>
          <p:cNvPr id="13318" name="图片 5"/>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8240713" y="2889250"/>
            <a:ext cx="3243262" cy="2162175"/>
          </a:xfrm>
          <a:prstGeom prst="rect">
            <a:avLst/>
          </a:prstGeom>
          <a:noFill/>
          <a:ln w="28575">
            <a:solidFill>
              <a:schemeClr val="bg1"/>
            </a:solidFill>
            <a:bevel/>
          </a:ln>
          <a:extLst>
            <a:ext uri="{909E8E84-426E-40DD-AFC4-6F175D3DCCD1}">
              <a14:hiddenFill xmlns:a14="http://schemas.microsoft.com/office/drawing/2010/main">
                <a:solidFill>
                  <a:srgbClr val="FFFFFF"/>
                </a:solidFill>
              </a14:hiddenFill>
            </a:ext>
          </a:extLst>
        </p:spPr>
      </p:pic>
      <p:sp>
        <p:nvSpPr>
          <p:cNvPr id="13319" name="文本框 7"/>
          <p:cNvSpPr>
            <a:spLocks noChangeArrowheads="1"/>
          </p:cNvSpPr>
          <p:nvPr/>
        </p:nvSpPr>
        <p:spPr bwMode="auto">
          <a:xfrm>
            <a:off x="1114425" y="2992438"/>
            <a:ext cx="33559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参加实践的名称</a:t>
            </a:r>
            <a:endPar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20" name="任意多边形 9"/>
          <p:cNvSpPr>
            <a:spLocks noChangeArrowheads="1"/>
          </p:cNvSpPr>
          <p:nvPr/>
        </p:nvSpPr>
        <p:spPr bwMode="auto">
          <a:xfrm rot="8365849" flipV="1">
            <a:off x="1208088" y="1414463"/>
            <a:ext cx="928687" cy="366712"/>
          </a:xfrm>
          <a:custGeom>
            <a:avLst/>
            <a:gdLst>
              <a:gd name="T0" fmla="*/ 818 w 4843785"/>
              <a:gd name="T1" fmla="*/ 1592 h 1428750"/>
              <a:gd name="T2" fmla="*/ 818 w 4843785"/>
              <a:gd name="T3" fmla="*/ 0 h 1428750"/>
              <a:gd name="T4" fmla="*/ 1036 w 4843785"/>
              <a:gd name="T5" fmla="*/ 0 h 1428750"/>
              <a:gd name="T6" fmla="*/ 1255 w 4843785"/>
              <a:gd name="T7" fmla="*/ 796 h 1428750"/>
              <a:gd name="T8" fmla="*/ 1036 w 4843785"/>
              <a:gd name="T9" fmla="*/ 1592 h 1428750"/>
              <a:gd name="T10" fmla="*/ 30 w 4843785"/>
              <a:gd name="T11" fmla="*/ 297 h 1428750"/>
              <a:gd name="T12" fmla="*/ 31 w 4843785"/>
              <a:gd name="T13" fmla="*/ 1265 h 1428750"/>
              <a:gd name="T14" fmla="*/ 174 w 4843785"/>
              <a:gd name="T15" fmla="*/ 1097 h 1428750"/>
              <a:gd name="T16" fmla="*/ 173 w 4843785"/>
              <a:gd name="T17" fmla="*/ 459 h 1428750"/>
              <a:gd name="T18" fmla="*/ 30 w 4843785"/>
              <a:gd name="T19" fmla="*/ 297 h 1428750"/>
              <a:gd name="T20" fmla="*/ 0 w 4843785"/>
              <a:gd name="T21" fmla="*/ 77 h 1428750"/>
              <a:gd name="T22" fmla="*/ 210 w 4843785"/>
              <a:gd name="T23" fmla="*/ 314 h 1428750"/>
              <a:gd name="T24" fmla="*/ 237 w 4843785"/>
              <a:gd name="T25" fmla="*/ 536 h 1428750"/>
              <a:gd name="T26" fmla="*/ 243 w 4843785"/>
              <a:gd name="T27" fmla="*/ 629 h 1428750"/>
              <a:gd name="T28" fmla="*/ 683 w 4843785"/>
              <a:gd name="T29" fmla="*/ 629 h 1428750"/>
              <a:gd name="T30" fmla="*/ 683 w 4843785"/>
              <a:gd name="T31" fmla="*/ 571 h 1428750"/>
              <a:gd name="T32" fmla="*/ 818 w 4843785"/>
              <a:gd name="T33" fmla="*/ 571 h 1428750"/>
              <a:gd name="T34" fmla="*/ 818 w 4843785"/>
              <a:gd name="T35" fmla="*/ 967 h 1428750"/>
              <a:gd name="T36" fmla="*/ 683 w 4843785"/>
              <a:gd name="T37" fmla="*/ 967 h 1428750"/>
              <a:gd name="T38" fmla="*/ 683 w 4843785"/>
              <a:gd name="T39" fmla="*/ 896 h 1428750"/>
              <a:gd name="T40" fmla="*/ 245 w 4843785"/>
              <a:gd name="T41" fmla="*/ 896 h 1428750"/>
              <a:gd name="T42" fmla="*/ 245 w 4843785"/>
              <a:gd name="T43" fmla="*/ 902 h 1428750"/>
              <a:gd name="T44" fmla="*/ 211 w 4843785"/>
              <a:gd name="T45" fmla="*/ 1245 h 1428750"/>
              <a:gd name="T46" fmla="*/ 2 w 4843785"/>
              <a:gd name="T47" fmla="*/ 1491 h 142875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843785"/>
              <a:gd name="T73" fmla="*/ 0 h 1428750"/>
              <a:gd name="T74" fmla="*/ 4843785 w 4843785"/>
              <a:gd name="T75" fmla="*/ 1428750 h 142875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843785" h="1428750">
                <a:moveTo>
                  <a:pt x="3157859" y="1428750"/>
                </a:moveTo>
                <a:lnTo>
                  <a:pt x="3157859" y="0"/>
                </a:lnTo>
                <a:lnTo>
                  <a:pt x="4000822" y="0"/>
                </a:lnTo>
                <a:cubicBezTo>
                  <a:pt x="4466378" y="0"/>
                  <a:pt x="4843785" y="319836"/>
                  <a:pt x="4843785" y="714374"/>
                </a:cubicBezTo>
                <a:cubicBezTo>
                  <a:pt x="4843785" y="1108912"/>
                  <a:pt x="4466378" y="1428750"/>
                  <a:pt x="4000822" y="1428750"/>
                </a:cubicBezTo>
                <a:lnTo>
                  <a:pt x="3157859" y="1428750"/>
                </a:lnTo>
                <a:close/>
                <a:moveTo>
                  <a:pt x="115213" y="266510"/>
                </a:moveTo>
                <a:lnTo>
                  <a:pt x="119237" y="1135309"/>
                </a:lnTo>
                <a:cubicBezTo>
                  <a:pt x="316226" y="1215837"/>
                  <a:pt x="542743" y="1154017"/>
                  <a:pt x="671512" y="984582"/>
                </a:cubicBezTo>
                <a:cubicBezTo>
                  <a:pt x="800282" y="815148"/>
                  <a:pt x="799194" y="580349"/>
                  <a:pt x="668861" y="412114"/>
                </a:cubicBezTo>
                <a:cubicBezTo>
                  <a:pt x="538528" y="243880"/>
                  <a:pt x="311447" y="184160"/>
                  <a:pt x="115213" y="266510"/>
                </a:cubicBezTo>
                <a:close/>
                <a:moveTo>
                  <a:pt x="0" y="69088"/>
                </a:moveTo>
                <a:cubicBezTo>
                  <a:pt x="286664" y="-51212"/>
                  <a:pt x="618388" y="36030"/>
                  <a:pt x="808782" y="281790"/>
                </a:cubicBezTo>
                <a:cubicBezTo>
                  <a:pt x="856380" y="343230"/>
                  <a:pt x="892178" y="410748"/>
                  <a:pt x="916162" y="481331"/>
                </a:cubicBezTo>
                <a:lnTo>
                  <a:pt x="937123" y="564670"/>
                </a:lnTo>
                <a:lnTo>
                  <a:pt x="2635570" y="564670"/>
                </a:lnTo>
                <a:lnTo>
                  <a:pt x="2635570" y="512491"/>
                </a:lnTo>
                <a:lnTo>
                  <a:pt x="3157858" y="512491"/>
                </a:lnTo>
                <a:lnTo>
                  <a:pt x="3157858" y="868090"/>
                </a:lnTo>
                <a:lnTo>
                  <a:pt x="2635570" y="868090"/>
                </a:lnTo>
                <a:lnTo>
                  <a:pt x="2635570" y="803821"/>
                </a:lnTo>
                <a:lnTo>
                  <a:pt x="944727" y="803821"/>
                </a:lnTo>
                <a:lnTo>
                  <a:pt x="944296" y="809491"/>
                </a:lnTo>
                <a:cubicBezTo>
                  <a:pt x="927061" y="919001"/>
                  <a:pt x="883196" y="1025247"/>
                  <a:pt x="812656" y="1118064"/>
                </a:cubicBezTo>
                <a:cubicBezTo>
                  <a:pt x="624547" y="1365578"/>
                  <a:pt x="293645" y="1455887"/>
                  <a:pt x="5879" y="1338249"/>
                </a:cubicBezTo>
                <a:lnTo>
                  <a:pt x="0" y="69088"/>
                </a:lnTo>
                <a:close/>
              </a:path>
            </a:pathLst>
          </a:custGeom>
          <a:noFill/>
          <a:ln w="28575">
            <a:solidFill>
              <a:srgbClr val="DD6043"/>
            </a:solidFill>
            <a:bevel/>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3321" name="文本框 11"/>
          <p:cNvSpPr>
            <a:spLocks noChangeArrowheads="1"/>
          </p:cNvSpPr>
          <p:nvPr/>
        </p:nvSpPr>
        <p:spPr bwMode="auto">
          <a:xfrm>
            <a:off x="9245600" y="5140325"/>
            <a:ext cx="24526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1600">
                <a:solidFill>
                  <a:srgbClr val="D8D8D8"/>
                </a:solidFill>
                <a:latin typeface="微软雅黑" panose="020B0503020204020204" pitchFamily="34" charset="-122"/>
                <a:ea typeface="微软雅黑" panose="020B0503020204020204" pitchFamily="34" charset="-122"/>
                <a:sym typeface="微软雅黑" panose="020B0503020204020204" pitchFamily="34" charset="-122"/>
              </a:rPr>
              <a:t>活动照片名称</a:t>
            </a:r>
            <a:endParaRPr lang="zh-CN" altLang="en-US" sz="1600">
              <a:solidFill>
                <a:srgbClr val="D8D8D8"/>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直角三角形 1"/>
          <p:cNvSpPr>
            <a:spLocks noChangeArrowheads="1"/>
          </p:cNvSpPr>
          <p:nvPr/>
        </p:nvSpPr>
        <p:spPr bwMode="auto">
          <a:xfrm flipH="1">
            <a:off x="0" y="3073400"/>
            <a:ext cx="12192000" cy="3784600"/>
          </a:xfrm>
          <a:prstGeom prst="rtTriangle">
            <a:avLst/>
          </a:prstGeom>
          <a:solidFill>
            <a:srgbClr val="70AD47"/>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14339" name="Group 3"/>
          <p:cNvGrpSpPr/>
          <p:nvPr/>
        </p:nvGrpSpPr>
        <p:grpSpPr bwMode="auto">
          <a:xfrm rot="322000">
            <a:off x="3021013" y="4838700"/>
            <a:ext cx="565150" cy="1125538"/>
            <a:chOff x="0" y="0"/>
            <a:chExt cx="1292236" cy="2573230"/>
          </a:xfrm>
        </p:grpSpPr>
        <p:sp>
          <p:nvSpPr>
            <p:cNvPr id="14362" name="圆角矩形 2"/>
            <p:cNvSpPr>
              <a:spLocks noChangeArrowheads="1"/>
            </p:cNvSpPr>
            <p:nvPr/>
          </p:nvSpPr>
          <p:spPr bwMode="auto">
            <a:xfrm rot="-1766204">
              <a:off x="444250" y="0"/>
              <a:ext cx="528475" cy="507893"/>
            </a:xfrm>
            <a:prstGeom prst="roundRect">
              <a:avLst>
                <a:gd name="adj" fmla="val 50000"/>
              </a:avLst>
            </a:prstGeom>
            <a:solidFill>
              <a:srgbClr val="DD6043"/>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4363" name="圆角矩形 7"/>
            <p:cNvSpPr>
              <a:spLocks noChangeArrowheads="1"/>
            </p:cNvSpPr>
            <p:nvPr/>
          </p:nvSpPr>
          <p:spPr bwMode="auto">
            <a:xfrm rot="1235772">
              <a:off x="84373" y="1294051"/>
              <a:ext cx="234950" cy="1279179"/>
            </a:xfrm>
            <a:prstGeom prst="roundRect">
              <a:avLst>
                <a:gd name="adj" fmla="val 40347"/>
              </a:avLst>
            </a:prstGeom>
            <a:solidFill>
              <a:srgbClr val="DD6043"/>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4364" name="任意多边形 23"/>
            <p:cNvSpPr>
              <a:spLocks noChangeArrowheads="1"/>
            </p:cNvSpPr>
            <p:nvPr/>
          </p:nvSpPr>
          <p:spPr bwMode="auto">
            <a:xfrm rot="-9627105">
              <a:off x="0" y="10030"/>
              <a:ext cx="1292236" cy="1611770"/>
            </a:xfrm>
            <a:custGeom>
              <a:avLst/>
              <a:gdLst>
                <a:gd name="T0" fmla="*/ 138981 w 1292236"/>
                <a:gd name="T1" fmla="*/ 2269666 h 1477675"/>
                <a:gd name="T2" fmla="*/ 101368 w 1292236"/>
                <a:gd name="T3" fmla="*/ 2281390 h 1477675"/>
                <a:gd name="T4" fmla="*/ 101369 w 1292236"/>
                <a:gd name="T5" fmla="*/ 2281389 h 1477675"/>
                <a:gd name="T6" fmla="*/ 4737 w 1292236"/>
                <a:gd name="T7" fmla="*/ 2132199 h 1477675"/>
                <a:gd name="T8" fmla="*/ 4737 w 1292236"/>
                <a:gd name="T9" fmla="*/ 1519855 h 1477675"/>
                <a:gd name="T10" fmla="*/ 0 w 1292236"/>
                <a:gd name="T11" fmla="*/ 1467147 h 1477675"/>
                <a:gd name="T12" fmla="*/ 31522 w 1292236"/>
                <a:gd name="T13" fmla="*/ 1365960 h 1477675"/>
                <a:gd name="T14" fmla="*/ 54588 w 1292236"/>
                <a:gd name="T15" fmla="*/ 1344793 h 1477675"/>
                <a:gd name="T16" fmla="*/ 63756 w 1292236"/>
                <a:gd name="T17" fmla="*/ 1335250 h 1477675"/>
                <a:gd name="T18" fmla="*/ 67446 w 1292236"/>
                <a:gd name="T19" fmla="*/ 1334099 h 1477675"/>
                <a:gd name="T20" fmla="*/ 338136 w 1292236"/>
                <a:gd name="T21" fmla="*/ 1187632 h 1477675"/>
                <a:gd name="T22" fmla="*/ 376144 w 1292236"/>
                <a:gd name="T23" fmla="*/ 1179490 h 1477675"/>
                <a:gd name="T24" fmla="*/ 388460 w 1292236"/>
                <a:gd name="T25" fmla="*/ 1184468 h 1477675"/>
                <a:gd name="T26" fmla="*/ 309867 w 1292236"/>
                <a:gd name="T27" fmla="*/ 231341 h 1477675"/>
                <a:gd name="T28" fmla="*/ 391328 w 1292236"/>
                <a:gd name="T29" fmla="*/ 68877 h 1477675"/>
                <a:gd name="T30" fmla="*/ 735758 w 1292236"/>
                <a:gd name="T31" fmla="*/ 1178 h 1477675"/>
                <a:gd name="T32" fmla="*/ 840986 w 1292236"/>
                <a:gd name="T33" fmla="*/ 126947 h 1477675"/>
                <a:gd name="T34" fmla="*/ 917252 w 1292236"/>
                <a:gd name="T35" fmla="*/ 1051857 h 1477675"/>
                <a:gd name="T36" fmla="*/ 1093939 w 1292236"/>
                <a:gd name="T37" fmla="*/ 955000 h 1477675"/>
                <a:gd name="T38" fmla="*/ 1092476 w 1292236"/>
                <a:gd name="T39" fmla="*/ 402436 h 1477675"/>
                <a:gd name="T40" fmla="*/ 1188712 w 1292236"/>
                <a:gd name="T41" fmla="*/ 252637 h 1477675"/>
                <a:gd name="T42" fmla="*/ 1188711 w 1292236"/>
                <a:gd name="T43" fmla="*/ 252639 h 1477675"/>
                <a:gd name="T44" fmla="*/ 1285738 w 1292236"/>
                <a:gd name="T45" fmla="*/ 401218 h 1477675"/>
                <a:gd name="T46" fmla="*/ 1287360 w 1292236"/>
                <a:gd name="T47" fmla="*/ 1013558 h 1477675"/>
                <a:gd name="T48" fmla="*/ 1292236 w 1292236"/>
                <a:gd name="T49" fmla="*/ 1066234 h 1477675"/>
                <a:gd name="T50" fmla="*/ 1260983 w 1292236"/>
                <a:gd name="T51" fmla="*/ 1167619 h 1477675"/>
                <a:gd name="T52" fmla="*/ 1237973 w 1292236"/>
                <a:gd name="T53" fmla="*/ 1188932 h 1477675"/>
                <a:gd name="T54" fmla="*/ 1228830 w 1292236"/>
                <a:gd name="T55" fmla="*/ 1198533 h 1477675"/>
                <a:gd name="T56" fmla="*/ 1225143 w 1292236"/>
                <a:gd name="T57" fmla="*/ 1199705 h 1477675"/>
                <a:gd name="T58" fmla="*/ 954844 w 1292236"/>
                <a:gd name="T59" fmla="*/ 1347880 h 1477675"/>
                <a:gd name="T60" fmla="*/ 941898 w 1292236"/>
                <a:gd name="T61" fmla="*/ 1350738 h 1477675"/>
                <a:gd name="T62" fmla="*/ 943619 w 1292236"/>
                <a:gd name="T63" fmla="*/ 1371621 h 1477675"/>
                <a:gd name="T64" fmla="*/ 862158 w 1292236"/>
                <a:gd name="T65" fmla="*/ 1534084 h 1477675"/>
                <a:gd name="T66" fmla="*/ 517728 w 1292236"/>
                <a:gd name="T67" fmla="*/ 1601782 h 1477675"/>
                <a:gd name="T68" fmla="*/ 412500 w 1292236"/>
                <a:gd name="T69" fmla="*/ 1476015 h 1477675"/>
                <a:gd name="T70" fmla="*/ 411245 w 1292236"/>
                <a:gd name="T71" fmla="*/ 1460790 h 1477675"/>
                <a:gd name="T72" fmla="*/ 402057 w 1292236"/>
                <a:gd name="T73" fmla="*/ 1469220 h 1477675"/>
                <a:gd name="T74" fmla="*/ 198001 w 1292236"/>
                <a:gd name="T75" fmla="*/ 1579631 h 1477675"/>
                <a:gd name="T76" fmla="*/ 198000 w 1292236"/>
                <a:gd name="T77" fmla="*/ 2132200 h 1477675"/>
                <a:gd name="T78" fmla="*/ 138981 w 1292236"/>
                <a:gd name="T79" fmla="*/ 2269666 h 147767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92236"/>
                <a:gd name="T121" fmla="*/ 0 h 1477675"/>
                <a:gd name="T122" fmla="*/ 1292236 w 1292236"/>
                <a:gd name="T123" fmla="*/ 1477675 h 147767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92236" h="1477675">
                  <a:moveTo>
                    <a:pt x="138981" y="1470081"/>
                  </a:moveTo>
                  <a:cubicBezTo>
                    <a:pt x="127421" y="1474971"/>
                    <a:pt x="114710" y="1477675"/>
                    <a:pt x="101368" y="1477675"/>
                  </a:cubicBezTo>
                  <a:lnTo>
                    <a:pt x="101369" y="1477674"/>
                  </a:lnTo>
                  <a:cubicBezTo>
                    <a:pt x="48001" y="1477674"/>
                    <a:pt x="4737" y="1434410"/>
                    <a:pt x="4737" y="1381042"/>
                  </a:cubicBezTo>
                  <a:lnTo>
                    <a:pt x="4737" y="984422"/>
                  </a:lnTo>
                  <a:lnTo>
                    <a:pt x="0" y="950283"/>
                  </a:lnTo>
                  <a:cubicBezTo>
                    <a:pt x="1582" y="925228"/>
                    <a:pt x="12936" y="901620"/>
                    <a:pt x="31522" y="884744"/>
                  </a:cubicBezTo>
                  <a:lnTo>
                    <a:pt x="54588" y="871033"/>
                  </a:lnTo>
                  <a:lnTo>
                    <a:pt x="63756" y="864852"/>
                  </a:lnTo>
                  <a:lnTo>
                    <a:pt x="67446" y="864107"/>
                  </a:lnTo>
                  <a:lnTo>
                    <a:pt x="338136" y="769239"/>
                  </a:lnTo>
                  <a:cubicBezTo>
                    <a:pt x="350727" y="764826"/>
                    <a:pt x="363616" y="763174"/>
                    <a:pt x="376144" y="763965"/>
                  </a:cubicBezTo>
                  <a:lnTo>
                    <a:pt x="388460" y="767190"/>
                  </a:lnTo>
                  <a:lnTo>
                    <a:pt x="309867" y="149840"/>
                  </a:lnTo>
                  <a:cubicBezTo>
                    <a:pt x="303303" y="98287"/>
                    <a:pt x="339775" y="51175"/>
                    <a:pt x="391328" y="44612"/>
                  </a:cubicBezTo>
                  <a:lnTo>
                    <a:pt x="735758" y="763"/>
                  </a:lnTo>
                  <a:cubicBezTo>
                    <a:pt x="787311" y="-5800"/>
                    <a:pt x="834423" y="30671"/>
                    <a:pt x="840986" y="82224"/>
                  </a:cubicBezTo>
                  <a:lnTo>
                    <a:pt x="917252" y="681296"/>
                  </a:lnTo>
                  <a:lnTo>
                    <a:pt x="1093939" y="618561"/>
                  </a:lnTo>
                  <a:lnTo>
                    <a:pt x="1092476" y="260661"/>
                  </a:lnTo>
                  <a:cubicBezTo>
                    <a:pt x="1092258" y="207294"/>
                    <a:pt x="1135345" y="163853"/>
                    <a:pt x="1188712" y="163635"/>
                  </a:cubicBezTo>
                  <a:lnTo>
                    <a:pt x="1188711" y="163636"/>
                  </a:lnTo>
                  <a:cubicBezTo>
                    <a:pt x="1242079" y="163418"/>
                    <a:pt x="1285519" y="206505"/>
                    <a:pt x="1285738" y="259872"/>
                  </a:cubicBezTo>
                  <a:lnTo>
                    <a:pt x="1287360" y="656489"/>
                  </a:lnTo>
                  <a:lnTo>
                    <a:pt x="1292236" y="690608"/>
                  </a:lnTo>
                  <a:cubicBezTo>
                    <a:pt x="1290757" y="715669"/>
                    <a:pt x="1279500" y="739323"/>
                    <a:pt x="1260983" y="756276"/>
                  </a:cubicBezTo>
                  <a:lnTo>
                    <a:pt x="1237973" y="770081"/>
                  </a:lnTo>
                  <a:lnTo>
                    <a:pt x="1228830" y="776299"/>
                  </a:lnTo>
                  <a:lnTo>
                    <a:pt x="1225143" y="777059"/>
                  </a:lnTo>
                  <a:lnTo>
                    <a:pt x="954844" y="873033"/>
                  </a:lnTo>
                  <a:lnTo>
                    <a:pt x="941898" y="874884"/>
                  </a:lnTo>
                  <a:lnTo>
                    <a:pt x="943619" y="888410"/>
                  </a:lnTo>
                  <a:cubicBezTo>
                    <a:pt x="950183" y="939963"/>
                    <a:pt x="913711" y="987075"/>
                    <a:pt x="862158" y="993638"/>
                  </a:cubicBezTo>
                  <a:lnTo>
                    <a:pt x="517728" y="1037487"/>
                  </a:lnTo>
                  <a:cubicBezTo>
                    <a:pt x="466176" y="1044050"/>
                    <a:pt x="419063" y="1007579"/>
                    <a:pt x="412500" y="956026"/>
                  </a:cubicBezTo>
                  <a:lnTo>
                    <a:pt x="411245" y="946165"/>
                  </a:lnTo>
                  <a:lnTo>
                    <a:pt x="402057" y="951626"/>
                  </a:lnTo>
                  <a:lnTo>
                    <a:pt x="198001" y="1023140"/>
                  </a:lnTo>
                  <a:lnTo>
                    <a:pt x="198000" y="1381043"/>
                  </a:lnTo>
                  <a:cubicBezTo>
                    <a:pt x="198000" y="1421069"/>
                    <a:pt x="173664" y="1455412"/>
                    <a:pt x="138981" y="1470081"/>
                  </a:cubicBezTo>
                  <a:close/>
                </a:path>
              </a:pathLst>
            </a:custGeom>
            <a:solidFill>
              <a:srgbClr val="DD6043"/>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r>
                <a:rPr lang="en-US" altLang="zh-CN">
                  <a:solidFill>
                    <a:srgbClr val="FFFFFF"/>
                  </a:solidFill>
                  <a:latin typeface="Calibri" panose="020F0502020204030204" pitchFamily="34" charset="0"/>
                  <a:sym typeface="Calibri" panose="020F0502020204030204" pitchFamily="34" charset="0"/>
                </a:rPr>
                <a:t>  </a:t>
              </a:r>
              <a:endParaRPr lang="zh-CN" altLang="en-US">
                <a:solidFill>
                  <a:srgbClr val="FFFFFF"/>
                </a:solidFill>
                <a:latin typeface="宋体" panose="02010600030101010101" pitchFamily="2" charset="-122"/>
                <a:sym typeface="宋体" panose="02010600030101010101" pitchFamily="2" charset="-122"/>
              </a:endParaRPr>
            </a:p>
          </p:txBody>
        </p:sp>
        <p:sp>
          <p:nvSpPr>
            <p:cNvPr id="14365" name="任意多边形 25"/>
            <p:cNvSpPr>
              <a:spLocks noChangeArrowheads="1"/>
            </p:cNvSpPr>
            <p:nvPr/>
          </p:nvSpPr>
          <p:spPr bwMode="auto">
            <a:xfrm rot="1151361">
              <a:off x="464451" y="1402953"/>
              <a:ext cx="472173" cy="851317"/>
            </a:xfrm>
            <a:custGeom>
              <a:avLst/>
              <a:gdLst>
                <a:gd name="T0" fmla="*/ 77250 w 472173"/>
                <a:gd name="T1" fmla="*/ 7072 h 851317"/>
                <a:gd name="T2" fmla="*/ 123383 w 472173"/>
                <a:gd name="T3" fmla="*/ 151 h 851317"/>
                <a:gd name="T4" fmla="*/ 354029 w 472173"/>
                <a:gd name="T5" fmla="*/ 11759 h 851317"/>
                <a:gd name="T6" fmla="*/ 354698 w 472173"/>
                <a:gd name="T7" fmla="*/ 11624 h 851317"/>
                <a:gd name="T8" fmla="*/ 355811 w 472173"/>
                <a:gd name="T9" fmla="*/ 11849 h 851317"/>
                <a:gd name="T10" fmla="*/ 358935 w 472173"/>
                <a:gd name="T11" fmla="*/ 12006 h 851317"/>
                <a:gd name="T12" fmla="*/ 367885 w 472173"/>
                <a:gd name="T13" fmla="*/ 14286 h 851317"/>
                <a:gd name="T14" fmla="*/ 400425 w 472173"/>
                <a:gd name="T15" fmla="*/ 20856 h 851317"/>
                <a:gd name="T16" fmla="*/ 472173 w 472173"/>
                <a:gd name="T17" fmla="*/ 129099 h 851317"/>
                <a:gd name="T18" fmla="*/ 472173 w 472173"/>
                <a:gd name="T19" fmla="*/ 733842 h 851317"/>
                <a:gd name="T20" fmla="*/ 354698 w 472173"/>
                <a:gd name="T21" fmla="*/ 851317 h 851317"/>
                <a:gd name="T22" fmla="*/ 237223 w 472173"/>
                <a:gd name="T23" fmla="*/ 733842 h 851317"/>
                <a:gd name="T24" fmla="*/ 237223 w 472173"/>
                <a:gd name="T25" fmla="*/ 241128 h 851317"/>
                <a:gd name="T26" fmla="*/ 111573 w 472173"/>
                <a:gd name="T27" fmla="*/ 234804 h 851317"/>
                <a:gd name="T28" fmla="*/ 151 w 472173"/>
                <a:gd name="T29" fmla="*/ 111572 h 851317"/>
                <a:gd name="T30" fmla="*/ 77250 w 472173"/>
                <a:gd name="T31" fmla="*/ 7072 h 8513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72173"/>
                <a:gd name="T49" fmla="*/ 0 h 851317"/>
                <a:gd name="T50" fmla="*/ 472173 w 472173"/>
                <a:gd name="T51" fmla="*/ 851317 h 8513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72173" h="851317">
                  <a:moveTo>
                    <a:pt x="77250" y="7072"/>
                  </a:moveTo>
                  <a:cubicBezTo>
                    <a:pt x="91585" y="1842"/>
                    <a:pt x="107183" y="-665"/>
                    <a:pt x="123383" y="151"/>
                  </a:cubicBezTo>
                  <a:lnTo>
                    <a:pt x="354029" y="11759"/>
                  </a:lnTo>
                  <a:lnTo>
                    <a:pt x="354698" y="11624"/>
                  </a:lnTo>
                  <a:lnTo>
                    <a:pt x="355811" y="11849"/>
                  </a:lnTo>
                  <a:lnTo>
                    <a:pt x="358935" y="12006"/>
                  </a:lnTo>
                  <a:lnTo>
                    <a:pt x="367885" y="14286"/>
                  </a:lnTo>
                  <a:lnTo>
                    <a:pt x="400425" y="20856"/>
                  </a:lnTo>
                  <a:cubicBezTo>
                    <a:pt x="442588" y="38689"/>
                    <a:pt x="472173" y="80439"/>
                    <a:pt x="472173" y="129099"/>
                  </a:cubicBezTo>
                  <a:lnTo>
                    <a:pt x="472173" y="733842"/>
                  </a:lnTo>
                  <a:cubicBezTo>
                    <a:pt x="472173" y="798722"/>
                    <a:pt x="419578" y="851317"/>
                    <a:pt x="354698" y="851317"/>
                  </a:cubicBezTo>
                  <a:cubicBezTo>
                    <a:pt x="289818" y="851317"/>
                    <a:pt x="237223" y="798722"/>
                    <a:pt x="237223" y="733842"/>
                  </a:cubicBezTo>
                  <a:lnTo>
                    <a:pt x="237223" y="241128"/>
                  </a:lnTo>
                  <a:lnTo>
                    <a:pt x="111573" y="234804"/>
                  </a:lnTo>
                  <a:cubicBezTo>
                    <a:pt x="46775" y="231543"/>
                    <a:pt x="-3110" y="176370"/>
                    <a:pt x="151" y="111572"/>
                  </a:cubicBezTo>
                  <a:cubicBezTo>
                    <a:pt x="2597" y="62974"/>
                    <a:pt x="34243" y="22764"/>
                    <a:pt x="77250" y="7072"/>
                  </a:cubicBezTo>
                  <a:close/>
                </a:path>
              </a:pathLst>
            </a:custGeom>
            <a:solidFill>
              <a:srgbClr val="DD6043"/>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grpSp>
      <p:grpSp>
        <p:nvGrpSpPr>
          <p:cNvPr id="14340" name="Group 8"/>
          <p:cNvGrpSpPr/>
          <p:nvPr/>
        </p:nvGrpSpPr>
        <p:grpSpPr bwMode="auto">
          <a:xfrm>
            <a:off x="1073150" y="0"/>
            <a:ext cx="842963" cy="1509713"/>
            <a:chOff x="0" y="0"/>
            <a:chExt cx="1422401" cy="2627086"/>
          </a:xfrm>
        </p:grpSpPr>
        <p:sp>
          <p:nvSpPr>
            <p:cNvPr id="14360" name="任意多边形 34"/>
            <p:cNvSpPr>
              <a:spLocks noChangeArrowheads="1"/>
            </p:cNvSpPr>
            <p:nvPr/>
          </p:nvSpPr>
          <p:spPr bwMode="auto">
            <a:xfrm>
              <a:off x="0" y="0"/>
              <a:ext cx="1422401" cy="2627086"/>
            </a:xfrm>
            <a:custGeom>
              <a:avLst/>
              <a:gdLst>
                <a:gd name="T0" fmla="*/ 0 w 1393372"/>
                <a:gd name="T1" fmla="*/ 0 h 2510971"/>
                <a:gd name="T2" fmla="*/ 1544692 w 1393372"/>
                <a:gd name="T3" fmla="*/ 0 h 2510971"/>
                <a:gd name="T4" fmla="*/ 1544692 w 1393372"/>
                <a:gd name="T5" fmla="*/ 3147782 h 2510971"/>
                <a:gd name="T6" fmla="*/ 1544691 w 1393372"/>
                <a:gd name="T7" fmla="*/ 3147782 h 2510971"/>
                <a:gd name="T8" fmla="*/ 772346 w 1393372"/>
                <a:gd name="T9" fmla="*/ 2686165 h 2510971"/>
                <a:gd name="T10" fmla="*/ 0 w 1393372"/>
                <a:gd name="T11" fmla="*/ 3147782 h 2510971"/>
                <a:gd name="T12" fmla="*/ 0 w 1393372"/>
                <a:gd name="T13" fmla="*/ 0 h 2510971"/>
                <a:gd name="T14" fmla="*/ 0 60000 65536"/>
                <a:gd name="T15" fmla="*/ 0 60000 65536"/>
                <a:gd name="T16" fmla="*/ 0 60000 65536"/>
                <a:gd name="T17" fmla="*/ 0 60000 65536"/>
                <a:gd name="T18" fmla="*/ 0 60000 65536"/>
                <a:gd name="T19" fmla="*/ 0 60000 65536"/>
                <a:gd name="T20" fmla="*/ 0 60000 65536"/>
                <a:gd name="T21" fmla="*/ 0 w 1393372"/>
                <a:gd name="T22" fmla="*/ 0 h 2510971"/>
                <a:gd name="T23" fmla="*/ 1393372 w 1393372"/>
                <a:gd name="T24" fmla="*/ 2510971 h 2510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93372" h="2510971">
                  <a:moveTo>
                    <a:pt x="0" y="0"/>
                  </a:moveTo>
                  <a:lnTo>
                    <a:pt x="1393372" y="0"/>
                  </a:lnTo>
                  <a:lnTo>
                    <a:pt x="1393372" y="2510971"/>
                  </a:lnTo>
                  <a:lnTo>
                    <a:pt x="1393371" y="2510971"/>
                  </a:lnTo>
                  <a:lnTo>
                    <a:pt x="696686" y="2142740"/>
                  </a:lnTo>
                  <a:lnTo>
                    <a:pt x="0" y="2510971"/>
                  </a:lnTo>
                  <a:lnTo>
                    <a:pt x="0" y="0"/>
                  </a:lnTo>
                  <a:close/>
                </a:path>
              </a:pathLst>
            </a:custGeom>
            <a:solidFill>
              <a:srgbClr val="DD6043"/>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16394" name="五角星 35"/>
            <p:cNvSpPr>
              <a:spLocks noChangeArrowheads="1"/>
            </p:cNvSpPr>
            <p:nvPr/>
          </p:nvSpPr>
          <p:spPr bwMode="auto">
            <a:xfrm>
              <a:off x="492884" y="1055254"/>
              <a:ext cx="436632" cy="436466"/>
            </a:xfrm>
            <a:prstGeom prst="star5">
              <a:avLst/>
            </a:prstGeom>
            <a:solidFill>
              <a:schemeClr val="bg1"/>
            </a:solidFill>
            <a:ln>
              <a:noFill/>
            </a:ln>
          </p:spPr>
          <p:txBody>
            <a:bodyPr anchor="ctr"/>
            <a:lstStyle/>
            <a:p>
              <a:pPr algn="ctr">
                <a:buFont typeface="Arial" panose="020B0604020202020204" pitchFamily="34" charset="0"/>
                <a:buNone/>
                <a:defRPr/>
              </a:pPr>
              <a:endParaRPr lang="zh-CN" altLang="zh-CN">
                <a:solidFill>
                  <a:srgbClr val="FFFFFF"/>
                </a:solidFill>
                <a:latin typeface="宋体" panose="02010600030101010101" pitchFamily="2" charset="-122"/>
                <a:sym typeface="宋体" panose="02010600030101010101" pitchFamily="2" charset="-122"/>
              </a:endParaRPr>
            </a:p>
          </p:txBody>
        </p:sp>
      </p:grpSp>
      <p:sp>
        <p:nvSpPr>
          <p:cNvPr id="14341" name="文本框 36"/>
          <p:cNvSpPr>
            <a:spLocks noChangeArrowheads="1"/>
          </p:cNvSpPr>
          <p:nvPr/>
        </p:nvSpPr>
        <p:spPr bwMode="auto">
          <a:xfrm>
            <a:off x="2076450" y="247650"/>
            <a:ext cx="2379663"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sz="6000">
                <a:solidFill>
                  <a:srgbClr val="DD6043"/>
                </a:solidFill>
                <a:latin typeface="Calibri" panose="020F0502020204030204" pitchFamily="34" charset="0"/>
                <a:sym typeface="Calibri" panose="020F0502020204030204" pitchFamily="34" charset="0"/>
              </a:rPr>
              <a:t>Part 4</a:t>
            </a:r>
            <a:endParaRPr lang="zh-CN" altLang="en-US" sz="6000">
              <a:solidFill>
                <a:srgbClr val="DD6043"/>
              </a:solidFill>
              <a:latin typeface="Calibri" panose="020F0502020204030204" pitchFamily="34" charset="0"/>
              <a:sym typeface="宋体" panose="02010600030101010101" pitchFamily="2" charset="-122"/>
            </a:endParaRPr>
          </a:p>
        </p:txBody>
      </p:sp>
      <p:sp>
        <p:nvSpPr>
          <p:cNvPr id="14342" name="文本框 41"/>
          <p:cNvSpPr>
            <a:spLocks noChangeArrowheads="1"/>
          </p:cNvSpPr>
          <p:nvPr/>
        </p:nvSpPr>
        <p:spPr bwMode="auto">
          <a:xfrm>
            <a:off x="5016500" y="1828800"/>
            <a:ext cx="2565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40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我的未来</a:t>
            </a:r>
            <a:endParaRPr lang="zh-CN" altLang="en-US" sz="40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43" name="文本框 42"/>
          <p:cNvSpPr>
            <a:spLocks noChangeArrowheads="1"/>
          </p:cNvSpPr>
          <p:nvPr/>
        </p:nvSpPr>
        <p:spPr bwMode="auto">
          <a:xfrm>
            <a:off x="1333500" y="2717800"/>
            <a:ext cx="9525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anose="020B0604020202020204"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这里输入有关我的未来的描述这里输入有关我的未来的描述这里输入有关我的未来的描述这里输入有关我的未来的描述这里输入有关我的未来的描述</a:t>
            </a:r>
            <a:endParaRPr lang="zh-CN" altLang="en-US" sz="1600">
              <a:solidFill>
                <a:srgbClr val="262626"/>
              </a:solidFill>
              <a:latin typeface="微软雅黑 Light" pitchFamily="34" charset="-122"/>
              <a:ea typeface="微软雅黑 Light" pitchFamily="34" charset="-122"/>
              <a:sym typeface="微软雅黑 Light" pitchFamily="34" charset="-122"/>
            </a:endParaRPr>
          </a:p>
        </p:txBody>
      </p:sp>
      <p:grpSp>
        <p:nvGrpSpPr>
          <p:cNvPr id="14344" name="Group 14"/>
          <p:cNvGrpSpPr/>
          <p:nvPr/>
        </p:nvGrpSpPr>
        <p:grpSpPr bwMode="auto">
          <a:xfrm rot="322000">
            <a:off x="4830763" y="4292600"/>
            <a:ext cx="565150" cy="1125538"/>
            <a:chOff x="0" y="0"/>
            <a:chExt cx="1292236" cy="2573230"/>
          </a:xfrm>
        </p:grpSpPr>
        <p:sp>
          <p:nvSpPr>
            <p:cNvPr id="14356" name="圆角矩形 44"/>
            <p:cNvSpPr>
              <a:spLocks noChangeArrowheads="1"/>
            </p:cNvSpPr>
            <p:nvPr/>
          </p:nvSpPr>
          <p:spPr bwMode="auto">
            <a:xfrm rot="-1766204">
              <a:off x="444250" y="0"/>
              <a:ext cx="528475" cy="507893"/>
            </a:xfrm>
            <a:prstGeom prst="roundRect">
              <a:avLst>
                <a:gd name="adj" fmla="val 50000"/>
              </a:avLst>
            </a:prstGeom>
            <a:solidFill>
              <a:srgbClr val="DD6043"/>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4357" name="圆角矩形 45"/>
            <p:cNvSpPr>
              <a:spLocks noChangeArrowheads="1"/>
            </p:cNvSpPr>
            <p:nvPr/>
          </p:nvSpPr>
          <p:spPr bwMode="auto">
            <a:xfrm rot="1235772">
              <a:off x="84373" y="1294051"/>
              <a:ext cx="234950" cy="1279179"/>
            </a:xfrm>
            <a:prstGeom prst="roundRect">
              <a:avLst>
                <a:gd name="adj" fmla="val 40347"/>
              </a:avLst>
            </a:prstGeom>
            <a:solidFill>
              <a:srgbClr val="DD6043"/>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4358" name="任意多边形 46"/>
            <p:cNvSpPr>
              <a:spLocks noChangeArrowheads="1"/>
            </p:cNvSpPr>
            <p:nvPr/>
          </p:nvSpPr>
          <p:spPr bwMode="auto">
            <a:xfrm rot="-9627105">
              <a:off x="0" y="10030"/>
              <a:ext cx="1292236" cy="1611770"/>
            </a:xfrm>
            <a:custGeom>
              <a:avLst/>
              <a:gdLst>
                <a:gd name="T0" fmla="*/ 138981 w 1292236"/>
                <a:gd name="T1" fmla="*/ 2269666 h 1477675"/>
                <a:gd name="T2" fmla="*/ 101368 w 1292236"/>
                <a:gd name="T3" fmla="*/ 2281390 h 1477675"/>
                <a:gd name="T4" fmla="*/ 101369 w 1292236"/>
                <a:gd name="T5" fmla="*/ 2281389 h 1477675"/>
                <a:gd name="T6" fmla="*/ 4737 w 1292236"/>
                <a:gd name="T7" fmla="*/ 2132199 h 1477675"/>
                <a:gd name="T8" fmla="*/ 4737 w 1292236"/>
                <a:gd name="T9" fmla="*/ 1519855 h 1477675"/>
                <a:gd name="T10" fmla="*/ 0 w 1292236"/>
                <a:gd name="T11" fmla="*/ 1467147 h 1477675"/>
                <a:gd name="T12" fmla="*/ 31522 w 1292236"/>
                <a:gd name="T13" fmla="*/ 1365960 h 1477675"/>
                <a:gd name="T14" fmla="*/ 54588 w 1292236"/>
                <a:gd name="T15" fmla="*/ 1344793 h 1477675"/>
                <a:gd name="T16" fmla="*/ 63756 w 1292236"/>
                <a:gd name="T17" fmla="*/ 1335250 h 1477675"/>
                <a:gd name="T18" fmla="*/ 67446 w 1292236"/>
                <a:gd name="T19" fmla="*/ 1334099 h 1477675"/>
                <a:gd name="T20" fmla="*/ 338136 w 1292236"/>
                <a:gd name="T21" fmla="*/ 1187632 h 1477675"/>
                <a:gd name="T22" fmla="*/ 376144 w 1292236"/>
                <a:gd name="T23" fmla="*/ 1179490 h 1477675"/>
                <a:gd name="T24" fmla="*/ 388460 w 1292236"/>
                <a:gd name="T25" fmla="*/ 1184468 h 1477675"/>
                <a:gd name="T26" fmla="*/ 309867 w 1292236"/>
                <a:gd name="T27" fmla="*/ 231341 h 1477675"/>
                <a:gd name="T28" fmla="*/ 391328 w 1292236"/>
                <a:gd name="T29" fmla="*/ 68877 h 1477675"/>
                <a:gd name="T30" fmla="*/ 735758 w 1292236"/>
                <a:gd name="T31" fmla="*/ 1178 h 1477675"/>
                <a:gd name="T32" fmla="*/ 840986 w 1292236"/>
                <a:gd name="T33" fmla="*/ 126947 h 1477675"/>
                <a:gd name="T34" fmla="*/ 917252 w 1292236"/>
                <a:gd name="T35" fmla="*/ 1051857 h 1477675"/>
                <a:gd name="T36" fmla="*/ 1093939 w 1292236"/>
                <a:gd name="T37" fmla="*/ 955000 h 1477675"/>
                <a:gd name="T38" fmla="*/ 1092476 w 1292236"/>
                <a:gd name="T39" fmla="*/ 402436 h 1477675"/>
                <a:gd name="T40" fmla="*/ 1188712 w 1292236"/>
                <a:gd name="T41" fmla="*/ 252637 h 1477675"/>
                <a:gd name="T42" fmla="*/ 1188711 w 1292236"/>
                <a:gd name="T43" fmla="*/ 252639 h 1477675"/>
                <a:gd name="T44" fmla="*/ 1285738 w 1292236"/>
                <a:gd name="T45" fmla="*/ 401218 h 1477675"/>
                <a:gd name="T46" fmla="*/ 1287360 w 1292236"/>
                <a:gd name="T47" fmla="*/ 1013558 h 1477675"/>
                <a:gd name="T48" fmla="*/ 1292236 w 1292236"/>
                <a:gd name="T49" fmla="*/ 1066234 h 1477675"/>
                <a:gd name="T50" fmla="*/ 1260983 w 1292236"/>
                <a:gd name="T51" fmla="*/ 1167619 h 1477675"/>
                <a:gd name="T52" fmla="*/ 1237973 w 1292236"/>
                <a:gd name="T53" fmla="*/ 1188932 h 1477675"/>
                <a:gd name="T54" fmla="*/ 1228830 w 1292236"/>
                <a:gd name="T55" fmla="*/ 1198533 h 1477675"/>
                <a:gd name="T56" fmla="*/ 1225143 w 1292236"/>
                <a:gd name="T57" fmla="*/ 1199705 h 1477675"/>
                <a:gd name="T58" fmla="*/ 954844 w 1292236"/>
                <a:gd name="T59" fmla="*/ 1347880 h 1477675"/>
                <a:gd name="T60" fmla="*/ 941898 w 1292236"/>
                <a:gd name="T61" fmla="*/ 1350738 h 1477675"/>
                <a:gd name="T62" fmla="*/ 943619 w 1292236"/>
                <a:gd name="T63" fmla="*/ 1371621 h 1477675"/>
                <a:gd name="T64" fmla="*/ 862158 w 1292236"/>
                <a:gd name="T65" fmla="*/ 1534084 h 1477675"/>
                <a:gd name="T66" fmla="*/ 517728 w 1292236"/>
                <a:gd name="T67" fmla="*/ 1601782 h 1477675"/>
                <a:gd name="T68" fmla="*/ 412500 w 1292236"/>
                <a:gd name="T69" fmla="*/ 1476015 h 1477675"/>
                <a:gd name="T70" fmla="*/ 411245 w 1292236"/>
                <a:gd name="T71" fmla="*/ 1460790 h 1477675"/>
                <a:gd name="T72" fmla="*/ 402057 w 1292236"/>
                <a:gd name="T73" fmla="*/ 1469220 h 1477675"/>
                <a:gd name="T74" fmla="*/ 198001 w 1292236"/>
                <a:gd name="T75" fmla="*/ 1579631 h 1477675"/>
                <a:gd name="T76" fmla="*/ 198000 w 1292236"/>
                <a:gd name="T77" fmla="*/ 2132200 h 1477675"/>
                <a:gd name="T78" fmla="*/ 138981 w 1292236"/>
                <a:gd name="T79" fmla="*/ 2269666 h 147767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92236"/>
                <a:gd name="T121" fmla="*/ 0 h 1477675"/>
                <a:gd name="T122" fmla="*/ 1292236 w 1292236"/>
                <a:gd name="T123" fmla="*/ 1477675 h 147767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92236" h="1477675">
                  <a:moveTo>
                    <a:pt x="138981" y="1470081"/>
                  </a:moveTo>
                  <a:cubicBezTo>
                    <a:pt x="127421" y="1474971"/>
                    <a:pt x="114710" y="1477675"/>
                    <a:pt x="101368" y="1477675"/>
                  </a:cubicBezTo>
                  <a:lnTo>
                    <a:pt x="101369" y="1477674"/>
                  </a:lnTo>
                  <a:cubicBezTo>
                    <a:pt x="48001" y="1477674"/>
                    <a:pt x="4737" y="1434410"/>
                    <a:pt x="4737" y="1381042"/>
                  </a:cubicBezTo>
                  <a:lnTo>
                    <a:pt x="4737" y="984422"/>
                  </a:lnTo>
                  <a:lnTo>
                    <a:pt x="0" y="950283"/>
                  </a:lnTo>
                  <a:cubicBezTo>
                    <a:pt x="1582" y="925228"/>
                    <a:pt x="12936" y="901620"/>
                    <a:pt x="31522" y="884744"/>
                  </a:cubicBezTo>
                  <a:lnTo>
                    <a:pt x="54588" y="871033"/>
                  </a:lnTo>
                  <a:lnTo>
                    <a:pt x="63756" y="864852"/>
                  </a:lnTo>
                  <a:lnTo>
                    <a:pt x="67446" y="864107"/>
                  </a:lnTo>
                  <a:lnTo>
                    <a:pt x="338136" y="769239"/>
                  </a:lnTo>
                  <a:cubicBezTo>
                    <a:pt x="350727" y="764826"/>
                    <a:pt x="363616" y="763174"/>
                    <a:pt x="376144" y="763965"/>
                  </a:cubicBezTo>
                  <a:lnTo>
                    <a:pt x="388460" y="767190"/>
                  </a:lnTo>
                  <a:lnTo>
                    <a:pt x="309867" y="149840"/>
                  </a:lnTo>
                  <a:cubicBezTo>
                    <a:pt x="303303" y="98287"/>
                    <a:pt x="339775" y="51175"/>
                    <a:pt x="391328" y="44612"/>
                  </a:cubicBezTo>
                  <a:lnTo>
                    <a:pt x="735758" y="763"/>
                  </a:lnTo>
                  <a:cubicBezTo>
                    <a:pt x="787311" y="-5800"/>
                    <a:pt x="834423" y="30671"/>
                    <a:pt x="840986" y="82224"/>
                  </a:cubicBezTo>
                  <a:lnTo>
                    <a:pt x="917252" y="681296"/>
                  </a:lnTo>
                  <a:lnTo>
                    <a:pt x="1093939" y="618561"/>
                  </a:lnTo>
                  <a:lnTo>
                    <a:pt x="1092476" y="260661"/>
                  </a:lnTo>
                  <a:cubicBezTo>
                    <a:pt x="1092258" y="207294"/>
                    <a:pt x="1135345" y="163853"/>
                    <a:pt x="1188712" y="163635"/>
                  </a:cubicBezTo>
                  <a:lnTo>
                    <a:pt x="1188711" y="163636"/>
                  </a:lnTo>
                  <a:cubicBezTo>
                    <a:pt x="1242079" y="163418"/>
                    <a:pt x="1285519" y="206505"/>
                    <a:pt x="1285738" y="259872"/>
                  </a:cubicBezTo>
                  <a:lnTo>
                    <a:pt x="1287360" y="656489"/>
                  </a:lnTo>
                  <a:lnTo>
                    <a:pt x="1292236" y="690608"/>
                  </a:lnTo>
                  <a:cubicBezTo>
                    <a:pt x="1290757" y="715669"/>
                    <a:pt x="1279500" y="739323"/>
                    <a:pt x="1260983" y="756276"/>
                  </a:cubicBezTo>
                  <a:lnTo>
                    <a:pt x="1237973" y="770081"/>
                  </a:lnTo>
                  <a:lnTo>
                    <a:pt x="1228830" y="776299"/>
                  </a:lnTo>
                  <a:lnTo>
                    <a:pt x="1225143" y="777059"/>
                  </a:lnTo>
                  <a:lnTo>
                    <a:pt x="954844" y="873033"/>
                  </a:lnTo>
                  <a:lnTo>
                    <a:pt x="941898" y="874884"/>
                  </a:lnTo>
                  <a:lnTo>
                    <a:pt x="943619" y="888410"/>
                  </a:lnTo>
                  <a:cubicBezTo>
                    <a:pt x="950183" y="939963"/>
                    <a:pt x="913711" y="987075"/>
                    <a:pt x="862158" y="993638"/>
                  </a:cubicBezTo>
                  <a:lnTo>
                    <a:pt x="517728" y="1037487"/>
                  </a:lnTo>
                  <a:cubicBezTo>
                    <a:pt x="466176" y="1044050"/>
                    <a:pt x="419063" y="1007579"/>
                    <a:pt x="412500" y="956026"/>
                  </a:cubicBezTo>
                  <a:lnTo>
                    <a:pt x="411245" y="946165"/>
                  </a:lnTo>
                  <a:lnTo>
                    <a:pt x="402057" y="951626"/>
                  </a:lnTo>
                  <a:lnTo>
                    <a:pt x="198001" y="1023140"/>
                  </a:lnTo>
                  <a:lnTo>
                    <a:pt x="198000" y="1381043"/>
                  </a:lnTo>
                  <a:cubicBezTo>
                    <a:pt x="198000" y="1421069"/>
                    <a:pt x="173664" y="1455412"/>
                    <a:pt x="138981" y="1470081"/>
                  </a:cubicBezTo>
                  <a:close/>
                </a:path>
              </a:pathLst>
            </a:custGeom>
            <a:solidFill>
              <a:srgbClr val="DD6043"/>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r>
                <a:rPr lang="en-US" altLang="zh-CN">
                  <a:solidFill>
                    <a:srgbClr val="FFFFFF"/>
                  </a:solidFill>
                  <a:latin typeface="Calibri" panose="020F0502020204030204" pitchFamily="34" charset="0"/>
                  <a:sym typeface="Calibri" panose="020F0502020204030204" pitchFamily="34" charset="0"/>
                </a:rPr>
                <a:t>  </a:t>
              </a:r>
              <a:endParaRPr lang="zh-CN" altLang="en-US">
                <a:solidFill>
                  <a:srgbClr val="FFFFFF"/>
                </a:solidFill>
                <a:latin typeface="宋体" panose="02010600030101010101" pitchFamily="2" charset="-122"/>
                <a:sym typeface="宋体" panose="02010600030101010101" pitchFamily="2" charset="-122"/>
              </a:endParaRPr>
            </a:p>
          </p:txBody>
        </p:sp>
        <p:sp>
          <p:nvSpPr>
            <p:cNvPr id="14359" name="任意多边形 47"/>
            <p:cNvSpPr>
              <a:spLocks noChangeArrowheads="1"/>
            </p:cNvSpPr>
            <p:nvPr/>
          </p:nvSpPr>
          <p:spPr bwMode="auto">
            <a:xfrm rot="1151361">
              <a:off x="464451" y="1402953"/>
              <a:ext cx="472173" cy="851317"/>
            </a:xfrm>
            <a:custGeom>
              <a:avLst/>
              <a:gdLst>
                <a:gd name="T0" fmla="*/ 77250 w 472173"/>
                <a:gd name="T1" fmla="*/ 7072 h 851317"/>
                <a:gd name="T2" fmla="*/ 123383 w 472173"/>
                <a:gd name="T3" fmla="*/ 151 h 851317"/>
                <a:gd name="T4" fmla="*/ 354029 w 472173"/>
                <a:gd name="T5" fmla="*/ 11759 h 851317"/>
                <a:gd name="T6" fmla="*/ 354698 w 472173"/>
                <a:gd name="T7" fmla="*/ 11624 h 851317"/>
                <a:gd name="T8" fmla="*/ 355811 w 472173"/>
                <a:gd name="T9" fmla="*/ 11849 h 851317"/>
                <a:gd name="T10" fmla="*/ 358935 w 472173"/>
                <a:gd name="T11" fmla="*/ 12006 h 851317"/>
                <a:gd name="T12" fmla="*/ 367885 w 472173"/>
                <a:gd name="T13" fmla="*/ 14286 h 851317"/>
                <a:gd name="T14" fmla="*/ 400425 w 472173"/>
                <a:gd name="T15" fmla="*/ 20856 h 851317"/>
                <a:gd name="T16" fmla="*/ 472173 w 472173"/>
                <a:gd name="T17" fmla="*/ 129099 h 851317"/>
                <a:gd name="T18" fmla="*/ 472173 w 472173"/>
                <a:gd name="T19" fmla="*/ 733842 h 851317"/>
                <a:gd name="T20" fmla="*/ 354698 w 472173"/>
                <a:gd name="T21" fmla="*/ 851317 h 851317"/>
                <a:gd name="T22" fmla="*/ 237223 w 472173"/>
                <a:gd name="T23" fmla="*/ 733842 h 851317"/>
                <a:gd name="T24" fmla="*/ 237223 w 472173"/>
                <a:gd name="T25" fmla="*/ 241128 h 851317"/>
                <a:gd name="T26" fmla="*/ 111573 w 472173"/>
                <a:gd name="T27" fmla="*/ 234804 h 851317"/>
                <a:gd name="T28" fmla="*/ 151 w 472173"/>
                <a:gd name="T29" fmla="*/ 111572 h 851317"/>
                <a:gd name="T30" fmla="*/ 77250 w 472173"/>
                <a:gd name="T31" fmla="*/ 7072 h 8513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72173"/>
                <a:gd name="T49" fmla="*/ 0 h 851317"/>
                <a:gd name="T50" fmla="*/ 472173 w 472173"/>
                <a:gd name="T51" fmla="*/ 851317 h 8513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72173" h="851317">
                  <a:moveTo>
                    <a:pt x="77250" y="7072"/>
                  </a:moveTo>
                  <a:cubicBezTo>
                    <a:pt x="91585" y="1842"/>
                    <a:pt x="107183" y="-665"/>
                    <a:pt x="123383" y="151"/>
                  </a:cubicBezTo>
                  <a:lnTo>
                    <a:pt x="354029" y="11759"/>
                  </a:lnTo>
                  <a:lnTo>
                    <a:pt x="354698" y="11624"/>
                  </a:lnTo>
                  <a:lnTo>
                    <a:pt x="355811" y="11849"/>
                  </a:lnTo>
                  <a:lnTo>
                    <a:pt x="358935" y="12006"/>
                  </a:lnTo>
                  <a:lnTo>
                    <a:pt x="367885" y="14286"/>
                  </a:lnTo>
                  <a:lnTo>
                    <a:pt x="400425" y="20856"/>
                  </a:lnTo>
                  <a:cubicBezTo>
                    <a:pt x="442588" y="38689"/>
                    <a:pt x="472173" y="80439"/>
                    <a:pt x="472173" y="129099"/>
                  </a:cubicBezTo>
                  <a:lnTo>
                    <a:pt x="472173" y="733842"/>
                  </a:lnTo>
                  <a:cubicBezTo>
                    <a:pt x="472173" y="798722"/>
                    <a:pt x="419578" y="851317"/>
                    <a:pt x="354698" y="851317"/>
                  </a:cubicBezTo>
                  <a:cubicBezTo>
                    <a:pt x="289818" y="851317"/>
                    <a:pt x="237223" y="798722"/>
                    <a:pt x="237223" y="733842"/>
                  </a:cubicBezTo>
                  <a:lnTo>
                    <a:pt x="237223" y="241128"/>
                  </a:lnTo>
                  <a:lnTo>
                    <a:pt x="111573" y="234804"/>
                  </a:lnTo>
                  <a:cubicBezTo>
                    <a:pt x="46775" y="231543"/>
                    <a:pt x="-3110" y="176370"/>
                    <a:pt x="151" y="111572"/>
                  </a:cubicBezTo>
                  <a:cubicBezTo>
                    <a:pt x="2597" y="62974"/>
                    <a:pt x="34243" y="22764"/>
                    <a:pt x="77250" y="7072"/>
                  </a:cubicBezTo>
                  <a:close/>
                </a:path>
              </a:pathLst>
            </a:custGeom>
            <a:solidFill>
              <a:srgbClr val="DD6043"/>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grpSp>
      <p:grpSp>
        <p:nvGrpSpPr>
          <p:cNvPr id="14345" name="Group 19"/>
          <p:cNvGrpSpPr/>
          <p:nvPr/>
        </p:nvGrpSpPr>
        <p:grpSpPr bwMode="auto">
          <a:xfrm rot="322000">
            <a:off x="6557963" y="3744913"/>
            <a:ext cx="565150" cy="1125537"/>
            <a:chOff x="0" y="0"/>
            <a:chExt cx="1292236" cy="2573230"/>
          </a:xfrm>
        </p:grpSpPr>
        <p:sp>
          <p:nvSpPr>
            <p:cNvPr id="14352" name="圆角矩形 49"/>
            <p:cNvSpPr>
              <a:spLocks noChangeArrowheads="1"/>
            </p:cNvSpPr>
            <p:nvPr/>
          </p:nvSpPr>
          <p:spPr bwMode="auto">
            <a:xfrm rot="-1766204">
              <a:off x="444250" y="0"/>
              <a:ext cx="528475" cy="507893"/>
            </a:xfrm>
            <a:prstGeom prst="roundRect">
              <a:avLst>
                <a:gd name="adj" fmla="val 50000"/>
              </a:avLst>
            </a:prstGeom>
            <a:solidFill>
              <a:srgbClr val="DD6043"/>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4353" name="圆角矩形 50"/>
            <p:cNvSpPr>
              <a:spLocks noChangeArrowheads="1"/>
            </p:cNvSpPr>
            <p:nvPr/>
          </p:nvSpPr>
          <p:spPr bwMode="auto">
            <a:xfrm rot="1235772">
              <a:off x="84373" y="1294051"/>
              <a:ext cx="234950" cy="1279179"/>
            </a:xfrm>
            <a:prstGeom prst="roundRect">
              <a:avLst>
                <a:gd name="adj" fmla="val 40347"/>
              </a:avLst>
            </a:prstGeom>
            <a:solidFill>
              <a:srgbClr val="DD6043"/>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4354" name="任意多边形 51"/>
            <p:cNvSpPr>
              <a:spLocks noChangeArrowheads="1"/>
            </p:cNvSpPr>
            <p:nvPr/>
          </p:nvSpPr>
          <p:spPr bwMode="auto">
            <a:xfrm rot="-9627105">
              <a:off x="0" y="10030"/>
              <a:ext cx="1292236" cy="1611770"/>
            </a:xfrm>
            <a:custGeom>
              <a:avLst/>
              <a:gdLst>
                <a:gd name="T0" fmla="*/ 138981 w 1292236"/>
                <a:gd name="T1" fmla="*/ 2269666 h 1477675"/>
                <a:gd name="T2" fmla="*/ 101368 w 1292236"/>
                <a:gd name="T3" fmla="*/ 2281390 h 1477675"/>
                <a:gd name="T4" fmla="*/ 101369 w 1292236"/>
                <a:gd name="T5" fmla="*/ 2281389 h 1477675"/>
                <a:gd name="T6" fmla="*/ 4737 w 1292236"/>
                <a:gd name="T7" fmla="*/ 2132199 h 1477675"/>
                <a:gd name="T8" fmla="*/ 4737 w 1292236"/>
                <a:gd name="T9" fmla="*/ 1519855 h 1477675"/>
                <a:gd name="T10" fmla="*/ 0 w 1292236"/>
                <a:gd name="T11" fmla="*/ 1467147 h 1477675"/>
                <a:gd name="T12" fmla="*/ 31522 w 1292236"/>
                <a:gd name="T13" fmla="*/ 1365960 h 1477675"/>
                <a:gd name="T14" fmla="*/ 54588 w 1292236"/>
                <a:gd name="T15" fmla="*/ 1344793 h 1477675"/>
                <a:gd name="T16" fmla="*/ 63756 w 1292236"/>
                <a:gd name="T17" fmla="*/ 1335250 h 1477675"/>
                <a:gd name="T18" fmla="*/ 67446 w 1292236"/>
                <a:gd name="T19" fmla="*/ 1334099 h 1477675"/>
                <a:gd name="T20" fmla="*/ 338136 w 1292236"/>
                <a:gd name="T21" fmla="*/ 1187632 h 1477675"/>
                <a:gd name="T22" fmla="*/ 376144 w 1292236"/>
                <a:gd name="T23" fmla="*/ 1179490 h 1477675"/>
                <a:gd name="T24" fmla="*/ 388460 w 1292236"/>
                <a:gd name="T25" fmla="*/ 1184468 h 1477675"/>
                <a:gd name="T26" fmla="*/ 309867 w 1292236"/>
                <a:gd name="T27" fmla="*/ 231341 h 1477675"/>
                <a:gd name="T28" fmla="*/ 391328 w 1292236"/>
                <a:gd name="T29" fmla="*/ 68877 h 1477675"/>
                <a:gd name="T30" fmla="*/ 735758 w 1292236"/>
                <a:gd name="T31" fmla="*/ 1178 h 1477675"/>
                <a:gd name="T32" fmla="*/ 840986 w 1292236"/>
                <a:gd name="T33" fmla="*/ 126947 h 1477675"/>
                <a:gd name="T34" fmla="*/ 917252 w 1292236"/>
                <a:gd name="T35" fmla="*/ 1051857 h 1477675"/>
                <a:gd name="T36" fmla="*/ 1093939 w 1292236"/>
                <a:gd name="T37" fmla="*/ 955000 h 1477675"/>
                <a:gd name="T38" fmla="*/ 1092476 w 1292236"/>
                <a:gd name="T39" fmla="*/ 402436 h 1477675"/>
                <a:gd name="T40" fmla="*/ 1188712 w 1292236"/>
                <a:gd name="T41" fmla="*/ 252637 h 1477675"/>
                <a:gd name="T42" fmla="*/ 1188711 w 1292236"/>
                <a:gd name="T43" fmla="*/ 252639 h 1477675"/>
                <a:gd name="T44" fmla="*/ 1285738 w 1292236"/>
                <a:gd name="T45" fmla="*/ 401218 h 1477675"/>
                <a:gd name="T46" fmla="*/ 1287360 w 1292236"/>
                <a:gd name="T47" fmla="*/ 1013558 h 1477675"/>
                <a:gd name="T48" fmla="*/ 1292236 w 1292236"/>
                <a:gd name="T49" fmla="*/ 1066234 h 1477675"/>
                <a:gd name="T50" fmla="*/ 1260983 w 1292236"/>
                <a:gd name="T51" fmla="*/ 1167619 h 1477675"/>
                <a:gd name="T52" fmla="*/ 1237973 w 1292236"/>
                <a:gd name="T53" fmla="*/ 1188932 h 1477675"/>
                <a:gd name="T54" fmla="*/ 1228830 w 1292236"/>
                <a:gd name="T55" fmla="*/ 1198533 h 1477675"/>
                <a:gd name="T56" fmla="*/ 1225143 w 1292236"/>
                <a:gd name="T57" fmla="*/ 1199705 h 1477675"/>
                <a:gd name="T58" fmla="*/ 954844 w 1292236"/>
                <a:gd name="T59" fmla="*/ 1347880 h 1477675"/>
                <a:gd name="T60" fmla="*/ 941898 w 1292236"/>
                <a:gd name="T61" fmla="*/ 1350738 h 1477675"/>
                <a:gd name="T62" fmla="*/ 943619 w 1292236"/>
                <a:gd name="T63" fmla="*/ 1371621 h 1477675"/>
                <a:gd name="T64" fmla="*/ 862158 w 1292236"/>
                <a:gd name="T65" fmla="*/ 1534084 h 1477675"/>
                <a:gd name="T66" fmla="*/ 517728 w 1292236"/>
                <a:gd name="T67" fmla="*/ 1601782 h 1477675"/>
                <a:gd name="T68" fmla="*/ 412500 w 1292236"/>
                <a:gd name="T69" fmla="*/ 1476015 h 1477675"/>
                <a:gd name="T70" fmla="*/ 411245 w 1292236"/>
                <a:gd name="T71" fmla="*/ 1460790 h 1477675"/>
                <a:gd name="T72" fmla="*/ 402057 w 1292236"/>
                <a:gd name="T73" fmla="*/ 1469220 h 1477675"/>
                <a:gd name="T74" fmla="*/ 198001 w 1292236"/>
                <a:gd name="T75" fmla="*/ 1579631 h 1477675"/>
                <a:gd name="T76" fmla="*/ 198000 w 1292236"/>
                <a:gd name="T77" fmla="*/ 2132200 h 1477675"/>
                <a:gd name="T78" fmla="*/ 138981 w 1292236"/>
                <a:gd name="T79" fmla="*/ 2269666 h 147767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92236"/>
                <a:gd name="T121" fmla="*/ 0 h 1477675"/>
                <a:gd name="T122" fmla="*/ 1292236 w 1292236"/>
                <a:gd name="T123" fmla="*/ 1477675 h 147767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92236" h="1477675">
                  <a:moveTo>
                    <a:pt x="138981" y="1470081"/>
                  </a:moveTo>
                  <a:cubicBezTo>
                    <a:pt x="127421" y="1474971"/>
                    <a:pt x="114710" y="1477675"/>
                    <a:pt x="101368" y="1477675"/>
                  </a:cubicBezTo>
                  <a:lnTo>
                    <a:pt x="101369" y="1477674"/>
                  </a:lnTo>
                  <a:cubicBezTo>
                    <a:pt x="48001" y="1477674"/>
                    <a:pt x="4737" y="1434410"/>
                    <a:pt x="4737" y="1381042"/>
                  </a:cubicBezTo>
                  <a:lnTo>
                    <a:pt x="4737" y="984422"/>
                  </a:lnTo>
                  <a:lnTo>
                    <a:pt x="0" y="950283"/>
                  </a:lnTo>
                  <a:cubicBezTo>
                    <a:pt x="1582" y="925228"/>
                    <a:pt x="12936" y="901620"/>
                    <a:pt x="31522" y="884744"/>
                  </a:cubicBezTo>
                  <a:lnTo>
                    <a:pt x="54588" y="871033"/>
                  </a:lnTo>
                  <a:lnTo>
                    <a:pt x="63756" y="864852"/>
                  </a:lnTo>
                  <a:lnTo>
                    <a:pt x="67446" y="864107"/>
                  </a:lnTo>
                  <a:lnTo>
                    <a:pt x="338136" y="769239"/>
                  </a:lnTo>
                  <a:cubicBezTo>
                    <a:pt x="350727" y="764826"/>
                    <a:pt x="363616" y="763174"/>
                    <a:pt x="376144" y="763965"/>
                  </a:cubicBezTo>
                  <a:lnTo>
                    <a:pt x="388460" y="767190"/>
                  </a:lnTo>
                  <a:lnTo>
                    <a:pt x="309867" y="149840"/>
                  </a:lnTo>
                  <a:cubicBezTo>
                    <a:pt x="303303" y="98287"/>
                    <a:pt x="339775" y="51175"/>
                    <a:pt x="391328" y="44612"/>
                  </a:cubicBezTo>
                  <a:lnTo>
                    <a:pt x="735758" y="763"/>
                  </a:lnTo>
                  <a:cubicBezTo>
                    <a:pt x="787311" y="-5800"/>
                    <a:pt x="834423" y="30671"/>
                    <a:pt x="840986" y="82224"/>
                  </a:cubicBezTo>
                  <a:lnTo>
                    <a:pt x="917252" y="681296"/>
                  </a:lnTo>
                  <a:lnTo>
                    <a:pt x="1093939" y="618561"/>
                  </a:lnTo>
                  <a:lnTo>
                    <a:pt x="1092476" y="260661"/>
                  </a:lnTo>
                  <a:cubicBezTo>
                    <a:pt x="1092258" y="207294"/>
                    <a:pt x="1135345" y="163853"/>
                    <a:pt x="1188712" y="163635"/>
                  </a:cubicBezTo>
                  <a:lnTo>
                    <a:pt x="1188711" y="163636"/>
                  </a:lnTo>
                  <a:cubicBezTo>
                    <a:pt x="1242079" y="163418"/>
                    <a:pt x="1285519" y="206505"/>
                    <a:pt x="1285738" y="259872"/>
                  </a:cubicBezTo>
                  <a:lnTo>
                    <a:pt x="1287360" y="656489"/>
                  </a:lnTo>
                  <a:lnTo>
                    <a:pt x="1292236" y="690608"/>
                  </a:lnTo>
                  <a:cubicBezTo>
                    <a:pt x="1290757" y="715669"/>
                    <a:pt x="1279500" y="739323"/>
                    <a:pt x="1260983" y="756276"/>
                  </a:cubicBezTo>
                  <a:lnTo>
                    <a:pt x="1237973" y="770081"/>
                  </a:lnTo>
                  <a:lnTo>
                    <a:pt x="1228830" y="776299"/>
                  </a:lnTo>
                  <a:lnTo>
                    <a:pt x="1225143" y="777059"/>
                  </a:lnTo>
                  <a:lnTo>
                    <a:pt x="954844" y="873033"/>
                  </a:lnTo>
                  <a:lnTo>
                    <a:pt x="941898" y="874884"/>
                  </a:lnTo>
                  <a:lnTo>
                    <a:pt x="943619" y="888410"/>
                  </a:lnTo>
                  <a:cubicBezTo>
                    <a:pt x="950183" y="939963"/>
                    <a:pt x="913711" y="987075"/>
                    <a:pt x="862158" y="993638"/>
                  </a:cubicBezTo>
                  <a:lnTo>
                    <a:pt x="517728" y="1037487"/>
                  </a:lnTo>
                  <a:cubicBezTo>
                    <a:pt x="466176" y="1044050"/>
                    <a:pt x="419063" y="1007579"/>
                    <a:pt x="412500" y="956026"/>
                  </a:cubicBezTo>
                  <a:lnTo>
                    <a:pt x="411245" y="946165"/>
                  </a:lnTo>
                  <a:lnTo>
                    <a:pt x="402057" y="951626"/>
                  </a:lnTo>
                  <a:lnTo>
                    <a:pt x="198001" y="1023140"/>
                  </a:lnTo>
                  <a:lnTo>
                    <a:pt x="198000" y="1381043"/>
                  </a:lnTo>
                  <a:cubicBezTo>
                    <a:pt x="198000" y="1421069"/>
                    <a:pt x="173664" y="1455412"/>
                    <a:pt x="138981" y="1470081"/>
                  </a:cubicBezTo>
                  <a:close/>
                </a:path>
              </a:pathLst>
            </a:custGeom>
            <a:solidFill>
              <a:srgbClr val="DD6043"/>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r>
                <a:rPr lang="en-US" altLang="zh-CN">
                  <a:solidFill>
                    <a:srgbClr val="FFFFFF"/>
                  </a:solidFill>
                  <a:latin typeface="Calibri" panose="020F0502020204030204" pitchFamily="34" charset="0"/>
                  <a:sym typeface="Calibri" panose="020F0502020204030204" pitchFamily="34" charset="0"/>
                </a:rPr>
                <a:t>  </a:t>
              </a:r>
              <a:endParaRPr lang="zh-CN" altLang="en-US">
                <a:solidFill>
                  <a:srgbClr val="FFFFFF"/>
                </a:solidFill>
                <a:latin typeface="宋体" panose="02010600030101010101" pitchFamily="2" charset="-122"/>
                <a:sym typeface="宋体" panose="02010600030101010101" pitchFamily="2" charset="-122"/>
              </a:endParaRPr>
            </a:p>
          </p:txBody>
        </p:sp>
        <p:sp>
          <p:nvSpPr>
            <p:cNvPr id="14355" name="任意多边形 52"/>
            <p:cNvSpPr>
              <a:spLocks noChangeArrowheads="1"/>
            </p:cNvSpPr>
            <p:nvPr/>
          </p:nvSpPr>
          <p:spPr bwMode="auto">
            <a:xfrm rot="1151361">
              <a:off x="464451" y="1402953"/>
              <a:ext cx="472173" cy="851317"/>
            </a:xfrm>
            <a:custGeom>
              <a:avLst/>
              <a:gdLst>
                <a:gd name="T0" fmla="*/ 77250 w 472173"/>
                <a:gd name="T1" fmla="*/ 7072 h 851317"/>
                <a:gd name="T2" fmla="*/ 123383 w 472173"/>
                <a:gd name="T3" fmla="*/ 151 h 851317"/>
                <a:gd name="T4" fmla="*/ 354029 w 472173"/>
                <a:gd name="T5" fmla="*/ 11759 h 851317"/>
                <a:gd name="T6" fmla="*/ 354698 w 472173"/>
                <a:gd name="T7" fmla="*/ 11624 h 851317"/>
                <a:gd name="T8" fmla="*/ 355811 w 472173"/>
                <a:gd name="T9" fmla="*/ 11849 h 851317"/>
                <a:gd name="T10" fmla="*/ 358935 w 472173"/>
                <a:gd name="T11" fmla="*/ 12006 h 851317"/>
                <a:gd name="T12" fmla="*/ 367885 w 472173"/>
                <a:gd name="T13" fmla="*/ 14286 h 851317"/>
                <a:gd name="T14" fmla="*/ 400425 w 472173"/>
                <a:gd name="T15" fmla="*/ 20856 h 851317"/>
                <a:gd name="T16" fmla="*/ 472173 w 472173"/>
                <a:gd name="T17" fmla="*/ 129099 h 851317"/>
                <a:gd name="T18" fmla="*/ 472173 w 472173"/>
                <a:gd name="T19" fmla="*/ 733842 h 851317"/>
                <a:gd name="T20" fmla="*/ 354698 w 472173"/>
                <a:gd name="T21" fmla="*/ 851317 h 851317"/>
                <a:gd name="T22" fmla="*/ 237223 w 472173"/>
                <a:gd name="T23" fmla="*/ 733842 h 851317"/>
                <a:gd name="T24" fmla="*/ 237223 w 472173"/>
                <a:gd name="T25" fmla="*/ 241128 h 851317"/>
                <a:gd name="T26" fmla="*/ 111573 w 472173"/>
                <a:gd name="T27" fmla="*/ 234804 h 851317"/>
                <a:gd name="T28" fmla="*/ 151 w 472173"/>
                <a:gd name="T29" fmla="*/ 111572 h 851317"/>
                <a:gd name="T30" fmla="*/ 77250 w 472173"/>
                <a:gd name="T31" fmla="*/ 7072 h 8513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72173"/>
                <a:gd name="T49" fmla="*/ 0 h 851317"/>
                <a:gd name="T50" fmla="*/ 472173 w 472173"/>
                <a:gd name="T51" fmla="*/ 851317 h 8513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72173" h="851317">
                  <a:moveTo>
                    <a:pt x="77250" y="7072"/>
                  </a:moveTo>
                  <a:cubicBezTo>
                    <a:pt x="91585" y="1842"/>
                    <a:pt x="107183" y="-665"/>
                    <a:pt x="123383" y="151"/>
                  </a:cubicBezTo>
                  <a:lnTo>
                    <a:pt x="354029" y="11759"/>
                  </a:lnTo>
                  <a:lnTo>
                    <a:pt x="354698" y="11624"/>
                  </a:lnTo>
                  <a:lnTo>
                    <a:pt x="355811" y="11849"/>
                  </a:lnTo>
                  <a:lnTo>
                    <a:pt x="358935" y="12006"/>
                  </a:lnTo>
                  <a:lnTo>
                    <a:pt x="367885" y="14286"/>
                  </a:lnTo>
                  <a:lnTo>
                    <a:pt x="400425" y="20856"/>
                  </a:lnTo>
                  <a:cubicBezTo>
                    <a:pt x="442588" y="38689"/>
                    <a:pt x="472173" y="80439"/>
                    <a:pt x="472173" y="129099"/>
                  </a:cubicBezTo>
                  <a:lnTo>
                    <a:pt x="472173" y="733842"/>
                  </a:lnTo>
                  <a:cubicBezTo>
                    <a:pt x="472173" y="798722"/>
                    <a:pt x="419578" y="851317"/>
                    <a:pt x="354698" y="851317"/>
                  </a:cubicBezTo>
                  <a:cubicBezTo>
                    <a:pt x="289818" y="851317"/>
                    <a:pt x="237223" y="798722"/>
                    <a:pt x="237223" y="733842"/>
                  </a:cubicBezTo>
                  <a:lnTo>
                    <a:pt x="237223" y="241128"/>
                  </a:lnTo>
                  <a:lnTo>
                    <a:pt x="111573" y="234804"/>
                  </a:lnTo>
                  <a:cubicBezTo>
                    <a:pt x="46775" y="231543"/>
                    <a:pt x="-3110" y="176370"/>
                    <a:pt x="151" y="111572"/>
                  </a:cubicBezTo>
                  <a:cubicBezTo>
                    <a:pt x="2597" y="62974"/>
                    <a:pt x="34243" y="22764"/>
                    <a:pt x="77250" y="7072"/>
                  </a:cubicBezTo>
                  <a:close/>
                </a:path>
              </a:pathLst>
            </a:custGeom>
            <a:solidFill>
              <a:srgbClr val="DD6043"/>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grpSp>
      <p:sp>
        <p:nvSpPr>
          <p:cNvPr id="14346" name="直接连接符 53"/>
          <p:cNvSpPr>
            <a:spLocks noChangeShapeType="1"/>
          </p:cNvSpPr>
          <p:nvPr/>
        </p:nvSpPr>
        <p:spPr bwMode="auto">
          <a:xfrm>
            <a:off x="2943225" y="5926138"/>
            <a:ext cx="2160588" cy="1587"/>
          </a:xfrm>
          <a:prstGeom prst="line">
            <a:avLst/>
          </a:prstGeom>
          <a:noFill/>
          <a:ln w="12700">
            <a:solidFill>
              <a:schemeClr val="bg1"/>
            </a:solidFill>
            <a:bevel/>
          </a:ln>
          <a:extLst>
            <a:ext uri="{909E8E84-426E-40DD-AFC4-6F175D3DCCD1}">
              <a14:hiddenFill xmlns:a14="http://schemas.microsoft.com/office/drawing/2010/main">
                <a:noFill/>
              </a14:hiddenFill>
            </a:ext>
          </a:extLst>
        </p:spPr>
        <p:txBody>
          <a:bodyPr/>
          <a:lstStyle/>
          <a:p>
            <a:endParaRPr lang="zh-CN" altLang="en-US"/>
          </a:p>
        </p:txBody>
      </p:sp>
      <p:sp>
        <p:nvSpPr>
          <p:cNvPr id="14347" name="直接连接符 56"/>
          <p:cNvSpPr>
            <a:spLocks noChangeShapeType="1"/>
          </p:cNvSpPr>
          <p:nvPr/>
        </p:nvSpPr>
        <p:spPr bwMode="auto">
          <a:xfrm>
            <a:off x="4699000" y="5380038"/>
            <a:ext cx="2160588" cy="1587"/>
          </a:xfrm>
          <a:prstGeom prst="line">
            <a:avLst/>
          </a:prstGeom>
          <a:noFill/>
          <a:ln w="12700">
            <a:solidFill>
              <a:schemeClr val="bg1"/>
            </a:solidFill>
            <a:bevel/>
          </a:ln>
          <a:extLst>
            <a:ext uri="{909E8E84-426E-40DD-AFC4-6F175D3DCCD1}">
              <a14:hiddenFill xmlns:a14="http://schemas.microsoft.com/office/drawing/2010/main">
                <a:noFill/>
              </a14:hiddenFill>
            </a:ext>
          </a:extLst>
        </p:spPr>
        <p:txBody>
          <a:bodyPr/>
          <a:lstStyle/>
          <a:p>
            <a:endParaRPr lang="zh-CN" altLang="en-US"/>
          </a:p>
        </p:txBody>
      </p:sp>
      <p:sp>
        <p:nvSpPr>
          <p:cNvPr id="14348" name="直接连接符 57"/>
          <p:cNvSpPr>
            <a:spLocks noChangeShapeType="1"/>
          </p:cNvSpPr>
          <p:nvPr/>
        </p:nvSpPr>
        <p:spPr bwMode="auto">
          <a:xfrm>
            <a:off x="6096000" y="4816475"/>
            <a:ext cx="2160588" cy="1588"/>
          </a:xfrm>
          <a:prstGeom prst="line">
            <a:avLst/>
          </a:prstGeom>
          <a:noFill/>
          <a:ln w="12700">
            <a:solidFill>
              <a:schemeClr val="bg1"/>
            </a:solidFill>
            <a:bevel/>
          </a:ln>
          <a:extLst>
            <a:ext uri="{909E8E84-426E-40DD-AFC4-6F175D3DCCD1}">
              <a14:hiddenFill xmlns:a14="http://schemas.microsoft.com/office/drawing/2010/main">
                <a:noFill/>
              </a14:hiddenFill>
            </a:ext>
          </a:extLst>
        </p:spPr>
        <p:txBody>
          <a:bodyPr/>
          <a:lstStyle/>
          <a:p>
            <a:endParaRPr lang="zh-CN" altLang="en-US"/>
          </a:p>
        </p:txBody>
      </p:sp>
      <p:sp>
        <p:nvSpPr>
          <p:cNvPr id="14349" name="文本框 59"/>
          <p:cNvSpPr>
            <a:spLocks noChangeArrowheads="1"/>
          </p:cNvSpPr>
          <p:nvPr/>
        </p:nvSpPr>
        <p:spPr bwMode="auto">
          <a:xfrm>
            <a:off x="8375650" y="4586288"/>
            <a:ext cx="15922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我的目标</a:t>
            </a:r>
            <a:endPar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50" name="文本框 61"/>
          <p:cNvSpPr>
            <a:spLocks noChangeArrowheads="1"/>
          </p:cNvSpPr>
          <p:nvPr/>
        </p:nvSpPr>
        <p:spPr bwMode="auto">
          <a:xfrm>
            <a:off x="6958013" y="5173663"/>
            <a:ext cx="21796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社团工作</a:t>
            </a:r>
            <a:endPar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51" name="文本框 62"/>
          <p:cNvSpPr>
            <a:spLocks noChangeArrowheads="1"/>
          </p:cNvSpPr>
          <p:nvPr/>
        </p:nvSpPr>
        <p:spPr bwMode="auto">
          <a:xfrm>
            <a:off x="5214938" y="5708650"/>
            <a:ext cx="21796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学习计划</a:t>
            </a:r>
            <a:endPar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2" name="Group 2"/>
          <p:cNvGrpSpPr/>
          <p:nvPr/>
        </p:nvGrpSpPr>
        <p:grpSpPr bwMode="auto">
          <a:xfrm>
            <a:off x="0" y="2413000"/>
            <a:ext cx="5486400" cy="4445000"/>
            <a:chOff x="0" y="0"/>
            <a:chExt cx="5486400" cy="4826000"/>
          </a:xfrm>
        </p:grpSpPr>
        <p:grpSp>
          <p:nvGrpSpPr>
            <p:cNvPr id="15378" name="Group 3"/>
            <p:cNvGrpSpPr/>
            <p:nvPr/>
          </p:nvGrpSpPr>
          <p:grpSpPr bwMode="auto">
            <a:xfrm>
              <a:off x="0" y="0"/>
              <a:ext cx="5486400" cy="4826000"/>
              <a:chOff x="0" y="0"/>
              <a:chExt cx="5486400" cy="4908939"/>
            </a:xfrm>
          </p:grpSpPr>
          <p:sp>
            <p:nvSpPr>
              <p:cNvPr id="15382" name="等腰三角形 1"/>
              <p:cNvSpPr>
                <a:spLocks noChangeArrowheads="1"/>
              </p:cNvSpPr>
              <p:nvPr/>
            </p:nvSpPr>
            <p:spPr bwMode="auto">
              <a:xfrm>
                <a:off x="0" y="1232289"/>
                <a:ext cx="5486400" cy="3676650"/>
              </a:xfrm>
              <a:prstGeom prst="triangle">
                <a:avLst>
                  <a:gd name="adj" fmla="val 50000"/>
                </a:avLst>
              </a:prstGeom>
              <a:solidFill>
                <a:srgbClr val="649B3F"/>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15383" name="Group 5"/>
              <p:cNvGrpSpPr/>
              <p:nvPr/>
            </p:nvGrpSpPr>
            <p:grpSpPr bwMode="auto">
              <a:xfrm>
                <a:off x="2716654" y="0"/>
                <a:ext cx="645672" cy="1417900"/>
                <a:chOff x="0" y="0"/>
                <a:chExt cx="834622" cy="1832834"/>
              </a:xfrm>
            </p:grpSpPr>
            <p:sp>
              <p:nvSpPr>
                <p:cNvPr id="15384" name="矩形 3"/>
                <p:cNvSpPr>
                  <a:spLocks noChangeArrowheads="1"/>
                </p:cNvSpPr>
                <p:nvPr/>
              </p:nvSpPr>
              <p:spPr bwMode="auto">
                <a:xfrm>
                  <a:off x="3530" y="32834"/>
                  <a:ext cx="45719" cy="1800000"/>
                </a:xfrm>
                <a:prstGeom prst="rect">
                  <a:avLst/>
                </a:prstGeom>
                <a:solidFill>
                  <a:srgbClr val="649B3F"/>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5385" name="直角三角形 2"/>
                <p:cNvSpPr>
                  <a:spLocks noChangeArrowheads="1"/>
                </p:cNvSpPr>
                <p:nvPr/>
              </p:nvSpPr>
              <p:spPr bwMode="auto">
                <a:xfrm flipV="1">
                  <a:off x="0" y="0"/>
                  <a:ext cx="834622" cy="999776"/>
                </a:xfrm>
                <a:custGeom>
                  <a:avLst/>
                  <a:gdLst>
                    <a:gd name="T0" fmla="*/ 0 w 1514007"/>
                    <a:gd name="T1" fmla="*/ 182763 h 1528997"/>
                    <a:gd name="T2" fmla="*/ 0 w 1514007"/>
                    <a:gd name="T3" fmla="*/ 0 h 1528997"/>
                    <a:gd name="T4" fmla="*/ 77079 w 1514007"/>
                    <a:gd name="T5" fmla="*/ 89590 h 1528997"/>
                    <a:gd name="T6" fmla="*/ 0 w 1514007"/>
                    <a:gd name="T7" fmla="*/ 182763 h 1528997"/>
                    <a:gd name="T8" fmla="*/ 0 60000 65536"/>
                    <a:gd name="T9" fmla="*/ 0 60000 65536"/>
                    <a:gd name="T10" fmla="*/ 0 60000 65536"/>
                    <a:gd name="T11" fmla="*/ 0 60000 65536"/>
                    <a:gd name="T12" fmla="*/ 0 w 1514007"/>
                    <a:gd name="T13" fmla="*/ 0 h 1528997"/>
                    <a:gd name="T14" fmla="*/ 1514007 w 1514007"/>
                    <a:gd name="T15" fmla="*/ 1528997 h 1528997"/>
                  </a:gdLst>
                  <a:ahLst/>
                  <a:cxnLst>
                    <a:cxn ang="T8">
                      <a:pos x="T0" y="T1"/>
                    </a:cxn>
                    <a:cxn ang="T9">
                      <a:pos x="T2" y="T3"/>
                    </a:cxn>
                    <a:cxn ang="T10">
                      <a:pos x="T4" y="T5"/>
                    </a:cxn>
                    <a:cxn ang="T11">
                      <a:pos x="T6" y="T7"/>
                    </a:cxn>
                  </a:cxnLst>
                  <a:rect l="T12" t="T13" r="T14" b="T15"/>
                  <a:pathLst>
                    <a:path w="1514007" h="1528997">
                      <a:moveTo>
                        <a:pt x="0" y="1528997"/>
                      </a:moveTo>
                      <a:lnTo>
                        <a:pt x="0" y="0"/>
                      </a:lnTo>
                      <a:lnTo>
                        <a:pt x="1514007" y="749509"/>
                      </a:lnTo>
                      <a:lnTo>
                        <a:pt x="0" y="1528997"/>
                      </a:lnTo>
                      <a:close/>
                    </a:path>
                  </a:pathLst>
                </a:custGeom>
                <a:solidFill>
                  <a:srgbClr val="DD6043"/>
                </a:solidFill>
                <a:ln w="12700" cap="rnd">
                  <a:solidFill>
                    <a:srgbClr val="DD6043"/>
                  </a:solidFill>
                  <a:bevel/>
                </a:ln>
              </p:spPr>
              <p:txBody>
                <a:bodyPr anchor="ctr"/>
                <a:lstStyle/>
                <a:p>
                  <a:endParaRPr lang="zh-CN" altLang="en-US"/>
                </a:p>
              </p:txBody>
            </p:sp>
          </p:grpSp>
        </p:grpSp>
        <p:sp>
          <p:nvSpPr>
            <p:cNvPr id="15379" name="矩形 7"/>
            <p:cNvSpPr>
              <a:spLocks noChangeArrowheads="1"/>
            </p:cNvSpPr>
            <p:nvPr/>
          </p:nvSpPr>
          <p:spPr bwMode="auto">
            <a:xfrm>
              <a:off x="400898" y="4036806"/>
              <a:ext cx="4680000" cy="72000"/>
            </a:xfrm>
            <a:prstGeom prst="rect">
              <a:avLst/>
            </a:prstGeom>
            <a:solidFill>
              <a:schemeClr val="bg1"/>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5380" name="矩形 8"/>
            <p:cNvSpPr>
              <a:spLocks noChangeArrowheads="1"/>
            </p:cNvSpPr>
            <p:nvPr/>
          </p:nvSpPr>
          <p:spPr bwMode="auto">
            <a:xfrm>
              <a:off x="400898" y="3276264"/>
              <a:ext cx="4680000" cy="72000"/>
            </a:xfrm>
            <a:prstGeom prst="rect">
              <a:avLst/>
            </a:prstGeom>
            <a:solidFill>
              <a:schemeClr val="bg1"/>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5381" name="矩形 9"/>
            <p:cNvSpPr>
              <a:spLocks noChangeArrowheads="1"/>
            </p:cNvSpPr>
            <p:nvPr/>
          </p:nvSpPr>
          <p:spPr bwMode="auto">
            <a:xfrm>
              <a:off x="400898" y="2544441"/>
              <a:ext cx="4680000" cy="72000"/>
            </a:xfrm>
            <a:prstGeom prst="rect">
              <a:avLst/>
            </a:prstGeom>
            <a:solidFill>
              <a:schemeClr val="bg1"/>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15363" name="文本框 12"/>
          <p:cNvSpPr>
            <a:spLocks noChangeArrowheads="1"/>
          </p:cNvSpPr>
          <p:nvPr/>
        </p:nvSpPr>
        <p:spPr bwMode="auto">
          <a:xfrm>
            <a:off x="1998663" y="6299200"/>
            <a:ext cx="14366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anose="020B0604020202020204" pitchFamily="34" charset="0"/>
              <a:buNone/>
            </a:pPr>
            <a:r>
              <a:rPr lang="zh-CN" altLang="en-US" sz="2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基础阶段</a:t>
            </a:r>
            <a:endParaRPr lang="zh-CN" altLang="en-US" sz="2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64" name="文本框 13"/>
          <p:cNvSpPr>
            <a:spLocks noChangeArrowheads="1"/>
          </p:cNvSpPr>
          <p:nvPr/>
        </p:nvSpPr>
        <p:spPr bwMode="auto">
          <a:xfrm>
            <a:off x="1998663" y="5594350"/>
            <a:ext cx="14366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anose="020B0604020202020204" pitchFamily="34" charset="0"/>
              <a:buNone/>
            </a:pPr>
            <a:r>
              <a:rPr lang="zh-CN" altLang="en-US" sz="2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提高阶段</a:t>
            </a:r>
            <a:endParaRPr lang="zh-CN" altLang="en-US" sz="2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65" name="文本框 14"/>
          <p:cNvSpPr>
            <a:spLocks noChangeArrowheads="1"/>
          </p:cNvSpPr>
          <p:nvPr/>
        </p:nvSpPr>
        <p:spPr bwMode="auto">
          <a:xfrm>
            <a:off x="1998663" y="4883150"/>
            <a:ext cx="14366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anose="020B0604020202020204" pitchFamily="34" charset="0"/>
              <a:buNone/>
            </a:pPr>
            <a:r>
              <a:rPr lang="zh-CN" altLang="en-US" sz="2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强化阶段</a:t>
            </a:r>
            <a:endParaRPr lang="zh-CN" altLang="en-US" sz="2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66" name="文本框 15"/>
          <p:cNvSpPr>
            <a:spLocks noChangeArrowheads="1"/>
          </p:cNvSpPr>
          <p:nvPr/>
        </p:nvSpPr>
        <p:spPr bwMode="auto">
          <a:xfrm>
            <a:off x="1998663" y="4184650"/>
            <a:ext cx="14366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anose="020B0604020202020204" pitchFamily="34" charset="0"/>
              <a:buNone/>
            </a:pPr>
            <a:r>
              <a:rPr lang="zh-CN" altLang="en-US" sz="2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终极阶段</a:t>
            </a:r>
            <a:endParaRPr lang="zh-CN" altLang="en-US" sz="2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67" name="文本框 16"/>
          <p:cNvSpPr>
            <a:spLocks noChangeArrowheads="1"/>
          </p:cNvSpPr>
          <p:nvPr/>
        </p:nvSpPr>
        <p:spPr bwMode="auto">
          <a:xfrm>
            <a:off x="5016500" y="646113"/>
            <a:ext cx="2565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40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学习计划</a:t>
            </a:r>
            <a:endParaRPr lang="zh-CN" altLang="en-US" sz="40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68" name="文本框 17"/>
          <p:cNvSpPr>
            <a:spLocks noChangeArrowheads="1"/>
          </p:cNvSpPr>
          <p:nvPr/>
        </p:nvSpPr>
        <p:spPr bwMode="auto">
          <a:xfrm>
            <a:off x="1333500" y="1535113"/>
            <a:ext cx="9525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anose="020B0604020202020204"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这里输入有关学习计划的描述这里输入有关学习计划的描述这里输入有关学习计划的描述这里输入有关学习计划的描述这里输入有关学习计划的描述</a:t>
            </a:r>
            <a:endParaRPr lang="zh-CN" altLang="en-US" sz="1600">
              <a:solidFill>
                <a:srgbClr val="262626"/>
              </a:solidFill>
              <a:latin typeface="微软雅黑 Light" pitchFamily="34" charset="-122"/>
              <a:ea typeface="微软雅黑 Light" pitchFamily="34" charset="-122"/>
              <a:sym typeface="微软雅黑 Light" pitchFamily="34" charset="-122"/>
            </a:endParaRPr>
          </a:p>
        </p:txBody>
      </p:sp>
      <p:sp>
        <p:nvSpPr>
          <p:cNvPr id="15369" name="文本框 18"/>
          <p:cNvSpPr>
            <a:spLocks noChangeArrowheads="1"/>
          </p:cNvSpPr>
          <p:nvPr/>
        </p:nvSpPr>
        <p:spPr bwMode="auto">
          <a:xfrm>
            <a:off x="6686550" y="2882900"/>
            <a:ext cx="15446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课程学习</a:t>
            </a:r>
            <a:endPar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70" name="文本框 19"/>
          <p:cNvSpPr>
            <a:spLocks noChangeArrowheads="1"/>
          </p:cNvSpPr>
          <p:nvPr/>
        </p:nvSpPr>
        <p:spPr bwMode="auto">
          <a:xfrm>
            <a:off x="6096000" y="3338513"/>
            <a:ext cx="528161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这里输入有关课程学习的描述这里输入有关课程学习的描述这里输入有关课程学习的描述</a:t>
            </a:r>
            <a:endParaRPr lang="zh-CN" altLang="en-US" sz="1600">
              <a:solidFill>
                <a:srgbClr val="262626"/>
              </a:solidFill>
              <a:latin typeface="微软雅黑 Light" pitchFamily="34" charset="-122"/>
              <a:ea typeface="微软雅黑 Light" pitchFamily="34" charset="-122"/>
              <a:sym typeface="微软雅黑 Light" pitchFamily="34" charset="-122"/>
            </a:endParaRPr>
          </a:p>
        </p:txBody>
      </p:sp>
      <p:sp>
        <p:nvSpPr>
          <p:cNvPr id="15371" name="文本框 30"/>
          <p:cNvSpPr>
            <a:spLocks noChangeArrowheads="1"/>
          </p:cNvSpPr>
          <p:nvPr/>
        </p:nvSpPr>
        <p:spPr bwMode="auto">
          <a:xfrm>
            <a:off x="6686550" y="4148138"/>
            <a:ext cx="15446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英语学习</a:t>
            </a:r>
            <a:endPar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72" name="文本框 31"/>
          <p:cNvSpPr>
            <a:spLocks noChangeArrowheads="1"/>
          </p:cNvSpPr>
          <p:nvPr/>
        </p:nvSpPr>
        <p:spPr bwMode="auto">
          <a:xfrm>
            <a:off x="6096000" y="4603750"/>
            <a:ext cx="528161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这里输入有关英语的描述这里输入有关英语学习的描述这里输入有关英语学习的描述</a:t>
            </a:r>
            <a:endParaRPr lang="zh-CN" altLang="en-US" sz="1600">
              <a:solidFill>
                <a:srgbClr val="262626"/>
              </a:solidFill>
              <a:latin typeface="微软雅黑 Light" pitchFamily="34" charset="-122"/>
              <a:ea typeface="微软雅黑 Light" pitchFamily="34" charset="-122"/>
              <a:sym typeface="微软雅黑 Light" pitchFamily="34" charset="-122"/>
            </a:endParaRPr>
          </a:p>
        </p:txBody>
      </p:sp>
      <p:sp>
        <p:nvSpPr>
          <p:cNvPr id="15373" name="文本框 32"/>
          <p:cNvSpPr>
            <a:spLocks noChangeArrowheads="1"/>
          </p:cNvSpPr>
          <p:nvPr/>
        </p:nvSpPr>
        <p:spPr bwMode="auto">
          <a:xfrm>
            <a:off x="6686550" y="5413375"/>
            <a:ext cx="15446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电脑技能</a:t>
            </a:r>
            <a:endPar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74" name="文本框 33"/>
          <p:cNvSpPr>
            <a:spLocks noChangeArrowheads="1"/>
          </p:cNvSpPr>
          <p:nvPr/>
        </p:nvSpPr>
        <p:spPr bwMode="auto">
          <a:xfrm>
            <a:off x="6096000" y="5868988"/>
            <a:ext cx="528161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这里输入有关电脑技能的描述这里输入有关电脑技能的描述这里输入有关电脑技能的描述</a:t>
            </a:r>
            <a:endParaRPr lang="zh-CN" altLang="en-US" sz="1600">
              <a:solidFill>
                <a:srgbClr val="262626"/>
              </a:solidFill>
              <a:latin typeface="微软雅黑 Light" pitchFamily="34" charset="-122"/>
              <a:ea typeface="微软雅黑 Light" pitchFamily="34" charset="-122"/>
              <a:sym typeface="微软雅黑 Light" pitchFamily="34" charset="-122"/>
            </a:endParaRPr>
          </a:p>
        </p:txBody>
      </p:sp>
      <p:sp>
        <p:nvSpPr>
          <p:cNvPr id="15375" name="椭圆 35"/>
          <p:cNvSpPr>
            <a:spLocks noChangeArrowheads="1"/>
          </p:cNvSpPr>
          <p:nvPr/>
        </p:nvSpPr>
        <p:spPr bwMode="auto">
          <a:xfrm>
            <a:off x="6227763" y="2882900"/>
            <a:ext cx="415925" cy="414338"/>
          </a:xfrm>
          <a:prstGeom prst="ellipse">
            <a:avLst/>
          </a:prstGeom>
          <a:solidFill>
            <a:srgbClr val="DD6043"/>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r>
              <a:rPr lang="en-US" altLang="zh-CN" sz="3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3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76" name="椭圆 36"/>
          <p:cNvSpPr>
            <a:spLocks noChangeArrowheads="1"/>
          </p:cNvSpPr>
          <p:nvPr/>
        </p:nvSpPr>
        <p:spPr bwMode="auto">
          <a:xfrm>
            <a:off x="6227763" y="4168775"/>
            <a:ext cx="415925" cy="415925"/>
          </a:xfrm>
          <a:prstGeom prst="ellipse">
            <a:avLst/>
          </a:prstGeom>
          <a:solidFill>
            <a:srgbClr val="DD6043"/>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r>
              <a:rPr lang="en-US" altLang="zh-CN" sz="3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3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77" name="椭圆 37"/>
          <p:cNvSpPr>
            <a:spLocks noChangeArrowheads="1"/>
          </p:cNvSpPr>
          <p:nvPr/>
        </p:nvSpPr>
        <p:spPr bwMode="auto">
          <a:xfrm>
            <a:off x="6227763" y="5437188"/>
            <a:ext cx="415925" cy="414337"/>
          </a:xfrm>
          <a:prstGeom prst="ellipse">
            <a:avLst/>
          </a:prstGeom>
          <a:solidFill>
            <a:srgbClr val="DD6043"/>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r>
              <a:rPr lang="en-US" altLang="zh-CN" sz="3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3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文本框 7"/>
          <p:cNvSpPr>
            <a:spLocks noChangeArrowheads="1"/>
          </p:cNvSpPr>
          <p:nvPr/>
        </p:nvSpPr>
        <p:spPr bwMode="auto">
          <a:xfrm>
            <a:off x="4649788" y="1592263"/>
            <a:ext cx="884237"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sz="8000">
                <a:solidFill>
                  <a:schemeClr val="bg1"/>
                </a:solidFill>
                <a:latin typeface="微软雅黑" panose="020B0503020204020204" pitchFamily="34" charset="-122"/>
                <a:ea typeface="微软雅黑" panose="020B0503020204020204" pitchFamily="34" charset="-122"/>
                <a:sym typeface="Arial Unicode MS" pitchFamily="34" charset="-122"/>
              </a:rPr>
              <a:t>1</a:t>
            </a:r>
            <a:endParaRPr lang="zh-CN" altLang="en-US" sz="8000">
              <a:solidFill>
                <a:schemeClr val="bg1"/>
              </a:solidFill>
              <a:latin typeface="微软雅黑" panose="020B0503020204020204" pitchFamily="34" charset="-122"/>
              <a:ea typeface="微软雅黑" panose="020B0503020204020204" pitchFamily="34" charset="-122"/>
              <a:sym typeface="Arial Unicode MS" pitchFamily="34" charset="-122"/>
            </a:endParaRPr>
          </a:p>
        </p:txBody>
      </p:sp>
      <p:sp>
        <p:nvSpPr>
          <p:cNvPr id="16387" name="文本框 9"/>
          <p:cNvSpPr>
            <a:spLocks noChangeArrowheads="1"/>
          </p:cNvSpPr>
          <p:nvPr/>
        </p:nvSpPr>
        <p:spPr bwMode="auto">
          <a:xfrm>
            <a:off x="6734175" y="2176463"/>
            <a:ext cx="8858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sz="6000">
                <a:solidFill>
                  <a:srgbClr val="70AD47"/>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6000">
              <a:solidFill>
                <a:srgbClr val="70AD47"/>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388" name="文本框 10"/>
          <p:cNvSpPr>
            <a:spLocks noChangeArrowheads="1"/>
          </p:cNvSpPr>
          <p:nvPr/>
        </p:nvSpPr>
        <p:spPr bwMode="auto">
          <a:xfrm>
            <a:off x="6734175" y="3740150"/>
            <a:ext cx="8858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sz="6000">
                <a:solidFill>
                  <a:srgbClr val="70AD47"/>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6000">
              <a:solidFill>
                <a:srgbClr val="70AD47"/>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389" name="文本框 11"/>
          <p:cNvSpPr>
            <a:spLocks noChangeArrowheads="1"/>
          </p:cNvSpPr>
          <p:nvPr/>
        </p:nvSpPr>
        <p:spPr bwMode="auto">
          <a:xfrm>
            <a:off x="5060950" y="3740150"/>
            <a:ext cx="88423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sz="6000">
                <a:solidFill>
                  <a:srgbClr val="70AD47"/>
                </a:solidFill>
                <a:latin typeface="微软雅黑" panose="020B0503020204020204" pitchFamily="34" charset="-122"/>
                <a:ea typeface="微软雅黑" panose="020B0503020204020204" pitchFamily="34" charset="-122"/>
                <a:sym typeface="微软雅黑" panose="020B0503020204020204" pitchFamily="34" charset="-122"/>
              </a:rPr>
              <a:t>4</a:t>
            </a:r>
            <a:endParaRPr lang="zh-CN" altLang="en-US" sz="6000">
              <a:solidFill>
                <a:srgbClr val="70AD47"/>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390" name="文本框 13"/>
          <p:cNvSpPr>
            <a:spLocks noChangeArrowheads="1"/>
          </p:cNvSpPr>
          <p:nvPr/>
        </p:nvSpPr>
        <p:spPr bwMode="auto">
          <a:xfrm>
            <a:off x="974725" y="1573213"/>
            <a:ext cx="28924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社团工作标题一</a:t>
            </a:r>
            <a:endPar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391" name="文本框 14"/>
          <p:cNvSpPr>
            <a:spLocks noChangeArrowheads="1"/>
          </p:cNvSpPr>
          <p:nvPr/>
        </p:nvSpPr>
        <p:spPr bwMode="auto">
          <a:xfrm>
            <a:off x="898525" y="2165350"/>
            <a:ext cx="2894013"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这里输入社团工作第一点的描述这里输入社团工作第一点的描述这里输入社团工作第一点的描述这里输入社团工作第一点的描述</a:t>
            </a:r>
            <a:endParaRPr lang="zh-CN" altLang="en-US" sz="1600">
              <a:solidFill>
                <a:srgbClr val="262626"/>
              </a:solidFill>
              <a:latin typeface="微软雅黑 Light" pitchFamily="34" charset="-122"/>
              <a:ea typeface="微软雅黑 Light" pitchFamily="34" charset="-122"/>
              <a:sym typeface="微软雅黑 Light" pitchFamily="34" charset="-122"/>
            </a:endParaRPr>
          </a:p>
        </p:txBody>
      </p:sp>
      <p:sp>
        <p:nvSpPr>
          <p:cNvPr id="16392" name="文本框 15"/>
          <p:cNvSpPr>
            <a:spLocks noChangeArrowheads="1"/>
          </p:cNvSpPr>
          <p:nvPr/>
        </p:nvSpPr>
        <p:spPr bwMode="auto">
          <a:xfrm>
            <a:off x="974725" y="3873500"/>
            <a:ext cx="2892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社团工作标题四</a:t>
            </a:r>
            <a:endPar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393" name="文本框 16"/>
          <p:cNvSpPr>
            <a:spLocks noChangeArrowheads="1"/>
          </p:cNvSpPr>
          <p:nvPr/>
        </p:nvSpPr>
        <p:spPr bwMode="auto">
          <a:xfrm>
            <a:off x="898525" y="4465638"/>
            <a:ext cx="2894013"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这里输入社团工作第四点的描述这里输入社团工作第四点的描述这里输入社团工作第四点的描述这里输入社团工作第四点的描述</a:t>
            </a:r>
            <a:endParaRPr lang="zh-CN" altLang="en-US" sz="1600">
              <a:solidFill>
                <a:srgbClr val="262626"/>
              </a:solidFill>
              <a:latin typeface="微软雅黑 Light" pitchFamily="34" charset="-122"/>
              <a:ea typeface="微软雅黑 Light" pitchFamily="34" charset="-122"/>
              <a:sym typeface="微软雅黑 Light" pitchFamily="34" charset="-122"/>
            </a:endParaRPr>
          </a:p>
        </p:txBody>
      </p:sp>
      <p:sp>
        <p:nvSpPr>
          <p:cNvPr id="16394" name="文本框 17"/>
          <p:cNvSpPr>
            <a:spLocks noChangeArrowheads="1"/>
          </p:cNvSpPr>
          <p:nvPr/>
        </p:nvSpPr>
        <p:spPr bwMode="auto">
          <a:xfrm>
            <a:off x="8424863" y="3873500"/>
            <a:ext cx="28940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社团工作标题三</a:t>
            </a:r>
            <a:endPar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395" name="文本框 18"/>
          <p:cNvSpPr>
            <a:spLocks noChangeArrowheads="1"/>
          </p:cNvSpPr>
          <p:nvPr/>
        </p:nvSpPr>
        <p:spPr bwMode="auto">
          <a:xfrm>
            <a:off x="8350250" y="4465638"/>
            <a:ext cx="289242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这里输入社团工作第三点的描述这里输入社团工作第三点的描述这里输入社团工作第三点的描述这里输入社团工作第三点的描述</a:t>
            </a:r>
            <a:endParaRPr lang="zh-CN" altLang="en-US" sz="1600">
              <a:solidFill>
                <a:srgbClr val="262626"/>
              </a:solidFill>
              <a:latin typeface="微软雅黑 Light" pitchFamily="34" charset="-122"/>
              <a:ea typeface="微软雅黑 Light" pitchFamily="34" charset="-122"/>
              <a:sym typeface="微软雅黑 Light" pitchFamily="34" charset="-122"/>
            </a:endParaRPr>
          </a:p>
        </p:txBody>
      </p:sp>
      <p:sp>
        <p:nvSpPr>
          <p:cNvPr id="16396" name="文本框 19"/>
          <p:cNvSpPr>
            <a:spLocks noChangeArrowheads="1"/>
          </p:cNvSpPr>
          <p:nvPr/>
        </p:nvSpPr>
        <p:spPr bwMode="auto">
          <a:xfrm>
            <a:off x="8424863" y="1701800"/>
            <a:ext cx="28940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社团工作标题二</a:t>
            </a:r>
            <a:endPar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397" name="文本框 20"/>
          <p:cNvSpPr>
            <a:spLocks noChangeArrowheads="1"/>
          </p:cNvSpPr>
          <p:nvPr/>
        </p:nvSpPr>
        <p:spPr bwMode="auto">
          <a:xfrm>
            <a:off x="8350250" y="2293938"/>
            <a:ext cx="289242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这里输入社团工作第二点的描述这里输入社团工作第二点的描述这里输入社团工作第二点的描述这里输入社团工作第二点的描述</a:t>
            </a:r>
            <a:endParaRPr lang="zh-CN" altLang="en-US" sz="1600">
              <a:solidFill>
                <a:srgbClr val="262626"/>
              </a:solidFill>
              <a:latin typeface="微软雅黑 Light" pitchFamily="34" charset="-122"/>
              <a:ea typeface="微软雅黑 Light" pitchFamily="34" charset="-122"/>
              <a:sym typeface="微软雅黑 Light" pitchFamily="3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Group 2"/>
          <p:cNvGrpSpPr/>
          <p:nvPr/>
        </p:nvGrpSpPr>
        <p:grpSpPr bwMode="auto">
          <a:xfrm rot="5400000">
            <a:off x="-1319212" y="2352675"/>
            <a:ext cx="5276850" cy="2638425"/>
            <a:chOff x="0" y="0"/>
            <a:chExt cx="5276538" cy="2638269"/>
          </a:xfrm>
        </p:grpSpPr>
        <p:sp>
          <p:nvSpPr>
            <p:cNvPr id="17440" name="任意多边形 4"/>
            <p:cNvSpPr>
              <a:spLocks noChangeArrowheads="1"/>
            </p:cNvSpPr>
            <p:nvPr/>
          </p:nvSpPr>
          <p:spPr bwMode="auto">
            <a:xfrm rot="5400000">
              <a:off x="1319133" y="-1319134"/>
              <a:ext cx="2638269" cy="5276538"/>
            </a:xfrm>
            <a:custGeom>
              <a:avLst/>
              <a:gdLst>
                <a:gd name="T0" fmla="*/ 2638269 w 2638269"/>
                <a:gd name="T1" fmla="*/ 0 h 5276538"/>
                <a:gd name="T2" fmla="*/ 2638269 w 2638269"/>
                <a:gd name="T3" fmla="*/ 5276538 h 5276538"/>
                <a:gd name="T4" fmla="*/ 0 w 2638269"/>
                <a:gd name="T5" fmla="*/ 2638269 h 5276538"/>
                <a:gd name="T6" fmla="*/ 2638269 w 2638269"/>
                <a:gd name="T7" fmla="*/ 0 h 5276538"/>
                <a:gd name="T8" fmla="*/ 0 60000 65536"/>
                <a:gd name="T9" fmla="*/ 0 60000 65536"/>
                <a:gd name="T10" fmla="*/ 0 60000 65536"/>
                <a:gd name="T11" fmla="*/ 0 60000 65536"/>
                <a:gd name="T12" fmla="*/ 0 w 2638269"/>
                <a:gd name="T13" fmla="*/ 0 h 5276538"/>
                <a:gd name="T14" fmla="*/ 2638269 w 2638269"/>
                <a:gd name="T15" fmla="*/ 5276538 h 5276538"/>
              </a:gdLst>
              <a:ahLst/>
              <a:cxnLst>
                <a:cxn ang="T8">
                  <a:pos x="T0" y="T1"/>
                </a:cxn>
                <a:cxn ang="T9">
                  <a:pos x="T2" y="T3"/>
                </a:cxn>
                <a:cxn ang="T10">
                  <a:pos x="T4" y="T5"/>
                </a:cxn>
                <a:cxn ang="T11">
                  <a:pos x="T6" y="T7"/>
                </a:cxn>
              </a:cxnLst>
              <a:rect l="T12" t="T13" r="T14" b="T15"/>
              <a:pathLst>
                <a:path w="2638269" h="5276538">
                  <a:moveTo>
                    <a:pt x="2638269" y="0"/>
                  </a:moveTo>
                  <a:lnTo>
                    <a:pt x="2638269" y="5276538"/>
                  </a:lnTo>
                  <a:cubicBezTo>
                    <a:pt x="1181193" y="5276538"/>
                    <a:pt x="0" y="4095345"/>
                    <a:pt x="0" y="2638269"/>
                  </a:cubicBezTo>
                  <a:cubicBezTo>
                    <a:pt x="0" y="1181193"/>
                    <a:pt x="1181193" y="0"/>
                    <a:pt x="2638269" y="0"/>
                  </a:cubicBezTo>
                  <a:close/>
                </a:path>
              </a:pathLst>
            </a:custGeom>
            <a:solidFill>
              <a:srgbClr val="DD6043"/>
            </a:solidFill>
            <a:ln w="12700">
              <a:solidFill>
                <a:schemeClr val="bg1"/>
              </a:solidFill>
              <a:bevel/>
            </a:ln>
          </p:spPr>
          <p:txBody>
            <a:bodyPr anchor="ctr"/>
            <a:lstStyle/>
            <a:p>
              <a:endParaRPr lang="zh-CN" altLang="en-US"/>
            </a:p>
          </p:txBody>
        </p:sp>
        <p:sp>
          <p:nvSpPr>
            <p:cNvPr id="17441" name="任意多边形 5"/>
            <p:cNvSpPr>
              <a:spLocks noChangeArrowheads="1"/>
            </p:cNvSpPr>
            <p:nvPr/>
          </p:nvSpPr>
          <p:spPr bwMode="auto">
            <a:xfrm rot="5400000">
              <a:off x="1424066" y="-1004340"/>
              <a:ext cx="2428406" cy="4856812"/>
            </a:xfrm>
            <a:custGeom>
              <a:avLst/>
              <a:gdLst>
                <a:gd name="T0" fmla="*/ 1743132 w 2638269"/>
                <a:gd name="T1" fmla="*/ 0 h 5276538"/>
                <a:gd name="T2" fmla="*/ 1743132 w 2638269"/>
                <a:gd name="T3" fmla="*/ 3486264 h 5276538"/>
                <a:gd name="T4" fmla="*/ 0 w 2638269"/>
                <a:gd name="T5" fmla="*/ 1743132 h 5276538"/>
                <a:gd name="T6" fmla="*/ 1743132 w 2638269"/>
                <a:gd name="T7" fmla="*/ 0 h 5276538"/>
                <a:gd name="T8" fmla="*/ 0 60000 65536"/>
                <a:gd name="T9" fmla="*/ 0 60000 65536"/>
                <a:gd name="T10" fmla="*/ 0 60000 65536"/>
                <a:gd name="T11" fmla="*/ 0 60000 65536"/>
                <a:gd name="T12" fmla="*/ 0 w 2638269"/>
                <a:gd name="T13" fmla="*/ 0 h 5276538"/>
                <a:gd name="T14" fmla="*/ 2638269 w 2638269"/>
                <a:gd name="T15" fmla="*/ 5276538 h 5276538"/>
              </a:gdLst>
              <a:ahLst/>
              <a:cxnLst>
                <a:cxn ang="T8">
                  <a:pos x="T0" y="T1"/>
                </a:cxn>
                <a:cxn ang="T9">
                  <a:pos x="T2" y="T3"/>
                </a:cxn>
                <a:cxn ang="T10">
                  <a:pos x="T4" y="T5"/>
                </a:cxn>
                <a:cxn ang="T11">
                  <a:pos x="T6" y="T7"/>
                </a:cxn>
              </a:cxnLst>
              <a:rect l="T12" t="T13" r="T14" b="T15"/>
              <a:pathLst>
                <a:path w="2638269" h="5276538">
                  <a:moveTo>
                    <a:pt x="2638269" y="0"/>
                  </a:moveTo>
                  <a:lnTo>
                    <a:pt x="2638269" y="5276538"/>
                  </a:lnTo>
                  <a:cubicBezTo>
                    <a:pt x="1181193" y="5276538"/>
                    <a:pt x="0" y="4095345"/>
                    <a:pt x="0" y="2638269"/>
                  </a:cubicBezTo>
                  <a:cubicBezTo>
                    <a:pt x="0" y="1181193"/>
                    <a:pt x="1181193" y="0"/>
                    <a:pt x="2638269" y="0"/>
                  </a:cubicBezTo>
                  <a:close/>
                </a:path>
              </a:pathLst>
            </a:custGeom>
            <a:solidFill>
              <a:schemeClr val="bg1"/>
            </a:solidFill>
            <a:ln w="12700">
              <a:solidFill>
                <a:schemeClr val="bg1"/>
              </a:solidFill>
              <a:bevel/>
            </a:ln>
          </p:spPr>
          <p:txBody>
            <a:bodyPr anchor="ctr"/>
            <a:lstStyle/>
            <a:p>
              <a:endParaRPr lang="zh-CN" altLang="en-US"/>
            </a:p>
          </p:txBody>
        </p:sp>
      </p:grpSp>
      <p:sp>
        <p:nvSpPr>
          <p:cNvPr id="17411" name="椭圆 7"/>
          <p:cNvSpPr>
            <a:spLocks noChangeArrowheads="1"/>
          </p:cNvSpPr>
          <p:nvPr/>
        </p:nvSpPr>
        <p:spPr bwMode="auto">
          <a:xfrm>
            <a:off x="1401763" y="1468438"/>
            <a:ext cx="719137" cy="719137"/>
          </a:xfrm>
          <a:prstGeom prst="ellipse">
            <a:avLst/>
          </a:prstGeom>
          <a:solidFill>
            <a:schemeClr val="bg1"/>
          </a:solidFill>
          <a:ln w="28575">
            <a:solidFill>
              <a:srgbClr val="DD6043"/>
            </a:solidFill>
            <a:bevel/>
          </a:ln>
        </p:spPr>
        <p:txBody>
          <a:bodyPr anchor="ctr"/>
          <a:lstStyle/>
          <a:p>
            <a:pPr algn="ctr">
              <a:buFont typeface="Arial" panose="020B0604020202020204" pitchFamily="34" charset="0"/>
              <a:buNone/>
            </a:pPr>
            <a:r>
              <a:rPr lang="en-US" altLang="zh-CN" sz="40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40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12" name="椭圆 8"/>
          <p:cNvSpPr>
            <a:spLocks noChangeArrowheads="1"/>
          </p:cNvSpPr>
          <p:nvPr/>
        </p:nvSpPr>
        <p:spPr bwMode="auto">
          <a:xfrm>
            <a:off x="2090738" y="2649538"/>
            <a:ext cx="719137" cy="719137"/>
          </a:xfrm>
          <a:prstGeom prst="ellipse">
            <a:avLst/>
          </a:prstGeom>
          <a:solidFill>
            <a:schemeClr val="bg1"/>
          </a:solidFill>
          <a:ln w="28575">
            <a:solidFill>
              <a:srgbClr val="DD6043"/>
            </a:solidFill>
            <a:bevel/>
          </a:ln>
        </p:spPr>
        <p:txBody>
          <a:bodyPr anchor="ctr"/>
          <a:lstStyle/>
          <a:p>
            <a:pPr algn="ctr">
              <a:buFont typeface="Arial" panose="020B0604020202020204" pitchFamily="34" charset="0"/>
              <a:buNone/>
            </a:pPr>
            <a:r>
              <a:rPr lang="en-US" altLang="zh-CN" sz="40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40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13" name="椭圆 9"/>
          <p:cNvSpPr>
            <a:spLocks noChangeArrowheads="1"/>
          </p:cNvSpPr>
          <p:nvPr/>
        </p:nvSpPr>
        <p:spPr bwMode="auto">
          <a:xfrm>
            <a:off x="2024063" y="3957638"/>
            <a:ext cx="719137" cy="719137"/>
          </a:xfrm>
          <a:prstGeom prst="ellipse">
            <a:avLst/>
          </a:prstGeom>
          <a:solidFill>
            <a:schemeClr val="bg1"/>
          </a:solidFill>
          <a:ln w="28575">
            <a:solidFill>
              <a:srgbClr val="DD6043"/>
            </a:solidFill>
            <a:bevel/>
          </a:ln>
        </p:spPr>
        <p:txBody>
          <a:bodyPr anchor="ctr"/>
          <a:lstStyle/>
          <a:p>
            <a:pPr algn="ctr">
              <a:buFont typeface="Arial" panose="020B0604020202020204" pitchFamily="34" charset="0"/>
              <a:buNone/>
            </a:pPr>
            <a:r>
              <a:rPr lang="en-US" altLang="zh-CN" sz="40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40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14" name="椭圆 10"/>
          <p:cNvSpPr>
            <a:spLocks noChangeArrowheads="1"/>
          </p:cNvSpPr>
          <p:nvPr/>
        </p:nvSpPr>
        <p:spPr bwMode="auto">
          <a:xfrm>
            <a:off x="1401763" y="5133975"/>
            <a:ext cx="719137" cy="719138"/>
          </a:xfrm>
          <a:prstGeom prst="ellipse">
            <a:avLst/>
          </a:prstGeom>
          <a:solidFill>
            <a:schemeClr val="bg1"/>
          </a:solidFill>
          <a:ln w="28575">
            <a:solidFill>
              <a:srgbClr val="DD6043"/>
            </a:solidFill>
            <a:bevel/>
          </a:ln>
        </p:spPr>
        <p:txBody>
          <a:bodyPr anchor="ctr"/>
          <a:lstStyle/>
          <a:p>
            <a:pPr algn="ctr">
              <a:buFont typeface="Arial" panose="020B0604020202020204" pitchFamily="34" charset="0"/>
              <a:buNone/>
            </a:pPr>
            <a:r>
              <a:rPr lang="en-US" altLang="zh-CN" sz="40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4</a:t>
            </a:r>
            <a:endParaRPr lang="zh-CN" altLang="en-US" sz="40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15" name="直接连接符 16"/>
          <p:cNvSpPr>
            <a:spLocks noChangeShapeType="1"/>
          </p:cNvSpPr>
          <p:nvPr/>
        </p:nvSpPr>
        <p:spPr bwMode="auto">
          <a:xfrm flipV="1">
            <a:off x="2120900" y="1828800"/>
            <a:ext cx="1800225" cy="0"/>
          </a:xfrm>
          <a:prstGeom prst="line">
            <a:avLst/>
          </a:prstGeom>
          <a:noFill/>
          <a:ln w="12700">
            <a:solidFill>
              <a:srgbClr val="A5A5A5"/>
            </a:solidFill>
            <a:bevel/>
          </a:ln>
          <a:extLst>
            <a:ext uri="{909E8E84-426E-40DD-AFC4-6F175D3DCCD1}">
              <a14:hiddenFill xmlns:a14="http://schemas.microsoft.com/office/drawing/2010/main">
                <a:noFill/>
              </a14:hiddenFill>
            </a:ext>
          </a:extLst>
        </p:spPr>
        <p:txBody>
          <a:bodyPr/>
          <a:lstStyle/>
          <a:p>
            <a:endParaRPr lang="zh-CN" altLang="en-US"/>
          </a:p>
        </p:txBody>
      </p:sp>
      <p:sp>
        <p:nvSpPr>
          <p:cNvPr id="17416" name="直接连接符 17"/>
          <p:cNvSpPr>
            <a:spLocks noChangeShapeType="1"/>
          </p:cNvSpPr>
          <p:nvPr/>
        </p:nvSpPr>
        <p:spPr bwMode="auto">
          <a:xfrm flipV="1">
            <a:off x="2809875" y="3009900"/>
            <a:ext cx="1800225" cy="0"/>
          </a:xfrm>
          <a:prstGeom prst="line">
            <a:avLst/>
          </a:prstGeom>
          <a:noFill/>
          <a:ln w="12700">
            <a:solidFill>
              <a:srgbClr val="A5A5A5"/>
            </a:solidFill>
            <a:bevel/>
          </a:ln>
          <a:extLst>
            <a:ext uri="{909E8E84-426E-40DD-AFC4-6F175D3DCCD1}">
              <a14:hiddenFill xmlns:a14="http://schemas.microsoft.com/office/drawing/2010/main">
                <a:noFill/>
              </a14:hiddenFill>
            </a:ext>
          </a:extLst>
        </p:spPr>
        <p:txBody>
          <a:bodyPr/>
          <a:lstStyle/>
          <a:p>
            <a:endParaRPr lang="zh-CN" altLang="en-US"/>
          </a:p>
        </p:txBody>
      </p:sp>
      <p:sp>
        <p:nvSpPr>
          <p:cNvPr id="17417" name="直接连接符 18"/>
          <p:cNvSpPr>
            <a:spLocks noChangeShapeType="1"/>
          </p:cNvSpPr>
          <p:nvPr/>
        </p:nvSpPr>
        <p:spPr bwMode="auto">
          <a:xfrm flipV="1">
            <a:off x="2743200" y="4318000"/>
            <a:ext cx="1800225" cy="0"/>
          </a:xfrm>
          <a:prstGeom prst="line">
            <a:avLst/>
          </a:prstGeom>
          <a:noFill/>
          <a:ln w="12700">
            <a:solidFill>
              <a:srgbClr val="A5A5A5"/>
            </a:solidFill>
            <a:bevel/>
          </a:ln>
          <a:extLst>
            <a:ext uri="{909E8E84-426E-40DD-AFC4-6F175D3DCCD1}">
              <a14:hiddenFill xmlns:a14="http://schemas.microsoft.com/office/drawing/2010/main">
                <a:noFill/>
              </a14:hiddenFill>
            </a:ext>
          </a:extLst>
        </p:spPr>
        <p:txBody>
          <a:bodyPr/>
          <a:lstStyle/>
          <a:p>
            <a:endParaRPr lang="zh-CN" altLang="en-US"/>
          </a:p>
        </p:txBody>
      </p:sp>
      <p:sp>
        <p:nvSpPr>
          <p:cNvPr id="17418" name="直接连接符 19"/>
          <p:cNvSpPr>
            <a:spLocks noChangeShapeType="1"/>
          </p:cNvSpPr>
          <p:nvPr/>
        </p:nvSpPr>
        <p:spPr bwMode="auto">
          <a:xfrm flipV="1">
            <a:off x="2120900" y="5494338"/>
            <a:ext cx="1800225" cy="0"/>
          </a:xfrm>
          <a:prstGeom prst="line">
            <a:avLst/>
          </a:prstGeom>
          <a:noFill/>
          <a:ln w="12700">
            <a:solidFill>
              <a:srgbClr val="A5A5A5"/>
            </a:solidFill>
            <a:bevel/>
          </a:ln>
          <a:extLst>
            <a:ext uri="{909E8E84-426E-40DD-AFC4-6F175D3DCCD1}">
              <a14:hiddenFill xmlns:a14="http://schemas.microsoft.com/office/drawing/2010/main">
                <a:noFill/>
              </a14:hiddenFill>
            </a:ext>
          </a:extLst>
        </p:spPr>
        <p:txBody>
          <a:bodyPr/>
          <a:lstStyle/>
          <a:p>
            <a:endParaRPr lang="zh-CN" altLang="en-US"/>
          </a:p>
        </p:txBody>
      </p:sp>
      <p:sp>
        <p:nvSpPr>
          <p:cNvPr id="17419" name="文本框 20"/>
          <p:cNvSpPr>
            <a:spLocks noChangeArrowheads="1"/>
          </p:cNvSpPr>
          <p:nvPr/>
        </p:nvSpPr>
        <p:spPr bwMode="auto">
          <a:xfrm>
            <a:off x="615950" y="2317750"/>
            <a:ext cx="842963"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40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我的目标</a:t>
            </a:r>
            <a:endParaRPr lang="zh-CN" altLang="en-US" sz="40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20" name="文本框 21"/>
          <p:cNvSpPr>
            <a:spLocks noChangeArrowheads="1"/>
          </p:cNvSpPr>
          <p:nvPr/>
        </p:nvSpPr>
        <p:spPr bwMode="auto">
          <a:xfrm>
            <a:off x="5203825" y="1293813"/>
            <a:ext cx="34099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学习上的目标</a:t>
            </a:r>
            <a:endParaRPr lang="zh-CN" altLang="en-US" sz="24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21" name="椭圆 29"/>
          <p:cNvSpPr>
            <a:spLocks noChangeArrowheads="1"/>
          </p:cNvSpPr>
          <p:nvPr/>
        </p:nvSpPr>
        <p:spPr bwMode="auto">
          <a:xfrm>
            <a:off x="4746625" y="2501900"/>
            <a:ext cx="1073150" cy="1074738"/>
          </a:xfrm>
          <a:prstGeom prst="ellipse">
            <a:avLst/>
          </a:prstGeom>
          <a:solidFill>
            <a:srgbClr val="70AD47"/>
          </a:solidFill>
          <a:ln>
            <a:noFill/>
          </a:ln>
          <a:extLst>
            <a:ext uri="{91240B29-F687-4F45-9708-019B960494DF}">
              <a14:hiddenLine xmlns:a14="http://schemas.microsoft.com/office/drawing/2010/main" w="1905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7422" name="文本框 25"/>
          <p:cNvSpPr>
            <a:spLocks noChangeArrowheads="1"/>
          </p:cNvSpPr>
          <p:nvPr/>
        </p:nvSpPr>
        <p:spPr bwMode="auto">
          <a:xfrm>
            <a:off x="5203825" y="1731963"/>
            <a:ext cx="528161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1600">
                <a:solidFill>
                  <a:srgbClr val="000000"/>
                </a:solidFill>
                <a:latin typeface="微软雅黑 Light" pitchFamily="34" charset="-122"/>
                <a:ea typeface="微软雅黑 Light" pitchFamily="34" charset="-122"/>
                <a:sym typeface="微软雅黑 Light" pitchFamily="34" charset="-122"/>
              </a:rPr>
              <a:t>学习上我要达到什么目标，给自己一个怎样的定位学习上我要达到什么目标，给自己一个怎样的定位</a:t>
            </a:r>
            <a:endParaRPr lang="zh-CN" altLang="en-US" sz="1600">
              <a:solidFill>
                <a:srgbClr val="000000"/>
              </a:solidFill>
              <a:latin typeface="微软雅黑 Light" pitchFamily="34" charset="-122"/>
              <a:ea typeface="微软雅黑 Light" pitchFamily="34" charset="-122"/>
              <a:sym typeface="微软雅黑 Light" pitchFamily="34" charset="-122"/>
            </a:endParaRPr>
          </a:p>
        </p:txBody>
      </p:sp>
      <p:grpSp>
        <p:nvGrpSpPr>
          <p:cNvPr id="17423" name="Group 17"/>
          <p:cNvGrpSpPr/>
          <p:nvPr/>
        </p:nvGrpSpPr>
        <p:grpSpPr bwMode="auto">
          <a:xfrm>
            <a:off x="4929188" y="2676525"/>
            <a:ext cx="700087" cy="677863"/>
            <a:chOff x="0" y="0"/>
            <a:chExt cx="409986" cy="397035"/>
          </a:xfrm>
        </p:grpSpPr>
        <p:sp>
          <p:nvSpPr>
            <p:cNvPr id="17438" name="任意多边形 26"/>
            <p:cNvSpPr>
              <a:spLocks noChangeArrowheads="1"/>
            </p:cNvSpPr>
            <p:nvPr/>
          </p:nvSpPr>
          <p:spPr bwMode="auto">
            <a:xfrm>
              <a:off x="101167" y="0"/>
              <a:ext cx="203912" cy="125632"/>
            </a:xfrm>
            <a:custGeom>
              <a:avLst/>
              <a:gdLst>
                <a:gd name="T0" fmla="*/ 583 w 864820"/>
                <a:gd name="T1" fmla="*/ 5 h 1027281"/>
                <a:gd name="T2" fmla="*/ 627 w 864820"/>
                <a:gd name="T3" fmla="*/ 5 h 1027281"/>
                <a:gd name="T4" fmla="*/ 628 w 864820"/>
                <a:gd name="T5" fmla="*/ 5 h 1027281"/>
                <a:gd name="T6" fmla="*/ 630 w 864820"/>
                <a:gd name="T7" fmla="*/ 6 h 1027281"/>
                <a:gd name="T8" fmla="*/ 630 w 864820"/>
                <a:gd name="T9" fmla="*/ 28 h 1027281"/>
                <a:gd name="T10" fmla="*/ 622 w 864820"/>
                <a:gd name="T11" fmla="*/ 28 h 1027281"/>
                <a:gd name="T12" fmla="*/ 588 w 864820"/>
                <a:gd name="T13" fmla="*/ 28 h 1027281"/>
                <a:gd name="T14" fmla="*/ 579 w 864820"/>
                <a:gd name="T15" fmla="*/ 28 h 1027281"/>
                <a:gd name="T16" fmla="*/ 579 w 864820"/>
                <a:gd name="T17" fmla="*/ 6 h 1027281"/>
                <a:gd name="T18" fmla="*/ 581 w 864820"/>
                <a:gd name="T19" fmla="*/ 5 h 1027281"/>
                <a:gd name="T20" fmla="*/ 8 w 864820"/>
                <a:gd name="T21" fmla="*/ 5 h 1027281"/>
                <a:gd name="T22" fmla="*/ 12 w 864820"/>
                <a:gd name="T23" fmla="*/ 5 h 1027281"/>
                <a:gd name="T24" fmla="*/ 33 w 864820"/>
                <a:gd name="T25" fmla="*/ 5 h 1027281"/>
                <a:gd name="T26" fmla="*/ 44 w 864820"/>
                <a:gd name="T27" fmla="*/ 5 h 1027281"/>
                <a:gd name="T28" fmla="*/ 49 w 864820"/>
                <a:gd name="T29" fmla="*/ 5 h 1027281"/>
                <a:gd name="T30" fmla="*/ 51 w 864820"/>
                <a:gd name="T31" fmla="*/ 6 h 1027281"/>
                <a:gd name="T32" fmla="*/ 51 w 864820"/>
                <a:gd name="T33" fmla="*/ 28 h 1027281"/>
                <a:gd name="T34" fmla="*/ 43 w 864820"/>
                <a:gd name="T35" fmla="*/ 28 h 1027281"/>
                <a:gd name="T36" fmla="*/ 8 w 864820"/>
                <a:gd name="T37" fmla="*/ 28 h 1027281"/>
                <a:gd name="T38" fmla="*/ 0 w 864820"/>
                <a:gd name="T39" fmla="*/ 28 h 1027281"/>
                <a:gd name="T40" fmla="*/ 0 w 864820"/>
                <a:gd name="T41" fmla="*/ 6 h 1027281"/>
                <a:gd name="T42" fmla="*/ 3 w 864820"/>
                <a:gd name="T43" fmla="*/ 5 h 1027281"/>
                <a:gd name="T44" fmla="*/ 316 w 864820"/>
                <a:gd name="T45" fmla="*/ 0 h 1027281"/>
                <a:gd name="T46" fmla="*/ 395 w 864820"/>
                <a:gd name="T47" fmla="*/ 0 h 1027281"/>
                <a:gd name="T48" fmla="*/ 630 w 864820"/>
                <a:gd name="T49" fmla="*/ 5 h 1027281"/>
                <a:gd name="T50" fmla="*/ 627 w 864820"/>
                <a:gd name="T51" fmla="*/ 5 h 1027281"/>
                <a:gd name="T52" fmla="*/ 622 w 864820"/>
                <a:gd name="T53" fmla="*/ 5 h 1027281"/>
                <a:gd name="T54" fmla="*/ 588 w 864820"/>
                <a:gd name="T55" fmla="*/ 5 h 1027281"/>
                <a:gd name="T56" fmla="*/ 583 w 864820"/>
                <a:gd name="T57" fmla="*/ 5 h 1027281"/>
                <a:gd name="T58" fmla="*/ 579 w 864820"/>
                <a:gd name="T59" fmla="*/ 5 h 1027281"/>
                <a:gd name="T60" fmla="*/ 374 w 864820"/>
                <a:gd name="T61" fmla="*/ 2 h 1027281"/>
                <a:gd name="T62" fmla="*/ 270 w 864820"/>
                <a:gd name="T63" fmla="*/ 2 h 1027281"/>
                <a:gd name="T64" fmla="*/ 53 w 864820"/>
                <a:gd name="T65" fmla="*/ 5 h 1027281"/>
                <a:gd name="T66" fmla="*/ 44 w 864820"/>
                <a:gd name="T67" fmla="*/ 5 h 1027281"/>
                <a:gd name="T68" fmla="*/ 43 w 864820"/>
                <a:gd name="T69" fmla="*/ 5 h 1027281"/>
                <a:gd name="T70" fmla="*/ 8 w 864820"/>
                <a:gd name="T71" fmla="*/ 5 h 1027281"/>
                <a:gd name="T72" fmla="*/ 8 w 864820"/>
                <a:gd name="T73" fmla="*/ 5 h 1027281"/>
                <a:gd name="T74" fmla="*/ 0 w 864820"/>
                <a:gd name="T75" fmla="*/ 5 h 1027281"/>
                <a:gd name="T76" fmla="*/ 237 w 864820"/>
                <a:gd name="T77" fmla="*/ 0 h 1027281"/>
                <a:gd name="T78" fmla="*/ 316 w 864820"/>
                <a:gd name="T79" fmla="*/ 0 h 102728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864820"/>
                <a:gd name="T121" fmla="*/ 0 h 1027281"/>
                <a:gd name="T122" fmla="*/ 864820 w 864820"/>
                <a:gd name="T123" fmla="*/ 1027281 h 102728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864820" h="1027281">
                  <a:moveTo>
                    <a:pt x="800339" y="195975"/>
                  </a:moveTo>
                  <a:lnTo>
                    <a:pt x="860112" y="196451"/>
                  </a:lnTo>
                  <a:lnTo>
                    <a:pt x="861386" y="196979"/>
                  </a:lnTo>
                  <a:cubicBezTo>
                    <a:pt x="863508" y="199100"/>
                    <a:pt x="864820" y="202031"/>
                    <a:pt x="864820" y="205268"/>
                  </a:cubicBezTo>
                  <a:lnTo>
                    <a:pt x="864820" y="1015558"/>
                  </a:lnTo>
                  <a:cubicBezTo>
                    <a:pt x="864820" y="1022032"/>
                    <a:pt x="859571" y="1027281"/>
                    <a:pt x="853097" y="1027281"/>
                  </a:cubicBezTo>
                  <a:lnTo>
                    <a:pt x="806205" y="1027281"/>
                  </a:lnTo>
                  <a:cubicBezTo>
                    <a:pt x="799731" y="1027281"/>
                    <a:pt x="794482" y="1022032"/>
                    <a:pt x="794482" y="1015558"/>
                  </a:cubicBezTo>
                  <a:lnTo>
                    <a:pt x="794482" y="205268"/>
                  </a:lnTo>
                  <a:cubicBezTo>
                    <a:pt x="794482" y="202031"/>
                    <a:pt x="795794" y="199100"/>
                    <a:pt x="797916" y="196979"/>
                  </a:cubicBezTo>
                  <a:lnTo>
                    <a:pt x="800339" y="195975"/>
                  </a:lnTo>
                  <a:close/>
                  <a:moveTo>
                    <a:pt x="11176" y="193772"/>
                  </a:moveTo>
                  <a:lnTo>
                    <a:pt x="16452" y="193879"/>
                  </a:lnTo>
                  <a:cubicBezTo>
                    <a:pt x="25436" y="194251"/>
                    <a:pt x="32039" y="194772"/>
                    <a:pt x="45785" y="194549"/>
                  </a:cubicBezTo>
                  <a:lnTo>
                    <a:pt x="59788" y="194031"/>
                  </a:lnTo>
                  <a:lnTo>
                    <a:pt x="66904" y="196979"/>
                  </a:lnTo>
                  <a:cubicBezTo>
                    <a:pt x="69026" y="199100"/>
                    <a:pt x="70338" y="202031"/>
                    <a:pt x="70338" y="205268"/>
                  </a:cubicBezTo>
                  <a:lnTo>
                    <a:pt x="70338" y="1015558"/>
                  </a:lnTo>
                  <a:cubicBezTo>
                    <a:pt x="70338" y="1022032"/>
                    <a:pt x="65089" y="1027281"/>
                    <a:pt x="58615" y="1027281"/>
                  </a:cubicBezTo>
                  <a:lnTo>
                    <a:pt x="11723" y="1027281"/>
                  </a:lnTo>
                  <a:cubicBezTo>
                    <a:pt x="5249" y="1027281"/>
                    <a:pt x="0" y="1022032"/>
                    <a:pt x="0" y="1015558"/>
                  </a:cubicBezTo>
                  <a:lnTo>
                    <a:pt x="0" y="205268"/>
                  </a:lnTo>
                  <a:cubicBezTo>
                    <a:pt x="0" y="202031"/>
                    <a:pt x="1312" y="199100"/>
                    <a:pt x="3434" y="196979"/>
                  </a:cubicBezTo>
                  <a:lnTo>
                    <a:pt x="11176" y="193772"/>
                  </a:lnTo>
                  <a:close/>
                  <a:moveTo>
                    <a:pt x="433234" y="1"/>
                  </a:moveTo>
                  <a:cubicBezTo>
                    <a:pt x="469679" y="32"/>
                    <a:pt x="506116" y="2125"/>
                    <a:pt x="541663" y="6280"/>
                  </a:cubicBezTo>
                  <a:cubicBezTo>
                    <a:pt x="734386" y="28806"/>
                    <a:pt x="867799" y="107343"/>
                    <a:pt x="864770" y="196488"/>
                  </a:cubicBezTo>
                  <a:lnTo>
                    <a:pt x="860112" y="196451"/>
                  </a:lnTo>
                  <a:lnTo>
                    <a:pt x="853097" y="193545"/>
                  </a:lnTo>
                  <a:lnTo>
                    <a:pt x="806205" y="193545"/>
                  </a:lnTo>
                  <a:lnTo>
                    <a:pt x="800339" y="195975"/>
                  </a:lnTo>
                  <a:lnTo>
                    <a:pt x="794170" y="195926"/>
                  </a:lnTo>
                  <a:cubicBezTo>
                    <a:pt x="797848" y="141498"/>
                    <a:pt x="584754" y="99908"/>
                    <a:pt x="512795" y="86715"/>
                  </a:cubicBezTo>
                  <a:cubicBezTo>
                    <a:pt x="437281" y="72870"/>
                    <a:pt x="411473" y="81859"/>
                    <a:pt x="369656" y="84278"/>
                  </a:cubicBezTo>
                  <a:cubicBezTo>
                    <a:pt x="203339" y="93901"/>
                    <a:pt x="72953" y="139886"/>
                    <a:pt x="72953" y="193544"/>
                  </a:cubicBezTo>
                  <a:lnTo>
                    <a:pt x="59788" y="194031"/>
                  </a:lnTo>
                  <a:lnTo>
                    <a:pt x="58615" y="193545"/>
                  </a:lnTo>
                  <a:lnTo>
                    <a:pt x="11723" y="193545"/>
                  </a:lnTo>
                  <a:lnTo>
                    <a:pt x="11176" y="193772"/>
                  </a:lnTo>
                  <a:lnTo>
                    <a:pt x="0" y="193544"/>
                  </a:lnTo>
                  <a:cubicBezTo>
                    <a:pt x="0" y="105212"/>
                    <a:pt x="133617" y="28087"/>
                    <a:pt x="324752" y="6095"/>
                  </a:cubicBezTo>
                  <a:cubicBezTo>
                    <a:pt x="360334" y="2001"/>
                    <a:pt x="396788" y="-30"/>
                    <a:pt x="433234" y="1"/>
                  </a:cubicBezTo>
                  <a:close/>
                </a:path>
              </a:pathLst>
            </a:custGeom>
            <a:solidFill>
              <a:srgbClr val="FFFFFF"/>
            </a:solidFill>
            <a:ln w="12700">
              <a:solidFill>
                <a:schemeClr val="bg1"/>
              </a:solidFill>
              <a:bevel/>
            </a:ln>
          </p:spPr>
          <p:txBody>
            <a:bodyPr anchor="ctr"/>
            <a:lstStyle/>
            <a:p>
              <a:endParaRPr lang="zh-CN" altLang="en-US"/>
            </a:p>
          </p:txBody>
        </p:sp>
        <p:sp>
          <p:nvSpPr>
            <p:cNvPr id="17439" name="任意多边形 27"/>
            <p:cNvSpPr>
              <a:spLocks noChangeArrowheads="1"/>
            </p:cNvSpPr>
            <p:nvPr/>
          </p:nvSpPr>
          <p:spPr bwMode="auto">
            <a:xfrm>
              <a:off x="0" y="118687"/>
              <a:ext cx="409986" cy="278348"/>
            </a:xfrm>
            <a:custGeom>
              <a:avLst/>
              <a:gdLst>
                <a:gd name="T0" fmla="*/ 867 w 1758462"/>
                <a:gd name="T1" fmla="*/ 21 h 1180514"/>
                <a:gd name="T2" fmla="*/ 819 w 1758462"/>
                <a:gd name="T3" fmla="*/ 73 h 1180514"/>
                <a:gd name="T4" fmla="*/ 867 w 1758462"/>
                <a:gd name="T5" fmla="*/ 124 h 1180514"/>
                <a:gd name="T6" fmla="*/ 916 w 1758462"/>
                <a:gd name="T7" fmla="*/ 73 h 1180514"/>
                <a:gd name="T8" fmla="*/ 867 w 1758462"/>
                <a:gd name="T9" fmla="*/ 21 h 1180514"/>
                <a:gd name="T10" fmla="*/ 320 w 1758462"/>
                <a:gd name="T11" fmla="*/ 21 h 1180514"/>
                <a:gd name="T12" fmla="*/ 271 w 1758462"/>
                <a:gd name="T13" fmla="*/ 73 h 1180514"/>
                <a:gd name="T14" fmla="*/ 320 w 1758462"/>
                <a:gd name="T15" fmla="*/ 124 h 1180514"/>
                <a:gd name="T16" fmla="*/ 368 w 1758462"/>
                <a:gd name="T17" fmla="*/ 73 h 1180514"/>
                <a:gd name="T18" fmla="*/ 320 w 1758462"/>
                <a:gd name="T19" fmla="*/ 21 h 1180514"/>
                <a:gd name="T20" fmla="*/ 135 w 1758462"/>
                <a:gd name="T21" fmla="*/ 0 h 1180514"/>
                <a:gd name="T22" fmla="*/ 1076 w 1758462"/>
                <a:gd name="T23" fmla="*/ 0 h 1180514"/>
                <a:gd name="T24" fmla="*/ 1211 w 1758462"/>
                <a:gd name="T25" fmla="*/ 143 h 1180514"/>
                <a:gd name="T26" fmla="*/ 1211 w 1758462"/>
                <a:gd name="T27" fmla="*/ 717 h 1180514"/>
                <a:gd name="T28" fmla="*/ 1076 w 1758462"/>
                <a:gd name="T29" fmla="*/ 860 h 1180514"/>
                <a:gd name="T30" fmla="*/ 135 w 1758462"/>
                <a:gd name="T31" fmla="*/ 860 h 1180514"/>
                <a:gd name="T32" fmla="*/ 0 w 1758462"/>
                <a:gd name="T33" fmla="*/ 717 h 1180514"/>
                <a:gd name="T34" fmla="*/ 0 w 1758462"/>
                <a:gd name="T35" fmla="*/ 143 h 1180514"/>
                <a:gd name="T36" fmla="*/ 135 w 1758462"/>
                <a:gd name="T37" fmla="*/ 0 h 118051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58462"/>
                <a:gd name="T58" fmla="*/ 0 h 1180514"/>
                <a:gd name="T59" fmla="*/ 1758462 w 1758462"/>
                <a:gd name="T60" fmla="*/ 1180514 h 118051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58462" h="1180514">
                  <a:moveTo>
                    <a:pt x="1258716" y="29450"/>
                  </a:moveTo>
                  <a:cubicBezTo>
                    <a:pt x="1219869" y="29450"/>
                    <a:pt x="1188377" y="60942"/>
                    <a:pt x="1188377" y="99789"/>
                  </a:cubicBezTo>
                  <a:cubicBezTo>
                    <a:pt x="1188377" y="138636"/>
                    <a:pt x="1219869" y="170128"/>
                    <a:pt x="1258716" y="170128"/>
                  </a:cubicBezTo>
                  <a:cubicBezTo>
                    <a:pt x="1297563" y="170128"/>
                    <a:pt x="1329055" y="138636"/>
                    <a:pt x="1329055" y="99789"/>
                  </a:cubicBezTo>
                  <a:cubicBezTo>
                    <a:pt x="1329055" y="60942"/>
                    <a:pt x="1297563" y="29450"/>
                    <a:pt x="1258716" y="29450"/>
                  </a:cubicBezTo>
                  <a:close/>
                  <a:moveTo>
                    <a:pt x="464234" y="29450"/>
                  </a:moveTo>
                  <a:cubicBezTo>
                    <a:pt x="425387" y="29450"/>
                    <a:pt x="393895" y="60942"/>
                    <a:pt x="393895" y="99789"/>
                  </a:cubicBezTo>
                  <a:cubicBezTo>
                    <a:pt x="393895" y="138636"/>
                    <a:pt x="425387" y="170128"/>
                    <a:pt x="464234" y="170128"/>
                  </a:cubicBezTo>
                  <a:cubicBezTo>
                    <a:pt x="503081" y="170128"/>
                    <a:pt x="534573" y="138636"/>
                    <a:pt x="534573" y="99789"/>
                  </a:cubicBezTo>
                  <a:cubicBezTo>
                    <a:pt x="534573" y="60942"/>
                    <a:pt x="503081" y="29450"/>
                    <a:pt x="464234" y="29450"/>
                  </a:cubicBezTo>
                  <a:close/>
                  <a:moveTo>
                    <a:pt x="196756" y="0"/>
                  </a:moveTo>
                  <a:lnTo>
                    <a:pt x="1561706" y="0"/>
                  </a:lnTo>
                  <a:cubicBezTo>
                    <a:pt x="1670371" y="0"/>
                    <a:pt x="1758462" y="88091"/>
                    <a:pt x="1758462" y="196756"/>
                  </a:cubicBezTo>
                  <a:lnTo>
                    <a:pt x="1758462" y="983758"/>
                  </a:lnTo>
                  <a:cubicBezTo>
                    <a:pt x="1758462" y="1092423"/>
                    <a:pt x="1670371" y="1180514"/>
                    <a:pt x="1561706" y="1180514"/>
                  </a:cubicBezTo>
                  <a:lnTo>
                    <a:pt x="196756" y="1180514"/>
                  </a:lnTo>
                  <a:cubicBezTo>
                    <a:pt x="88091" y="1180514"/>
                    <a:pt x="0" y="1092423"/>
                    <a:pt x="0" y="983758"/>
                  </a:cubicBezTo>
                  <a:lnTo>
                    <a:pt x="0" y="196756"/>
                  </a:lnTo>
                  <a:cubicBezTo>
                    <a:pt x="0" y="88091"/>
                    <a:pt x="88091" y="0"/>
                    <a:pt x="196756" y="0"/>
                  </a:cubicBezTo>
                  <a:close/>
                </a:path>
              </a:pathLst>
            </a:custGeom>
            <a:solidFill>
              <a:srgbClr val="FFFFFF"/>
            </a:solidFill>
            <a:ln w="28575">
              <a:solidFill>
                <a:schemeClr val="bg1"/>
              </a:solidFill>
              <a:bevel/>
            </a:ln>
          </p:spPr>
          <p:txBody>
            <a:bodyPr anchor="ctr"/>
            <a:lstStyle/>
            <a:p>
              <a:endParaRPr lang="zh-CN" altLang="en-US"/>
            </a:p>
          </p:txBody>
        </p:sp>
      </p:grpSp>
      <p:sp>
        <p:nvSpPr>
          <p:cNvPr id="17424" name="椭圆 31"/>
          <p:cNvSpPr>
            <a:spLocks noChangeArrowheads="1"/>
          </p:cNvSpPr>
          <p:nvPr/>
        </p:nvSpPr>
        <p:spPr bwMode="auto">
          <a:xfrm>
            <a:off x="4665663" y="3797300"/>
            <a:ext cx="1074737" cy="1074738"/>
          </a:xfrm>
          <a:prstGeom prst="ellipse">
            <a:avLst/>
          </a:prstGeom>
          <a:solidFill>
            <a:srgbClr val="70AD47"/>
          </a:solidFill>
          <a:ln>
            <a:noFill/>
          </a:ln>
          <a:extLst>
            <a:ext uri="{91240B29-F687-4F45-9708-019B960494DF}">
              <a14:hiddenLine xmlns:a14="http://schemas.microsoft.com/office/drawing/2010/main" w="1905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7425" name="椭圆 32"/>
          <p:cNvSpPr>
            <a:spLocks noChangeArrowheads="1"/>
          </p:cNvSpPr>
          <p:nvPr/>
        </p:nvSpPr>
        <p:spPr bwMode="auto">
          <a:xfrm>
            <a:off x="4040188" y="4956175"/>
            <a:ext cx="1074737" cy="1074738"/>
          </a:xfrm>
          <a:prstGeom prst="ellipse">
            <a:avLst/>
          </a:prstGeom>
          <a:solidFill>
            <a:srgbClr val="70AD47"/>
          </a:solidFill>
          <a:ln>
            <a:noFill/>
          </a:ln>
          <a:extLst>
            <a:ext uri="{91240B29-F687-4F45-9708-019B960494DF}">
              <a14:hiddenLine xmlns:a14="http://schemas.microsoft.com/office/drawing/2010/main" w="1905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7426" name="文本框 33"/>
          <p:cNvSpPr>
            <a:spLocks noChangeArrowheads="1"/>
          </p:cNvSpPr>
          <p:nvPr/>
        </p:nvSpPr>
        <p:spPr bwMode="auto">
          <a:xfrm>
            <a:off x="6019800" y="2501900"/>
            <a:ext cx="34115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工作上的目标</a:t>
            </a:r>
            <a:endParaRPr lang="zh-CN" altLang="en-US" sz="24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27" name="文本框 34"/>
          <p:cNvSpPr>
            <a:spLocks noChangeArrowheads="1"/>
          </p:cNvSpPr>
          <p:nvPr/>
        </p:nvSpPr>
        <p:spPr bwMode="auto">
          <a:xfrm>
            <a:off x="6019800" y="2940050"/>
            <a:ext cx="52832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1600">
                <a:solidFill>
                  <a:srgbClr val="000000"/>
                </a:solidFill>
                <a:latin typeface="微软雅黑 Light" pitchFamily="34" charset="-122"/>
                <a:ea typeface="微软雅黑 Light" pitchFamily="34" charset="-122"/>
                <a:sym typeface="微软雅黑 Light" pitchFamily="34" charset="-122"/>
              </a:rPr>
              <a:t>工作上我要达到什么目标，给自己一个怎样的定位工作上我要达到什么目标，给自己一个怎样的定位</a:t>
            </a:r>
            <a:endParaRPr lang="zh-CN" altLang="en-US" sz="1600">
              <a:solidFill>
                <a:srgbClr val="000000"/>
              </a:solidFill>
              <a:latin typeface="微软雅黑 Light" pitchFamily="34" charset="-122"/>
              <a:ea typeface="微软雅黑 Light" pitchFamily="34" charset="-122"/>
              <a:sym typeface="微软雅黑 Light" pitchFamily="34" charset="-122"/>
            </a:endParaRPr>
          </a:p>
        </p:txBody>
      </p:sp>
      <p:sp>
        <p:nvSpPr>
          <p:cNvPr id="17428" name="任意多边形 35"/>
          <p:cNvSpPr>
            <a:spLocks noChangeArrowheads="1"/>
          </p:cNvSpPr>
          <p:nvPr/>
        </p:nvSpPr>
        <p:spPr bwMode="auto">
          <a:xfrm>
            <a:off x="4854575" y="3956050"/>
            <a:ext cx="636588" cy="638175"/>
          </a:xfrm>
          <a:custGeom>
            <a:avLst/>
            <a:gdLst>
              <a:gd name="T0" fmla="*/ 90881 w 870858"/>
              <a:gd name="T1" fmla="*/ 3581 h 873692"/>
              <a:gd name="T2" fmla="*/ 127234 w 870858"/>
              <a:gd name="T3" fmla="*/ 34841 h 873692"/>
              <a:gd name="T4" fmla="*/ 127234 w 870858"/>
              <a:gd name="T5" fmla="*/ 35542 h 873692"/>
              <a:gd name="T6" fmla="*/ 159242 w 870858"/>
              <a:gd name="T7" fmla="*/ 62365 h 873692"/>
              <a:gd name="T8" fmla="*/ 181762 w 870858"/>
              <a:gd name="T9" fmla="*/ 81731 h 873692"/>
              <a:gd name="T10" fmla="*/ 181761 w 870858"/>
              <a:gd name="T11" fmla="*/ 81731 h 873692"/>
              <a:gd name="T12" fmla="*/ 181761 w 870858"/>
              <a:gd name="T13" fmla="*/ 181663 h 873692"/>
              <a:gd name="T14" fmla="*/ 128748 w 870858"/>
              <a:gd name="T15" fmla="*/ 181663 h 873692"/>
              <a:gd name="T16" fmla="*/ 128748 w 870858"/>
              <a:gd name="T17" fmla="*/ 105903 h 873692"/>
              <a:gd name="T18" fmla="*/ 53014 w 870858"/>
              <a:gd name="T19" fmla="*/ 105903 h 873692"/>
              <a:gd name="T20" fmla="*/ 53014 w 870858"/>
              <a:gd name="T21" fmla="*/ 181663 h 873692"/>
              <a:gd name="T22" fmla="*/ 0 w 870858"/>
              <a:gd name="T23" fmla="*/ 181663 h 873692"/>
              <a:gd name="T24" fmla="*/ 0 w 870858"/>
              <a:gd name="T25" fmla="*/ 81731 h 873692"/>
              <a:gd name="T26" fmla="*/ 1 w 870858"/>
              <a:gd name="T27" fmla="*/ 81731 h 873692"/>
              <a:gd name="T28" fmla="*/ 90881 w 870858"/>
              <a:gd name="T29" fmla="*/ 3581 h 873692"/>
              <a:gd name="T30" fmla="*/ 127234 w 870858"/>
              <a:gd name="T31" fmla="*/ 0 h 873692"/>
              <a:gd name="T32" fmla="*/ 164079 w 870858"/>
              <a:gd name="T33" fmla="*/ 593 h 873692"/>
              <a:gd name="T34" fmla="*/ 164980 w 870858"/>
              <a:gd name="T35" fmla="*/ 67174 h 873692"/>
              <a:gd name="T36" fmla="*/ 159242 w 870858"/>
              <a:gd name="T37" fmla="*/ 62365 h 873692"/>
              <a:gd name="T38" fmla="*/ 127234 w 870858"/>
              <a:gd name="T39" fmla="*/ 34841 h 873692"/>
              <a:gd name="T40" fmla="*/ 127234 w 870858"/>
              <a:gd name="T41" fmla="*/ 0 h 87369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70858"/>
              <a:gd name="T64" fmla="*/ 0 h 873692"/>
              <a:gd name="T65" fmla="*/ 870858 w 870858"/>
              <a:gd name="T66" fmla="*/ 873692 h 87369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70858" h="873692">
                <a:moveTo>
                  <a:pt x="435430" y="17220"/>
                </a:moveTo>
                <a:lnTo>
                  <a:pt x="609603" y="167566"/>
                </a:lnTo>
                <a:lnTo>
                  <a:pt x="609603" y="170938"/>
                </a:lnTo>
                <a:lnTo>
                  <a:pt x="762959" y="299942"/>
                </a:lnTo>
                <a:lnTo>
                  <a:pt x="870858" y="393081"/>
                </a:lnTo>
                <a:lnTo>
                  <a:pt x="870857" y="393081"/>
                </a:lnTo>
                <a:lnTo>
                  <a:pt x="870857" y="873692"/>
                </a:lnTo>
                <a:lnTo>
                  <a:pt x="616858" y="873692"/>
                </a:lnTo>
                <a:lnTo>
                  <a:pt x="616858" y="509331"/>
                </a:lnTo>
                <a:lnTo>
                  <a:pt x="254000" y="509331"/>
                </a:lnTo>
                <a:lnTo>
                  <a:pt x="254000" y="873692"/>
                </a:lnTo>
                <a:lnTo>
                  <a:pt x="0" y="873692"/>
                </a:lnTo>
                <a:lnTo>
                  <a:pt x="0" y="393081"/>
                </a:lnTo>
                <a:lnTo>
                  <a:pt x="1" y="393081"/>
                </a:lnTo>
                <a:lnTo>
                  <a:pt x="435430" y="17220"/>
                </a:lnTo>
                <a:close/>
                <a:moveTo>
                  <a:pt x="609604" y="0"/>
                </a:moveTo>
                <a:lnTo>
                  <a:pt x="786133" y="2855"/>
                </a:lnTo>
                <a:lnTo>
                  <a:pt x="790453" y="323071"/>
                </a:lnTo>
                <a:lnTo>
                  <a:pt x="762959" y="299942"/>
                </a:lnTo>
                <a:lnTo>
                  <a:pt x="609603" y="167566"/>
                </a:lnTo>
                <a:cubicBezTo>
                  <a:pt x="609603" y="84113"/>
                  <a:pt x="609604" y="83453"/>
                  <a:pt x="609604" y="0"/>
                </a:cubicBezTo>
                <a:close/>
              </a:path>
            </a:pathLst>
          </a:custGeom>
          <a:noFill/>
          <a:ln w="28575">
            <a:solidFill>
              <a:schemeClr val="bg1"/>
            </a:solidFill>
            <a:bevel/>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7429" name="椭圆 39"/>
          <p:cNvSpPr>
            <a:spLocks noChangeArrowheads="1"/>
          </p:cNvSpPr>
          <p:nvPr/>
        </p:nvSpPr>
        <p:spPr bwMode="auto">
          <a:xfrm>
            <a:off x="4040188" y="1298575"/>
            <a:ext cx="1074737" cy="1074738"/>
          </a:xfrm>
          <a:prstGeom prst="ellipse">
            <a:avLst/>
          </a:prstGeom>
          <a:solidFill>
            <a:srgbClr val="70AD47"/>
          </a:solidFill>
          <a:ln>
            <a:noFill/>
          </a:ln>
          <a:extLst>
            <a:ext uri="{91240B29-F687-4F45-9708-019B960494DF}">
              <a14:hiddenLine xmlns:a14="http://schemas.microsoft.com/office/drawing/2010/main" w="1905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pic>
        <p:nvPicPr>
          <p:cNvPr id="17430" name="图片 40"/>
          <p:cNvPicPr>
            <a:picLocks noChangeAspect="1" noChangeArrowheads="1"/>
          </p:cNvPicPr>
          <p:nvPr/>
        </p:nvPicPr>
        <p:blipFill>
          <a:blip r:embed="rId1">
            <a:lum bright="70000" contrast="-70000"/>
            <a:extLst>
              <a:ext uri="{28A0092B-C50C-407E-A947-70E740481C1C}">
                <a14:useLocalDpi xmlns:a14="http://schemas.microsoft.com/office/drawing/2010/main" val="0"/>
              </a:ext>
            </a:extLst>
          </a:blip>
          <a:srcRect/>
          <a:stretch>
            <a:fillRect/>
          </a:stretch>
        </p:blipFill>
        <p:spPr bwMode="auto">
          <a:xfrm>
            <a:off x="4251325" y="1503363"/>
            <a:ext cx="719138"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1" name="文本框 41"/>
          <p:cNvSpPr>
            <a:spLocks noChangeArrowheads="1"/>
          </p:cNvSpPr>
          <p:nvPr/>
        </p:nvSpPr>
        <p:spPr bwMode="auto">
          <a:xfrm>
            <a:off x="5862638" y="3800475"/>
            <a:ext cx="34115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生活上的目标</a:t>
            </a:r>
            <a:endParaRPr lang="zh-CN" altLang="en-US" sz="24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32" name="文本框 42"/>
          <p:cNvSpPr>
            <a:spLocks noChangeArrowheads="1"/>
          </p:cNvSpPr>
          <p:nvPr/>
        </p:nvSpPr>
        <p:spPr bwMode="auto">
          <a:xfrm>
            <a:off x="5862638" y="4238625"/>
            <a:ext cx="52832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1600">
                <a:solidFill>
                  <a:srgbClr val="000000"/>
                </a:solidFill>
                <a:latin typeface="微软雅黑 Light" pitchFamily="34" charset="-122"/>
                <a:ea typeface="微软雅黑 Light" pitchFamily="34" charset="-122"/>
                <a:sym typeface="微软雅黑 Light" pitchFamily="34" charset="-122"/>
              </a:rPr>
              <a:t>生活上我要达到什么目标，给自己一个怎样的定位生活上我要达到什么目标，给自己一个怎样的定位</a:t>
            </a:r>
            <a:endParaRPr lang="zh-CN" altLang="en-US" sz="1600">
              <a:solidFill>
                <a:srgbClr val="000000"/>
              </a:solidFill>
              <a:latin typeface="微软雅黑 Light" pitchFamily="34" charset="-122"/>
              <a:ea typeface="微软雅黑 Light" pitchFamily="34" charset="-122"/>
              <a:sym typeface="微软雅黑 Light" pitchFamily="34" charset="-122"/>
            </a:endParaRPr>
          </a:p>
        </p:txBody>
      </p:sp>
      <p:grpSp>
        <p:nvGrpSpPr>
          <p:cNvPr id="17433" name="Group 29"/>
          <p:cNvGrpSpPr/>
          <p:nvPr/>
        </p:nvGrpSpPr>
        <p:grpSpPr bwMode="auto">
          <a:xfrm>
            <a:off x="4054475" y="4829175"/>
            <a:ext cx="962025" cy="1560513"/>
            <a:chOff x="0" y="0"/>
            <a:chExt cx="6548694" cy="10629202"/>
          </a:xfrm>
        </p:grpSpPr>
        <p:sp>
          <p:nvSpPr>
            <p:cNvPr id="17436" name="椭圆 45"/>
            <p:cNvSpPr>
              <a:spLocks noChangeArrowheads="1"/>
            </p:cNvSpPr>
            <p:nvPr/>
          </p:nvSpPr>
          <p:spPr bwMode="auto">
            <a:xfrm>
              <a:off x="1075099" y="2043956"/>
              <a:ext cx="4877230" cy="4877230"/>
            </a:xfrm>
            <a:prstGeom prst="ellipse">
              <a:avLst/>
            </a:prstGeom>
            <a:noFill/>
            <a:ln w="28575">
              <a:solidFill>
                <a:schemeClr val="bg1"/>
              </a:solidFill>
              <a:bevel/>
            </a:ln>
            <a:extLst>
              <a:ext uri="{909E8E84-426E-40DD-AFC4-6F175D3DCCD1}">
                <a14:hiddenFill xmlns:a14="http://schemas.microsoft.com/office/drawing/2010/main">
                  <a:solidFill>
                    <a:srgbClr val="FFFFFF"/>
                  </a:solidFill>
                </a14:hiddenFill>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cxnSp>
          <p:nvCxnSpPr>
            <p:cNvPr id="17437" name="直接连接符 47"/>
            <p:cNvCxnSpPr>
              <a:cxnSpLocks noChangeShapeType="1"/>
              <a:stCxn id="17436" idx="0"/>
              <a:endCxn id="17436" idx="4"/>
            </p:cNvCxnSpPr>
            <p:nvPr/>
          </p:nvCxnSpPr>
          <p:spPr bwMode="auto">
            <a:xfrm>
              <a:off x="3513714" y="2043956"/>
              <a:ext cx="1" cy="4877230"/>
            </a:xfrm>
            <a:prstGeom prst="line">
              <a:avLst/>
            </a:prstGeom>
            <a:noFill/>
            <a:ln w="28575">
              <a:solidFill>
                <a:schemeClr val="bg1"/>
              </a:solidFill>
              <a:bevel/>
            </a:ln>
            <a:extLst>
              <a:ext uri="{909E8E84-426E-40DD-AFC4-6F175D3DCCD1}">
                <a14:hiddenFill xmlns:a14="http://schemas.microsoft.com/office/drawing/2010/main">
                  <a:noFill/>
                </a14:hiddenFill>
              </a:ext>
            </a:extLst>
          </p:spPr>
        </p:cxnSp>
      </p:grpSp>
      <p:sp>
        <p:nvSpPr>
          <p:cNvPr id="17434" name="文本框 50"/>
          <p:cNvSpPr>
            <a:spLocks noChangeArrowheads="1"/>
          </p:cNvSpPr>
          <p:nvPr/>
        </p:nvSpPr>
        <p:spPr bwMode="auto">
          <a:xfrm>
            <a:off x="5308600" y="5032375"/>
            <a:ext cx="34099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身体锻炼上的目标</a:t>
            </a:r>
            <a:endParaRPr lang="zh-CN" altLang="en-US" sz="24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35" name="文本框 51"/>
          <p:cNvSpPr>
            <a:spLocks noChangeArrowheads="1"/>
          </p:cNvSpPr>
          <p:nvPr/>
        </p:nvSpPr>
        <p:spPr bwMode="auto">
          <a:xfrm>
            <a:off x="5308600" y="5470525"/>
            <a:ext cx="52816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1600">
                <a:solidFill>
                  <a:srgbClr val="000000"/>
                </a:solidFill>
                <a:latin typeface="微软雅黑 Light" pitchFamily="34" charset="-122"/>
                <a:ea typeface="微软雅黑 Light" pitchFamily="34" charset="-122"/>
                <a:sym typeface="微软雅黑 Light" pitchFamily="34" charset="-122"/>
              </a:rPr>
              <a:t>身体锻炼上我要达到什么目标，给自己一个怎样的定位身体锻炼上我要达到什么目标，给自己一个怎样的定位</a:t>
            </a:r>
            <a:endParaRPr lang="zh-CN" altLang="en-US" sz="1600">
              <a:solidFill>
                <a:srgbClr val="000000"/>
              </a:solidFill>
              <a:latin typeface="微软雅黑 Light" pitchFamily="34" charset="-122"/>
              <a:ea typeface="微软雅黑 Light" pitchFamily="34" charset="-122"/>
              <a:sym typeface="微软雅黑 Light" pitchFamily="34"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矩形 1"/>
          <p:cNvSpPr>
            <a:spLocks noChangeArrowheads="1"/>
          </p:cNvSpPr>
          <p:nvPr/>
        </p:nvSpPr>
        <p:spPr bwMode="auto">
          <a:xfrm>
            <a:off x="0" y="0"/>
            <a:ext cx="6096000" cy="6858000"/>
          </a:xfrm>
          <a:prstGeom prst="rect">
            <a:avLst/>
          </a:prstGeom>
          <a:solidFill>
            <a:srgbClr val="70AD47"/>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18435" name="Group 3"/>
          <p:cNvGrpSpPr/>
          <p:nvPr/>
        </p:nvGrpSpPr>
        <p:grpSpPr bwMode="auto">
          <a:xfrm>
            <a:off x="1690688" y="1085850"/>
            <a:ext cx="2532062" cy="2533650"/>
            <a:chOff x="0" y="0"/>
            <a:chExt cx="3202634" cy="3202634"/>
          </a:xfrm>
        </p:grpSpPr>
        <p:pic>
          <p:nvPicPr>
            <p:cNvPr id="18447" name="图片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60726" y="605926"/>
              <a:ext cx="2099244" cy="1990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8" name="任意多边形 5"/>
            <p:cNvSpPr>
              <a:spLocks noChangeArrowheads="1"/>
            </p:cNvSpPr>
            <p:nvPr/>
          </p:nvSpPr>
          <p:spPr bwMode="auto">
            <a:xfrm>
              <a:off x="0" y="0"/>
              <a:ext cx="3202634" cy="3202634"/>
            </a:xfrm>
            <a:custGeom>
              <a:avLst/>
              <a:gdLst>
                <a:gd name="T0" fmla="*/ 559883 w 4164878"/>
                <a:gd name="T1" fmla="*/ 232720 h 4164878"/>
                <a:gd name="T2" fmla="*/ 232720 w 4164878"/>
                <a:gd name="T3" fmla="*/ 559883 h 4164878"/>
                <a:gd name="T4" fmla="*/ 559883 w 4164878"/>
                <a:gd name="T5" fmla="*/ 887047 h 4164878"/>
                <a:gd name="T6" fmla="*/ 887047 w 4164878"/>
                <a:gd name="T7" fmla="*/ 559883 h 4164878"/>
                <a:gd name="T8" fmla="*/ 559883 w 4164878"/>
                <a:gd name="T9" fmla="*/ 232720 h 4164878"/>
                <a:gd name="T10" fmla="*/ 559883 w 4164878"/>
                <a:gd name="T11" fmla="*/ 0 h 4164878"/>
                <a:gd name="T12" fmla="*/ 1119767 w 4164878"/>
                <a:gd name="T13" fmla="*/ 559883 h 4164878"/>
                <a:gd name="T14" fmla="*/ 559883 w 4164878"/>
                <a:gd name="T15" fmla="*/ 1119767 h 4164878"/>
                <a:gd name="T16" fmla="*/ 0 w 4164878"/>
                <a:gd name="T17" fmla="*/ 559883 h 4164878"/>
                <a:gd name="T18" fmla="*/ 559883 w 4164878"/>
                <a:gd name="T19" fmla="*/ 0 h 416487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164878"/>
                <a:gd name="T31" fmla="*/ 0 h 4164878"/>
                <a:gd name="T32" fmla="*/ 4164878 w 4164878"/>
                <a:gd name="T33" fmla="*/ 4164878 h 416487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164878" h="4164878">
                  <a:moveTo>
                    <a:pt x="2082439" y="865584"/>
                  </a:moveTo>
                  <a:cubicBezTo>
                    <a:pt x="1410389" y="865584"/>
                    <a:pt x="865584" y="1410389"/>
                    <a:pt x="865584" y="2082439"/>
                  </a:cubicBezTo>
                  <a:cubicBezTo>
                    <a:pt x="865584" y="2754489"/>
                    <a:pt x="1410389" y="3299294"/>
                    <a:pt x="2082439" y="3299294"/>
                  </a:cubicBezTo>
                  <a:cubicBezTo>
                    <a:pt x="2754489" y="3299294"/>
                    <a:pt x="3299294" y="2754489"/>
                    <a:pt x="3299294" y="2082439"/>
                  </a:cubicBezTo>
                  <a:cubicBezTo>
                    <a:pt x="3299294" y="1410389"/>
                    <a:pt x="2754489" y="865584"/>
                    <a:pt x="2082439" y="865584"/>
                  </a:cubicBezTo>
                  <a:close/>
                  <a:moveTo>
                    <a:pt x="2082439" y="0"/>
                  </a:moveTo>
                  <a:cubicBezTo>
                    <a:pt x="3232538" y="0"/>
                    <a:pt x="4164878" y="932340"/>
                    <a:pt x="4164878" y="2082439"/>
                  </a:cubicBezTo>
                  <a:cubicBezTo>
                    <a:pt x="4164878" y="3232538"/>
                    <a:pt x="3232538" y="4164878"/>
                    <a:pt x="2082439" y="4164878"/>
                  </a:cubicBezTo>
                  <a:cubicBezTo>
                    <a:pt x="932340" y="4164878"/>
                    <a:pt x="0" y="3232538"/>
                    <a:pt x="0" y="2082439"/>
                  </a:cubicBezTo>
                  <a:cubicBezTo>
                    <a:pt x="0" y="932340"/>
                    <a:pt x="932340" y="0"/>
                    <a:pt x="2082439" y="0"/>
                  </a:cubicBezTo>
                  <a:close/>
                </a:path>
              </a:pathLst>
            </a:custGeom>
            <a:solidFill>
              <a:srgbClr val="70AD47"/>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grpSp>
      <p:sp>
        <p:nvSpPr>
          <p:cNvPr id="18436" name="椭圆 8"/>
          <p:cNvSpPr>
            <a:spLocks noChangeArrowheads="1"/>
          </p:cNvSpPr>
          <p:nvPr/>
        </p:nvSpPr>
        <p:spPr bwMode="auto">
          <a:xfrm>
            <a:off x="2184400" y="1581150"/>
            <a:ext cx="1539875" cy="1539875"/>
          </a:xfrm>
          <a:prstGeom prst="ellipse">
            <a:avLst/>
          </a:prstGeom>
          <a:noFill/>
          <a:ln w="28575">
            <a:solidFill>
              <a:schemeClr val="bg1"/>
            </a:solidFill>
            <a:bevel/>
          </a:ln>
          <a:extLst>
            <a:ext uri="{909E8E84-426E-40DD-AFC4-6F175D3DCCD1}">
              <a14:hiddenFill xmlns:a14="http://schemas.microsoft.com/office/drawing/2010/main">
                <a:solidFill>
                  <a:srgbClr val="FFFFFF"/>
                </a:solidFill>
              </a14:hiddenFill>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8437" name="文本框 12"/>
          <p:cNvSpPr>
            <a:spLocks noChangeArrowheads="1"/>
          </p:cNvSpPr>
          <p:nvPr/>
        </p:nvSpPr>
        <p:spPr bwMode="auto">
          <a:xfrm>
            <a:off x="7254875" y="3013075"/>
            <a:ext cx="36544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sz="48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THANKS</a:t>
            </a:r>
            <a:r>
              <a:rPr lang="zh-CN" altLang="en-US" sz="48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48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8438" name="Group 8"/>
          <p:cNvGrpSpPr/>
          <p:nvPr/>
        </p:nvGrpSpPr>
        <p:grpSpPr bwMode="auto">
          <a:xfrm>
            <a:off x="741363" y="4186238"/>
            <a:ext cx="693737" cy="693737"/>
            <a:chOff x="0" y="0"/>
            <a:chExt cx="546200" cy="546200"/>
          </a:xfrm>
        </p:grpSpPr>
        <p:pic>
          <p:nvPicPr>
            <p:cNvPr id="18445" name="图片 2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373" y="100774"/>
              <a:ext cx="305000" cy="335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6" name="椭圆 30" hidden="1"/>
            <p:cNvSpPr>
              <a:spLocks noChangeArrowheads="1"/>
            </p:cNvSpPr>
            <p:nvPr/>
          </p:nvSpPr>
          <p:spPr bwMode="auto">
            <a:xfrm>
              <a:off x="0" y="0"/>
              <a:ext cx="546200" cy="546200"/>
            </a:xfrm>
            <a:prstGeom prst="ellipse">
              <a:avLst/>
            </a:prstGeom>
            <a:noFill/>
            <a:ln w="6350">
              <a:solidFill>
                <a:srgbClr val="D8D8D8"/>
              </a:solidFill>
              <a:bevel/>
            </a:ln>
            <a:extLst>
              <a:ext uri="{909E8E84-426E-40DD-AFC4-6F175D3DCCD1}">
                <a14:hiddenFill xmlns:a14="http://schemas.microsoft.com/office/drawing/2010/main">
                  <a:solidFill>
                    <a:srgbClr val="FFFFFF"/>
                  </a:solidFill>
                </a14:hiddenFill>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8439" name="Group 11"/>
          <p:cNvGrpSpPr/>
          <p:nvPr/>
        </p:nvGrpSpPr>
        <p:grpSpPr bwMode="auto">
          <a:xfrm>
            <a:off x="3100388" y="4186238"/>
            <a:ext cx="693737" cy="693737"/>
            <a:chOff x="0" y="0"/>
            <a:chExt cx="546200" cy="546200"/>
          </a:xfrm>
        </p:grpSpPr>
        <p:pic>
          <p:nvPicPr>
            <p:cNvPr id="18443" name="图片 3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15" y="111490"/>
              <a:ext cx="399062" cy="33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4" name="椭圆 33" hidden="1"/>
            <p:cNvSpPr>
              <a:spLocks noChangeArrowheads="1"/>
            </p:cNvSpPr>
            <p:nvPr/>
          </p:nvSpPr>
          <p:spPr bwMode="auto">
            <a:xfrm>
              <a:off x="0" y="0"/>
              <a:ext cx="546200" cy="546200"/>
            </a:xfrm>
            <a:prstGeom prst="ellipse">
              <a:avLst/>
            </a:prstGeom>
            <a:noFill/>
            <a:ln w="6350">
              <a:solidFill>
                <a:srgbClr val="D8D8D8"/>
              </a:solidFill>
              <a:bevel/>
            </a:ln>
            <a:extLst>
              <a:ext uri="{909E8E84-426E-40DD-AFC4-6F175D3DCCD1}">
                <a14:hiddenFill xmlns:a14="http://schemas.microsoft.com/office/drawing/2010/main">
                  <a:solidFill>
                    <a:srgbClr val="FFFFFF"/>
                  </a:solidFill>
                </a14:hiddenFill>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18440" name="文本框 35"/>
          <p:cNvSpPr>
            <a:spLocks noChangeArrowheads="1"/>
          </p:cNvSpPr>
          <p:nvPr/>
        </p:nvSpPr>
        <p:spPr bwMode="auto">
          <a:xfrm>
            <a:off x="1220788" y="4364038"/>
            <a:ext cx="16144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anose="020B0604020202020204" pitchFamily="34" charset="0"/>
              <a:buNone/>
            </a:pPr>
            <a:r>
              <a:rPr lang="en-US" altLang="zh-CN" sz="1600">
                <a:solidFill>
                  <a:srgbClr val="F2F2F2"/>
                </a:solidFill>
                <a:latin typeface="微软雅黑 Light" pitchFamily="34" charset="-122"/>
                <a:ea typeface="微软雅黑 Light" pitchFamily="34" charset="-122"/>
                <a:sym typeface="微软雅黑 Light" pitchFamily="34" charset="-122"/>
              </a:rPr>
              <a:t>12345678901</a:t>
            </a:r>
            <a:endParaRPr lang="zh-CN" altLang="en-US" sz="1600">
              <a:solidFill>
                <a:srgbClr val="F2F2F2"/>
              </a:solidFill>
              <a:latin typeface="微软雅黑 Light" pitchFamily="34" charset="-122"/>
              <a:ea typeface="微软雅黑 Light" pitchFamily="34" charset="-122"/>
              <a:sym typeface="微软雅黑 Light" pitchFamily="34" charset="-122"/>
            </a:endParaRPr>
          </a:p>
        </p:txBody>
      </p:sp>
      <p:sp>
        <p:nvSpPr>
          <p:cNvPr id="18441" name="文本框 36"/>
          <p:cNvSpPr>
            <a:spLocks noChangeArrowheads="1"/>
          </p:cNvSpPr>
          <p:nvPr/>
        </p:nvSpPr>
        <p:spPr bwMode="auto">
          <a:xfrm>
            <a:off x="3632200" y="4364038"/>
            <a:ext cx="16144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anose="020B0604020202020204" pitchFamily="34" charset="0"/>
              <a:buNone/>
            </a:pPr>
            <a:r>
              <a:rPr lang="en-US" altLang="zh-CN" sz="1600">
                <a:solidFill>
                  <a:srgbClr val="F2F2F2"/>
                </a:solidFill>
                <a:latin typeface="微软雅黑 Light" pitchFamily="34" charset="-122"/>
                <a:ea typeface="微软雅黑 Light" pitchFamily="34" charset="-122"/>
                <a:sym typeface="微软雅黑 Light" pitchFamily="34" charset="-122"/>
              </a:rPr>
              <a:t>abcdefghijkl</a:t>
            </a:r>
            <a:endParaRPr lang="zh-CN" altLang="en-US" sz="1600">
              <a:solidFill>
                <a:srgbClr val="F2F2F2"/>
              </a:solidFill>
              <a:latin typeface="微软雅黑 Light" pitchFamily="34" charset="-122"/>
              <a:ea typeface="微软雅黑 Light" pitchFamily="34" charset="-122"/>
              <a:sym typeface="微软雅黑 Light" pitchFamily="34" charset="-122"/>
            </a:endParaRPr>
          </a:p>
        </p:txBody>
      </p:sp>
      <p:sp>
        <p:nvSpPr>
          <p:cNvPr id="18442" name="文本框 37"/>
          <p:cNvSpPr>
            <a:spLocks noChangeArrowheads="1"/>
          </p:cNvSpPr>
          <p:nvPr/>
        </p:nvSpPr>
        <p:spPr bwMode="auto">
          <a:xfrm>
            <a:off x="342900" y="3340100"/>
            <a:ext cx="5410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anose="020B0604020202020204" pitchFamily="34" charset="0"/>
              <a:buNone/>
            </a:pPr>
            <a:r>
              <a:rPr lang="zh-CN" altLang="en-US" sz="1600">
                <a:solidFill>
                  <a:schemeClr val="bg1"/>
                </a:solidFill>
                <a:latin typeface="微软雅黑 Light" pitchFamily="34" charset="-122"/>
                <a:ea typeface="微软雅黑 Light" pitchFamily="34" charset="-122"/>
                <a:sym typeface="微软雅黑 Light" pitchFamily="34" charset="-122"/>
              </a:rPr>
              <a:t>这里输入座右铭这里输入座右铭这里输入座右铭这里输入座右铭这里输入座右铭</a:t>
            </a:r>
            <a:endParaRPr lang="zh-CN" altLang="en-US" sz="1600">
              <a:solidFill>
                <a:schemeClr val="bg1"/>
              </a:solidFill>
              <a:latin typeface="微软雅黑 Light" pitchFamily="34" charset="-122"/>
              <a:ea typeface="微软雅黑 Light" pitchFamily="34" charset="-122"/>
              <a:sym typeface="微软雅黑 Light" pitchFamily="3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9458" name="图片 3"/>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997325" y="231775"/>
            <a:ext cx="4768850" cy="474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459" name="Group 3"/>
          <p:cNvGrpSpPr/>
          <p:nvPr/>
        </p:nvGrpSpPr>
        <p:grpSpPr bwMode="auto">
          <a:xfrm>
            <a:off x="-293688" y="3465513"/>
            <a:ext cx="12746038" cy="3392487"/>
            <a:chOff x="0" y="0"/>
            <a:chExt cx="12747674" cy="3392488"/>
          </a:xfrm>
        </p:grpSpPr>
        <p:sp>
          <p:nvSpPr>
            <p:cNvPr id="19537" name="矩形 84"/>
            <p:cNvSpPr>
              <a:spLocks noChangeArrowheads="1"/>
            </p:cNvSpPr>
            <p:nvPr/>
          </p:nvSpPr>
          <p:spPr bwMode="auto">
            <a:xfrm>
              <a:off x="966563" y="1"/>
              <a:ext cx="10806545" cy="3392487"/>
            </a:xfrm>
            <a:prstGeom prst="rect">
              <a:avLst/>
            </a:prstGeom>
            <a:solidFill>
              <a:srgbClr val="DD6043"/>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9538" name="梯形 85"/>
            <p:cNvSpPr>
              <a:spLocks noChangeArrowheads="1"/>
            </p:cNvSpPr>
            <p:nvPr/>
          </p:nvSpPr>
          <p:spPr bwMode="auto">
            <a:xfrm rot="10800000">
              <a:off x="0" y="0"/>
              <a:ext cx="12747674" cy="1238839"/>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2616 w 21600"/>
                <a:gd name="T13" fmla="*/ 2616 h 21600"/>
                <a:gd name="T14" fmla="*/ 18984 w 21600"/>
                <a:gd name="T15" fmla="*/ 18984 h 21600"/>
              </a:gdLst>
              <a:ahLst/>
              <a:cxnLst>
                <a:cxn ang="T8">
                  <a:pos x="T0" y="T1"/>
                </a:cxn>
                <a:cxn ang="T9">
                  <a:pos x="T2" y="T3"/>
                </a:cxn>
                <a:cxn ang="T10">
                  <a:pos x="T4" y="T5"/>
                </a:cxn>
                <a:cxn ang="T11">
                  <a:pos x="T6" y="T7"/>
                </a:cxn>
              </a:cxnLst>
              <a:rect l="T12" t="T13" r="T14" b="T15"/>
              <a:pathLst>
                <a:path w="21600" h="21600">
                  <a:moveTo>
                    <a:pt x="0" y="0"/>
                  </a:moveTo>
                  <a:lnTo>
                    <a:pt x="1631" y="21600"/>
                  </a:lnTo>
                  <a:lnTo>
                    <a:pt x="19969" y="21600"/>
                  </a:lnTo>
                  <a:lnTo>
                    <a:pt x="21600" y="0"/>
                  </a:lnTo>
                  <a:lnTo>
                    <a:pt x="0" y="0"/>
                  </a:lnTo>
                  <a:close/>
                </a:path>
              </a:pathLst>
            </a:custGeom>
            <a:solidFill>
              <a:srgbClr val="DD6043"/>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grpSp>
      <p:grpSp>
        <p:nvGrpSpPr>
          <p:cNvPr id="19460" name="Group 6" hidden="1"/>
          <p:cNvGrpSpPr/>
          <p:nvPr/>
        </p:nvGrpSpPr>
        <p:grpSpPr bwMode="auto">
          <a:xfrm>
            <a:off x="-458788" y="-3059113"/>
            <a:ext cx="13633451" cy="5989638"/>
            <a:chOff x="0" y="0"/>
            <a:chExt cx="13636029" cy="5992379"/>
          </a:xfrm>
        </p:grpSpPr>
        <p:sp>
          <p:nvSpPr>
            <p:cNvPr id="19529" name="梯形 132"/>
            <p:cNvSpPr>
              <a:spLocks noChangeArrowheads="1"/>
            </p:cNvSpPr>
            <p:nvPr/>
          </p:nvSpPr>
          <p:spPr bwMode="auto">
            <a:xfrm rot="7725015" flipV="1">
              <a:off x="3026215" y="1978859"/>
              <a:ext cx="713843" cy="423694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19530" name="梯形 133"/>
            <p:cNvSpPr>
              <a:spLocks noChangeArrowheads="1"/>
            </p:cNvSpPr>
            <p:nvPr/>
          </p:nvSpPr>
          <p:spPr bwMode="auto">
            <a:xfrm rot="8978018" flipV="1">
              <a:off x="4271446" y="1456163"/>
              <a:ext cx="713843" cy="406676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19531" name="梯形 134"/>
            <p:cNvSpPr>
              <a:spLocks noChangeArrowheads="1"/>
            </p:cNvSpPr>
            <p:nvPr/>
          </p:nvSpPr>
          <p:spPr bwMode="auto">
            <a:xfrm rot="6850973" flipV="1">
              <a:off x="2205462" y="2718943"/>
              <a:ext cx="713843" cy="512477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19532" name="梯形 135"/>
            <p:cNvSpPr>
              <a:spLocks noChangeArrowheads="1"/>
            </p:cNvSpPr>
            <p:nvPr/>
          </p:nvSpPr>
          <p:spPr bwMode="auto">
            <a:xfrm rot="10341839" flipV="1">
              <a:off x="5828630" y="0"/>
              <a:ext cx="713843" cy="512477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19533" name="梯形 136"/>
            <p:cNvSpPr>
              <a:spLocks noChangeArrowheads="1"/>
            </p:cNvSpPr>
            <p:nvPr/>
          </p:nvSpPr>
          <p:spPr bwMode="auto">
            <a:xfrm rot="11806697" flipV="1">
              <a:off x="7540259" y="1297143"/>
              <a:ext cx="713843" cy="413840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19534" name="梯形 137"/>
            <p:cNvSpPr>
              <a:spLocks noChangeArrowheads="1"/>
            </p:cNvSpPr>
            <p:nvPr/>
          </p:nvSpPr>
          <p:spPr bwMode="auto">
            <a:xfrm rot="13092032" flipV="1">
              <a:off x="8755035" y="1778219"/>
              <a:ext cx="713843" cy="413840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19535" name="梯形 138"/>
            <p:cNvSpPr>
              <a:spLocks noChangeArrowheads="1"/>
            </p:cNvSpPr>
            <p:nvPr/>
          </p:nvSpPr>
          <p:spPr bwMode="auto">
            <a:xfrm rot="14349042" flipV="1">
              <a:off x="10404819" y="1896842"/>
              <a:ext cx="713843" cy="500408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19536" name="梯形 140"/>
            <p:cNvSpPr>
              <a:spLocks noChangeArrowheads="1"/>
            </p:cNvSpPr>
            <p:nvPr/>
          </p:nvSpPr>
          <p:spPr bwMode="auto">
            <a:xfrm rot="15313019" flipV="1">
              <a:off x="10777064" y="3133414"/>
              <a:ext cx="713843" cy="500408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lnTo>
                    <a:pt x="0" y="0"/>
                  </a:lnTo>
                  <a:close/>
                </a:path>
              </a:pathLst>
            </a:custGeom>
            <a:solidFill>
              <a:srgbClr val="E5401F">
                <a:alpha val="50195"/>
              </a:srgbClr>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grpSp>
      <p:sp>
        <p:nvSpPr>
          <p:cNvPr id="19461" name="文本框 6"/>
          <p:cNvSpPr>
            <a:spLocks noChangeArrowheads="1"/>
          </p:cNvSpPr>
          <p:nvPr/>
        </p:nvSpPr>
        <p:spPr bwMode="auto">
          <a:xfrm>
            <a:off x="4984750" y="3736975"/>
            <a:ext cx="2820988"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4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求职竞聘</a:t>
            </a:r>
            <a:endParaRPr lang="zh-CN" altLang="en-US"/>
          </a:p>
        </p:txBody>
      </p:sp>
      <p:grpSp>
        <p:nvGrpSpPr>
          <p:cNvPr id="19462" name="Group 16"/>
          <p:cNvGrpSpPr/>
          <p:nvPr/>
        </p:nvGrpSpPr>
        <p:grpSpPr bwMode="auto">
          <a:xfrm>
            <a:off x="2187575" y="4829175"/>
            <a:ext cx="642938" cy="717550"/>
            <a:chOff x="0" y="0"/>
            <a:chExt cx="1712684" cy="1905538"/>
          </a:xfrm>
        </p:grpSpPr>
        <p:sp>
          <p:nvSpPr>
            <p:cNvPr id="19486" name="矩形 8"/>
            <p:cNvSpPr>
              <a:spLocks noChangeArrowheads="1"/>
            </p:cNvSpPr>
            <p:nvPr/>
          </p:nvSpPr>
          <p:spPr bwMode="auto">
            <a:xfrm>
              <a:off x="0" y="0"/>
              <a:ext cx="856342" cy="1901149"/>
            </a:xfrm>
            <a:prstGeom prst="rect">
              <a:avLst/>
            </a:prstGeom>
            <a:solidFill>
              <a:schemeClr val="bg1"/>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9487" name="矩形 10"/>
            <p:cNvSpPr>
              <a:spLocks noChangeArrowheads="1"/>
            </p:cNvSpPr>
            <p:nvPr/>
          </p:nvSpPr>
          <p:spPr bwMode="auto">
            <a:xfrm>
              <a:off x="856342" y="663697"/>
              <a:ext cx="856342" cy="1237452"/>
            </a:xfrm>
            <a:prstGeom prst="rect">
              <a:avLst/>
            </a:prstGeom>
            <a:solidFill>
              <a:schemeClr val="bg1"/>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19488" name="Group 19"/>
            <p:cNvGrpSpPr/>
            <p:nvPr/>
          </p:nvGrpSpPr>
          <p:grpSpPr bwMode="auto">
            <a:xfrm>
              <a:off x="65727" y="326683"/>
              <a:ext cx="696742" cy="1433692"/>
              <a:chOff x="0" y="0"/>
              <a:chExt cx="696742" cy="1433692"/>
            </a:xfrm>
          </p:grpSpPr>
          <p:grpSp>
            <p:nvGrpSpPr>
              <p:cNvPr id="19505" name="Group 20"/>
              <p:cNvGrpSpPr/>
              <p:nvPr/>
            </p:nvGrpSpPr>
            <p:grpSpPr bwMode="auto">
              <a:xfrm>
                <a:off x="0" y="0"/>
                <a:ext cx="696742" cy="180000"/>
                <a:chOff x="0" y="0"/>
                <a:chExt cx="696742" cy="180000"/>
              </a:xfrm>
            </p:grpSpPr>
            <p:sp>
              <p:nvSpPr>
                <p:cNvPr id="19526" name="矩形 11"/>
                <p:cNvSpPr>
                  <a:spLocks noChangeArrowheads="1"/>
                </p:cNvSpPr>
                <p:nvPr/>
              </p:nvSpPr>
              <p:spPr bwMode="auto">
                <a:xfrm>
                  <a:off x="0" y="0"/>
                  <a:ext cx="180000" cy="180000"/>
                </a:xfrm>
                <a:prstGeom prst="rect">
                  <a:avLst/>
                </a:prstGeom>
                <a:solidFill>
                  <a:srgbClr val="DE664A"/>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9527" name="矩形 13"/>
                <p:cNvSpPr>
                  <a:spLocks noChangeArrowheads="1"/>
                </p:cNvSpPr>
                <p:nvPr/>
              </p:nvSpPr>
              <p:spPr bwMode="auto">
                <a:xfrm>
                  <a:off x="258371" y="0"/>
                  <a:ext cx="180000" cy="180000"/>
                </a:xfrm>
                <a:prstGeom prst="rect">
                  <a:avLst/>
                </a:prstGeom>
                <a:solidFill>
                  <a:srgbClr val="DE664A"/>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9528" name="矩形 14"/>
                <p:cNvSpPr>
                  <a:spLocks noChangeArrowheads="1"/>
                </p:cNvSpPr>
                <p:nvPr/>
              </p:nvSpPr>
              <p:spPr bwMode="auto">
                <a:xfrm>
                  <a:off x="516742" y="0"/>
                  <a:ext cx="180000" cy="180000"/>
                </a:xfrm>
                <a:prstGeom prst="rect">
                  <a:avLst/>
                </a:prstGeom>
                <a:solidFill>
                  <a:srgbClr val="DE664A"/>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9506" name="Group 24"/>
              <p:cNvGrpSpPr/>
              <p:nvPr/>
            </p:nvGrpSpPr>
            <p:grpSpPr bwMode="auto">
              <a:xfrm>
                <a:off x="0" y="244599"/>
                <a:ext cx="696742" cy="180000"/>
                <a:chOff x="0" y="0"/>
                <a:chExt cx="696742" cy="180000"/>
              </a:xfrm>
            </p:grpSpPr>
            <p:sp>
              <p:nvSpPr>
                <p:cNvPr id="19523" name="矩形 34"/>
                <p:cNvSpPr>
                  <a:spLocks noChangeArrowheads="1"/>
                </p:cNvSpPr>
                <p:nvPr/>
              </p:nvSpPr>
              <p:spPr bwMode="auto">
                <a:xfrm>
                  <a:off x="0" y="0"/>
                  <a:ext cx="180000" cy="180000"/>
                </a:xfrm>
                <a:prstGeom prst="rect">
                  <a:avLst/>
                </a:prstGeom>
                <a:solidFill>
                  <a:srgbClr val="DE664A"/>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9524" name="矩形 35"/>
                <p:cNvSpPr>
                  <a:spLocks noChangeArrowheads="1"/>
                </p:cNvSpPr>
                <p:nvPr/>
              </p:nvSpPr>
              <p:spPr bwMode="auto">
                <a:xfrm>
                  <a:off x="258371" y="0"/>
                  <a:ext cx="180000" cy="180000"/>
                </a:xfrm>
                <a:prstGeom prst="rect">
                  <a:avLst/>
                </a:prstGeom>
                <a:solidFill>
                  <a:srgbClr val="DE664A"/>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9525" name="矩形 36"/>
                <p:cNvSpPr>
                  <a:spLocks noChangeArrowheads="1"/>
                </p:cNvSpPr>
                <p:nvPr/>
              </p:nvSpPr>
              <p:spPr bwMode="auto">
                <a:xfrm>
                  <a:off x="516742" y="0"/>
                  <a:ext cx="180000" cy="180000"/>
                </a:xfrm>
                <a:prstGeom prst="rect">
                  <a:avLst/>
                </a:prstGeom>
                <a:solidFill>
                  <a:srgbClr val="DE664A"/>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9507" name="Group 28"/>
              <p:cNvGrpSpPr/>
              <p:nvPr/>
            </p:nvGrpSpPr>
            <p:grpSpPr bwMode="auto">
              <a:xfrm>
                <a:off x="0" y="502141"/>
                <a:ext cx="696742" cy="180000"/>
                <a:chOff x="0" y="0"/>
                <a:chExt cx="696742" cy="180000"/>
              </a:xfrm>
            </p:grpSpPr>
            <p:sp>
              <p:nvSpPr>
                <p:cNvPr id="19520" name="矩形 38"/>
                <p:cNvSpPr>
                  <a:spLocks noChangeArrowheads="1"/>
                </p:cNvSpPr>
                <p:nvPr/>
              </p:nvSpPr>
              <p:spPr bwMode="auto">
                <a:xfrm>
                  <a:off x="0" y="0"/>
                  <a:ext cx="180000" cy="180000"/>
                </a:xfrm>
                <a:prstGeom prst="rect">
                  <a:avLst/>
                </a:prstGeom>
                <a:solidFill>
                  <a:srgbClr val="DE664A"/>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9521" name="矩形 39"/>
                <p:cNvSpPr>
                  <a:spLocks noChangeArrowheads="1"/>
                </p:cNvSpPr>
                <p:nvPr/>
              </p:nvSpPr>
              <p:spPr bwMode="auto">
                <a:xfrm>
                  <a:off x="258371" y="0"/>
                  <a:ext cx="180000" cy="180000"/>
                </a:xfrm>
                <a:prstGeom prst="rect">
                  <a:avLst/>
                </a:prstGeom>
                <a:solidFill>
                  <a:srgbClr val="DE664A"/>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9522" name="矩形 40"/>
                <p:cNvSpPr>
                  <a:spLocks noChangeArrowheads="1"/>
                </p:cNvSpPr>
                <p:nvPr/>
              </p:nvSpPr>
              <p:spPr bwMode="auto">
                <a:xfrm>
                  <a:off x="516742" y="0"/>
                  <a:ext cx="180000" cy="180000"/>
                </a:xfrm>
                <a:prstGeom prst="rect">
                  <a:avLst/>
                </a:prstGeom>
                <a:solidFill>
                  <a:srgbClr val="DE664A"/>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9508" name="Group 32"/>
              <p:cNvGrpSpPr/>
              <p:nvPr/>
            </p:nvGrpSpPr>
            <p:grpSpPr bwMode="auto">
              <a:xfrm>
                <a:off x="0" y="743990"/>
                <a:ext cx="696742" cy="180000"/>
                <a:chOff x="0" y="0"/>
                <a:chExt cx="696742" cy="180000"/>
              </a:xfrm>
            </p:grpSpPr>
            <p:sp>
              <p:nvSpPr>
                <p:cNvPr id="19517" name="矩形 42"/>
                <p:cNvSpPr>
                  <a:spLocks noChangeArrowheads="1"/>
                </p:cNvSpPr>
                <p:nvPr/>
              </p:nvSpPr>
              <p:spPr bwMode="auto">
                <a:xfrm>
                  <a:off x="0" y="0"/>
                  <a:ext cx="180000" cy="180000"/>
                </a:xfrm>
                <a:prstGeom prst="rect">
                  <a:avLst/>
                </a:prstGeom>
                <a:solidFill>
                  <a:srgbClr val="DE664A"/>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9518" name="矩形 43"/>
                <p:cNvSpPr>
                  <a:spLocks noChangeArrowheads="1"/>
                </p:cNvSpPr>
                <p:nvPr/>
              </p:nvSpPr>
              <p:spPr bwMode="auto">
                <a:xfrm>
                  <a:off x="258371" y="0"/>
                  <a:ext cx="180000" cy="180000"/>
                </a:xfrm>
                <a:prstGeom prst="rect">
                  <a:avLst/>
                </a:prstGeom>
                <a:solidFill>
                  <a:srgbClr val="DE664A"/>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9519" name="矩形 44"/>
                <p:cNvSpPr>
                  <a:spLocks noChangeArrowheads="1"/>
                </p:cNvSpPr>
                <p:nvPr/>
              </p:nvSpPr>
              <p:spPr bwMode="auto">
                <a:xfrm>
                  <a:off x="516742" y="0"/>
                  <a:ext cx="180000" cy="180000"/>
                </a:xfrm>
                <a:prstGeom prst="rect">
                  <a:avLst/>
                </a:prstGeom>
                <a:solidFill>
                  <a:srgbClr val="DE664A"/>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9509" name="Group 36"/>
              <p:cNvGrpSpPr/>
              <p:nvPr/>
            </p:nvGrpSpPr>
            <p:grpSpPr bwMode="auto">
              <a:xfrm>
                <a:off x="0" y="998841"/>
                <a:ext cx="696742" cy="180000"/>
                <a:chOff x="0" y="0"/>
                <a:chExt cx="696742" cy="180000"/>
              </a:xfrm>
            </p:grpSpPr>
            <p:sp>
              <p:nvSpPr>
                <p:cNvPr id="19514" name="矩形 46"/>
                <p:cNvSpPr>
                  <a:spLocks noChangeArrowheads="1"/>
                </p:cNvSpPr>
                <p:nvPr/>
              </p:nvSpPr>
              <p:spPr bwMode="auto">
                <a:xfrm>
                  <a:off x="0" y="0"/>
                  <a:ext cx="180000" cy="180000"/>
                </a:xfrm>
                <a:prstGeom prst="rect">
                  <a:avLst/>
                </a:prstGeom>
                <a:solidFill>
                  <a:srgbClr val="DE664A"/>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9515" name="矩形 47"/>
                <p:cNvSpPr>
                  <a:spLocks noChangeArrowheads="1"/>
                </p:cNvSpPr>
                <p:nvPr/>
              </p:nvSpPr>
              <p:spPr bwMode="auto">
                <a:xfrm>
                  <a:off x="258371" y="0"/>
                  <a:ext cx="180000" cy="180000"/>
                </a:xfrm>
                <a:prstGeom prst="rect">
                  <a:avLst/>
                </a:prstGeom>
                <a:solidFill>
                  <a:srgbClr val="DE664A"/>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9516" name="矩形 48"/>
                <p:cNvSpPr>
                  <a:spLocks noChangeArrowheads="1"/>
                </p:cNvSpPr>
                <p:nvPr/>
              </p:nvSpPr>
              <p:spPr bwMode="auto">
                <a:xfrm>
                  <a:off x="516742" y="0"/>
                  <a:ext cx="180000" cy="180000"/>
                </a:xfrm>
                <a:prstGeom prst="rect">
                  <a:avLst/>
                </a:prstGeom>
                <a:solidFill>
                  <a:srgbClr val="DE664A"/>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9510" name="Group 40"/>
              <p:cNvGrpSpPr/>
              <p:nvPr/>
            </p:nvGrpSpPr>
            <p:grpSpPr bwMode="auto">
              <a:xfrm>
                <a:off x="0" y="1253692"/>
                <a:ext cx="696742" cy="180000"/>
                <a:chOff x="0" y="0"/>
                <a:chExt cx="696742" cy="180000"/>
              </a:xfrm>
            </p:grpSpPr>
            <p:sp>
              <p:nvSpPr>
                <p:cNvPr id="19511" name="矩形 67"/>
                <p:cNvSpPr>
                  <a:spLocks noChangeArrowheads="1"/>
                </p:cNvSpPr>
                <p:nvPr/>
              </p:nvSpPr>
              <p:spPr bwMode="auto">
                <a:xfrm>
                  <a:off x="0" y="0"/>
                  <a:ext cx="180000" cy="180000"/>
                </a:xfrm>
                <a:prstGeom prst="rect">
                  <a:avLst/>
                </a:prstGeom>
                <a:solidFill>
                  <a:srgbClr val="DE664A"/>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9512" name="矩形 68"/>
                <p:cNvSpPr>
                  <a:spLocks noChangeArrowheads="1"/>
                </p:cNvSpPr>
                <p:nvPr/>
              </p:nvSpPr>
              <p:spPr bwMode="auto">
                <a:xfrm>
                  <a:off x="258371" y="0"/>
                  <a:ext cx="180000" cy="180000"/>
                </a:xfrm>
                <a:prstGeom prst="rect">
                  <a:avLst/>
                </a:prstGeom>
                <a:solidFill>
                  <a:srgbClr val="DE664A"/>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9513" name="矩形 69"/>
                <p:cNvSpPr>
                  <a:spLocks noChangeArrowheads="1"/>
                </p:cNvSpPr>
                <p:nvPr/>
              </p:nvSpPr>
              <p:spPr bwMode="auto">
                <a:xfrm>
                  <a:off x="516742" y="0"/>
                  <a:ext cx="180000" cy="180000"/>
                </a:xfrm>
                <a:prstGeom prst="rect">
                  <a:avLst/>
                </a:prstGeom>
                <a:solidFill>
                  <a:srgbClr val="DE664A"/>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grpSp>
          <p:nvGrpSpPr>
            <p:cNvPr id="19489" name="Group 44"/>
            <p:cNvGrpSpPr/>
            <p:nvPr/>
          </p:nvGrpSpPr>
          <p:grpSpPr bwMode="auto">
            <a:xfrm>
              <a:off x="936142" y="764224"/>
              <a:ext cx="696742" cy="679778"/>
              <a:chOff x="0" y="0"/>
              <a:chExt cx="696742" cy="679778"/>
            </a:xfrm>
          </p:grpSpPr>
          <p:grpSp>
            <p:nvGrpSpPr>
              <p:cNvPr id="19493" name="Group 45"/>
              <p:cNvGrpSpPr/>
              <p:nvPr/>
            </p:nvGrpSpPr>
            <p:grpSpPr bwMode="auto">
              <a:xfrm>
                <a:off x="0" y="0"/>
                <a:ext cx="696742" cy="180000"/>
                <a:chOff x="0" y="0"/>
                <a:chExt cx="696742" cy="180000"/>
              </a:xfrm>
            </p:grpSpPr>
            <p:sp>
              <p:nvSpPr>
                <p:cNvPr id="19502" name="矩形 55"/>
                <p:cNvSpPr>
                  <a:spLocks noChangeArrowheads="1"/>
                </p:cNvSpPr>
                <p:nvPr/>
              </p:nvSpPr>
              <p:spPr bwMode="auto">
                <a:xfrm>
                  <a:off x="0" y="0"/>
                  <a:ext cx="180000" cy="180000"/>
                </a:xfrm>
                <a:prstGeom prst="rect">
                  <a:avLst/>
                </a:prstGeom>
                <a:solidFill>
                  <a:srgbClr val="DE664A"/>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9503" name="矩形 56"/>
                <p:cNvSpPr>
                  <a:spLocks noChangeArrowheads="1"/>
                </p:cNvSpPr>
                <p:nvPr/>
              </p:nvSpPr>
              <p:spPr bwMode="auto">
                <a:xfrm>
                  <a:off x="258371" y="0"/>
                  <a:ext cx="180000" cy="180000"/>
                </a:xfrm>
                <a:prstGeom prst="rect">
                  <a:avLst/>
                </a:prstGeom>
                <a:solidFill>
                  <a:srgbClr val="DE664A"/>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9504" name="矩形 57"/>
                <p:cNvSpPr>
                  <a:spLocks noChangeArrowheads="1"/>
                </p:cNvSpPr>
                <p:nvPr/>
              </p:nvSpPr>
              <p:spPr bwMode="auto">
                <a:xfrm>
                  <a:off x="516742" y="0"/>
                  <a:ext cx="180000" cy="180000"/>
                </a:xfrm>
                <a:prstGeom prst="rect">
                  <a:avLst/>
                </a:prstGeom>
                <a:solidFill>
                  <a:srgbClr val="DE664A"/>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9494" name="Group 49"/>
              <p:cNvGrpSpPr/>
              <p:nvPr/>
            </p:nvGrpSpPr>
            <p:grpSpPr bwMode="auto">
              <a:xfrm>
                <a:off x="0" y="241849"/>
                <a:ext cx="696742" cy="180000"/>
                <a:chOff x="0" y="0"/>
                <a:chExt cx="696742" cy="180000"/>
              </a:xfrm>
            </p:grpSpPr>
            <p:sp>
              <p:nvSpPr>
                <p:cNvPr id="19499" name="矩形 59"/>
                <p:cNvSpPr>
                  <a:spLocks noChangeArrowheads="1"/>
                </p:cNvSpPr>
                <p:nvPr/>
              </p:nvSpPr>
              <p:spPr bwMode="auto">
                <a:xfrm>
                  <a:off x="0" y="0"/>
                  <a:ext cx="180000" cy="180000"/>
                </a:xfrm>
                <a:prstGeom prst="rect">
                  <a:avLst/>
                </a:prstGeom>
                <a:solidFill>
                  <a:srgbClr val="DE664A"/>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9500" name="矩形 60"/>
                <p:cNvSpPr>
                  <a:spLocks noChangeArrowheads="1"/>
                </p:cNvSpPr>
                <p:nvPr/>
              </p:nvSpPr>
              <p:spPr bwMode="auto">
                <a:xfrm>
                  <a:off x="258371" y="0"/>
                  <a:ext cx="180000" cy="180000"/>
                </a:xfrm>
                <a:prstGeom prst="rect">
                  <a:avLst/>
                </a:prstGeom>
                <a:solidFill>
                  <a:srgbClr val="DE664A"/>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9501" name="矩形 61"/>
                <p:cNvSpPr>
                  <a:spLocks noChangeArrowheads="1"/>
                </p:cNvSpPr>
                <p:nvPr/>
              </p:nvSpPr>
              <p:spPr bwMode="auto">
                <a:xfrm>
                  <a:off x="516742" y="0"/>
                  <a:ext cx="180000" cy="180000"/>
                </a:xfrm>
                <a:prstGeom prst="rect">
                  <a:avLst/>
                </a:prstGeom>
                <a:solidFill>
                  <a:srgbClr val="DE664A"/>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9495" name="Group 53"/>
              <p:cNvGrpSpPr/>
              <p:nvPr/>
            </p:nvGrpSpPr>
            <p:grpSpPr bwMode="auto">
              <a:xfrm>
                <a:off x="0" y="499778"/>
                <a:ext cx="696742" cy="180000"/>
                <a:chOff x="0" y="0"/>
                <a:chExt cx="696742" cy="180000"/>
              </a:xfrm>
            </p:grpSpPr>
            <p:sp>
              <p:nvSpPr>
                <p:cNvPr id="19496" name="矩形 63"/>
                <p:cNvSpPr>
                  <a:spLocks noChangeArrowheads="1"/>
                </p:cNvSpPr>
                <p:nvPr/>
              </p:nvSpPr>
              <p:spPr bwMode="auto">
                <a:xfrm>
                  <a:off x="0" y="0"/>
                  <a:ext cx="180000" cy="180000"/>
                </a:xfrm>
                <a:prstGeom prst="rect">
                  <a:avLst/>
                </a:prstGeom>
                <a:solidFill>
                  <a:srgbClr val="DE664A"/>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9497" name="矩形 64"/>
                <p:cNvSpPr>
                  <a:spLocks noChangeArrowheads="1"/>
                </p:cNvSpPr>
                <p:nvPr/>
              </p:nvSpPr>
              <p:spPr bwMode="auto">
                <a:xfrm>
                  <a:off x="258371" y="0"/>
                  <a:ext cx="180000" cy="180000"/>
                </a:xfrm>
                <a:prstGeom prst="rect">
                  <a:avLst/>
                </a:prstGeom>
                <a:solidFill>
                  <a:srgbClr val="DE664A"/>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9498" name="矩形 65"/>
                <p:cNvSpPr>
                  <a:spLocks noChangeArrowheads="1"/>
                </p:cNvSpPr>
                <p:nvPr/>
              </p:nvSpPr>
              <p:spPr bwMode="auto">
                <a:xfrm>
                  <a:off x="516742" y="0"/>
                  <a:ext cx="180000" cy="180000"/>
                </a:xfrm>
                <a:prstGeom prst="rect">
                  <a:avLst/>
                </a:prstGeom>
                <a:solidFill>
                  <a:srgbClr val="DE664A"/>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sp>
          <p:nvSpPr>
            <p:cNvPr id="19490" name="矩形 70"/>
            <p:cNvSpPr>
              <a:spLocks noChangeArrowheads="1"/>
            </p:cNvSpPr>
            <p:nvPr/>
          </p:nvSpPr>
          <p:spPr bwMode="auto">
            <a:xfrm>
              <a:off x="1255157" y="1530924"/>
              <a:ext cx="377727" cy="374614"/>
            </a:xfrm>
            <a:prstGeom prst="rect">
              <a:avLst/>
            </a:prstGeom>
            <a:solidFill>
              <a:srgbClr val="DE664A"/>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9491" name="直接连接符 77"/>
            <p:cNvSpPr>
              <a:spLocks noChangeShapeType="1"/>
            </p:cNvSpPr>
            <p:nvPr/>
          </p:nvSpPr>
          <p:spPr bwMode="auto">
            <a:xfrm>
              <a:off x="1528273" y="1665210"/>
              <a:ext cx="1" cy="95165"/>
            </a:xfrm>
            <a:prstGeom prst="line">
              <a:avLst/>
            </a:prstGeom>
            <a:noFill/>
            <a:ln w="12700">
              <a:solidFill>
                <a:schemeClr val="bg1"/>
              </a:solidFill>
              <a:bevel/>
            </a:ln>
            <a:extLst>
              <a:ext uri="{909E8E84-426E-40DD-AFC4-6F175D3DCCD1}">
                <a14:hiddenFill xmlns:a14="http://schemas.microsoft.com/office/drawing/2010/main">
                  <a:noFill/>
                </a14:hiddenFill>
              </a:ext>
            </a:extLst>
          </p:spPr>
          <p:txBody>
            <a:bodyPr/>
            <a:lstStyle/>
            <a:p>
              <a:endParaRPr lang="zh-CN" altLang="en-US"/>
            </a:p>
          </p:txBody>
        </p:sp>
        <p:sp>
          <p:nvSpPr>
            <p:cNvPr id="19492" name="直接连接符 78"/>
            <p:cNvSpPr>
              <a:spLocks noChangeShapeType="1"/>
            </p:cNvSpPr>
            <p:nvPr/>
          </p:nvSpPr>
          <p:spPr bwMode="auto">
            <a:xfrm rot="-5400000">
              <a:off x="1510600" y="1695195"/>
              <a:ext cx="1" cy="36000"/>
            </a:xfrm>
            <a:prstGeom prst="line">
              <a:avLst/>
            </a:prstGeom>
            <a:noFill/>
            <a:ln w="12700">
              <a:solidFill>
                <a:schemeClr val="bg1"/>
              </a:solidFill>
              <a:bevel/>
            </a:ln>
            <a:extLst>
              <a:ext uri="{909E8E84-426E-40DD-AFC4-6F175D3DCCD1}">
                <a14:hiddenFill xmlns:a14="http://schemas.microsoft.com/office/drawing/2010/main">
                  <a:noFill/>
                </a14:hiddenFill>
              </a:ext>
            </a:extLst>
          </p:spPr>
          <p:txBody>
            <a:bodyPr/>
            <a:lstStyle/>
            <a:p>
              <a:endParaRPr lang="zh-CN" altLang="en-US"/>
            </a:p>
          </p:txBody>
        </p:sp>
      </p:grpSp>
      <p:sp>
        <p:nvSpPr>
          <p:cNvPr id="19463" name="文本框 91"/>
          <p:cNvSpPr>
            <a:spLocks noChangeArrowheads="1"/>
          </p:cNvSpPr>
          <p:nvPr/>
        </p:nvSpPr>
        <p:spPr bwMode="auto">
          <a:xfrm>
            <a:off x="2039938" y="5524500"/>
            <a:ext cx="1133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school</a:t>
            </a: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64" name="文本框 92"/>
          <p:cNvSpPr>
            <a:spLocks noChangeArrowheads="1"/>
          </p:cNvSpPr>
          <p:nvPr/>
        </p:nvSpPr>
        <p:spPr bwMode="auto">
          <a:xfrm>
            <a:off x="5726113" y="5524500"/>
            <a:ext cx="838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major</a:t>
            </a: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65" name="文本框 93"/>
          <p:cNvSpPr>
            <a:spLocks noChangeArrowheads="1"/>
          </p:cNvSpPr>
          <p:nvPr/>
        </p:nvSpPr>
        <p:spPr bwMode="auto">
          <a:xfrm>
            <a:off x="9067800" y="5524500"/>
            <a:ext cx="1489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hometown</a:t>
            </a: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66" name="文本框 94"/>
          <p:cNvSpPr>
            <a:spLocks noChangeArrowheads="1"/>
          </p:cNvSpPr>
          <p:nvPr/>
        </p:nvSpPr>
        <p:spPr bwMode="auto">
          <a:xfrm>
            <a:off x="1420813" y="5989638"/>
            <a:ext cx="294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a:solidFill>
                  <a:srgbClr val="FCD8A4"/>
                </a:solidFill>
                <a:latin typeface="微软雅黑" panose="020B0503020204020204" pitchFamily="34" charset="-122"/>
                <a:ea typeface="微软雅黑" panose="020B0503020204020204" pitchFamily="34" charset="-122"/>
                <a:sym typeface="微软雅黑" panose="020B0503020204020204" pitchFamily="34" charset="-122"/>
              </a:rPr>
              <a:t>求职竞聘高等教育学校</a:t>
            </a:r>
            <a:endParaRPr lang="zh-CN" altLang="en-US" sz="2000">
              <a:solidFill>
                <a:srgbClr val="FCD8A4"/>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9467" name="Group 64"/>
          <p:cNvGrpSpPr/>
          <p:nvPr/>
        </p:nvGrpSpPr>
        <p:grpSpPr bwMode="auto">
          <a:xfrm>
            <a:off x="5800725" y="4838700"/>
            <a:ext cx="688975" cy="711200"/>
            <a:chOff x="0" y="0"/>
            <a:chExt cx="1618056" cy="1675868"/>
          </a:xfrm>
        </p:grpSpPr>
        <p:grpSp>
          <p:nvGrpSpPr>
            <p:cNvPr id="19474" name="Group 65"/>
            <p:cNvGrpSpPr/>
            <p:nvPr/>
          </p:nvGrpSpPr>
          <p:grpSpPr bwMode="auto">
            <a:xfrm>
              <a:off x="0" y="0"/>
              <a:ext cx="1288089" cy="1675868"/>
              <a:chOff x="0" y="0"/>
              <a:chExt cx="1288089" cy="1675868"/>
            </a:xfrm>
          </p:grpSpPr>
          <p:sp>
            <p:nvSpPr>
              <p:cNvPr id="19479" name="折角形 98"/>
              <p:cNvSpPr>
                <a:spLocks noChangeArrowheads="1"/>
              </p:cNvSpPr>
              <p:nvPr/>
            </p:nvSpPr>
            <p:spPr bwMode="auto">
              <a:xfrm flipH="1">
                <a:off x="0" y="0"/>
                <a:ext cx="1288089" cy="1675868"/>
              </a:xfrm>
              <a:prstGeom prst="foldedCorner">
                <a:avLst>
                  <a:gd name="adj" fmla="val 31954"/>
                </a:avLst>
              </a:prstGeom>
              <a:solidFill>
                <a:schemeClr val="bg1"/>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9480" name="直接连接符 104"/>
              <p:cNvSpPr>
                <a:spLocks noChangeShapeType="1"/>
              </p:cNvSpPr>
              <p:nvPr/>
            </p:nvSpPr>
            <p:spPr bwMode="auto">
              <a:xfrm>
                <a:off x="131363" y="294849"/>
                <a:ext cx="928688" cy="1"/>
              </a:xfrm>
              <a:prstGeom prst="line">
                <a:avLst/>
              </a:prstGeom>
              <a:noFill/>
              <a:ln w="28575">
                <a:solidFill>
                  <a:srgbClr val="DE664A"/>
                </a:solidFill>
                <a:bevel/>
              </a:ln>
              <a:extLst>
                <a:ext uri="{909E8E84-426E-40DD-AFC4-6F175D3DCCD1}">
                  <a14:hiddenFill xmlns:a14="http://schemas.microsoft.com/office/drawing/2010/main">
                    <a:noFill/>
                  </a14:hiddenFill>
                </a:ext>
              </a:extLst>
            </p:spPr>
            <p:txBody>
              <a:bodyPr/>
              <a:lstStyle/>
              <a:p>
                <a:endParaRPr lang="zh-CN" altLang="en-US"/>
              </a:p>
            </p:txBody>
          </p:sp>
          <p:sp>
            <p:nvSpPr>
              <p:cNvPr id="19481" name="直接连接符 105"/>
              <p:cNvSpPr>
                <a:spLocks noChangeShapeType="1"/>
              </p:cNvSpPr>
              <p:nvPr/>
            </p:nvSpPr>
            <p:spPr bwMode="auto">
              <a:xfrm>
                <a:off x="131363" y="454389"/>
                <a:ext cx="928688" cy="1"/>
              </a:xfrm>
              <a:prstGeom prst="line">
                <a:avLst/>
              </a:prstGeom>
              <a:noFill/>
              <a:ln w="28575">
                <a:solidFill>
                  <a:srgbClr val="DE664A"/>
                </a:solidFill>
                <a:bevel/>
              </a:ln>
              <a:extLst>
                <a:ext uri="{909E8E84-426E-40DD-AFC4-6F175D3DCCD1}">
                  <a14:hiddenFill xmlns:a14="http://schemas.microsoft.com/office/drawing/2010/main">
                    <a:noFill/>
                  </a14:hiddenFill>
                </a:ext>
              </a:extLst>
            </p:spPr>
            <p:txBody>
              <a:bodyPr/>
              <a:lstStyle/>
              <a:p>
                <a:endParaRPr lang="zh-CN" altLang="en-US"/>
              </a:p>
            </p:txBody>
          </p:sp>
          <p:sp>
            <p:nvSpPr>
              <p:cNvPr id="19482" name="直接连接符 106"/>
              <p:cNvSpPr>
                <a:spLocks noChangeShapeType="1"/>
              </p:cNvSpPr>
              <p:nvPr/>
            </p:nvSpPr>
            <p:spPr bwMode="auto">
              <a:xfrm>
                <a:off x="131363" y="634092"/>
                <a:ext cx="464344" cy="1"/>
              </a:xfrm>
              <a:prstGeom prst="line">
                <a:avLst/>
              </a:prstGeom>
              <a:noFill/>
              <a:ln w="28575">
                <a:solidFill>
                  <a:srgbClr val="DE664A"/>
                </a:solidFill>
                <a:bevel/>
              </a:ln>
              <a:extLst>
                <a:ext uri="{909E8E84-426E-40DD-AFC4-6F175D3DCCD1}">
                  <a14:hiddenFill xmlns:a14="http://schemas.microsoft.com/office/drawing/2010/main">
                    <a:noFill/>
                  </a14:hiddenFill>
                </a:ext>
              </a:extLst>
            </p:spPr>
            <p:txBody>
              <a:bodyPr/>
              <a:lstStyle/>
              <a:p>
                <a:endParaRPr lang="zh-CN" altLang="en-US"/>
              </a:p>
            </p:txBody>
          </p:sp>
          <p:sp>
            <p:nvSpPr>
              <p:cNvPr id="19483" name="直接连接符 107"/>
              <p:cNvSpPr>
                <a:spLocks noChangeShapeType="1"/>
              </p:cNvSpPr>
              <p:nvPr/>
            </p:nvSpPr>
            <p:spPr bwMode="auto">
              <a:xfrm>
                <a:off x="131363" y="815670"/>
                <a:ext cx="928688" cy="1"/>
              </a:xfrm>
              <a:prstGeom prst="line">
                <a:avLst/>
              </a:prstGeom>
              <a:noFill/>
              <a:ln w="28575">
                <a:solidFill>
                  <a:srgbClr val="DE664A"/>
                </a:solidFill>
                <a:bevel/>
              </a:ln>
              <a:extLst>
                <a:ext uri="{909E8E84-426E-40DD-AFC4-6F175D3DCCD1}">
                  <a14:hiddenFill xmlns:a14="http://schemas.microsoft.com/office/drawing/2010/main">
                    <a:noFill/>
                  </a14:hiddenFill>
                </a:ext>
              </a:extLst>
            </p:spPr>
            <p:txBody>
              <a:bodyPr/>
              <a:lstStyle/>
              <a:p>
                <a:endParaRPr lang="zh-CN" altLang="en-US"/>
              </a:p>
            </p:txBody>
          </p:sp>
          <p:sp>
            <p:nvSpPr>
              <p:cNvPr id="19484" name="直接连接符 108"/>
              <p:cNvSpPr>
                <a:spLocks noChangeShapeType="1"/>
              </p:cNvSpPr>
              <p:nvPr/>
            </p:nvSpPr>
            <p:spPr bwMode="auto">
              <a:xfrm>
                <a:off x="131363" y="987120"/>
                <a:ext cx="685800" cy="1"/>
              </a:xfrm>
              <a:prstGeom prst="line">
                <a:avLst/>
              </a:prstGeom>
              <a:noFill/>
              <a:ln w="28575">
                <a:solidFill>
                  <a:srgbClr val="DE664A"/>
                </a:solidFill>
                <a:bevel/>
              </a:ln>
              <a:extLst>
                <a:ext uri="{909E8E84-426E-40DD-AFC4-6F175D3DCCD1}">
                  <a14:hiddenFill xmlns:a14="http://schemas.microsoft.com/office/drawing/2010/main">
                    <a:noFill/>
                  </a14:hiddenFill>
                </a:ext>
              </a:extLst>
            </p:spPr>
            <p:txBody>
              <a:bodyPr/>
              <a:lstStyle/>
              <a:p>
                <a:endParaRPr lang="zh-CN" altLang="en-US"/>
              </a:p>
            </p:txBody>
          </p:sp>
          <p:sp>
            <p:nvSpPr>
              <p:cNvPr id="19485" name="直接连接符 116"/>
              <p:cNvSpPr>
                <a:spLocks noChangeShapeType="1"/>
              </p:cNvSpPr>
              <p:nvPr/>
            </p:nvSpPr>
            <p:spPr bwMode="auto">
              <a:xfrm>
                <a:off x="131363" y="1134758"/>
                <a:ext cx="928688" cy="1"/>
              </a:xfrm>
              <a:prstGeom prst="line">
                <a:avLst/>
              </a:prstGeom>
              <a:noFill/>
              <a:ln w="28575">
                <a:solidFill>
                  <a:srgbClr val="DE664A"/>
                </a:solidFill>
                <a:bevel/>
              </a:ln>
              <a:extLst>
                <a:ext uri="{909E8E84-426E-40DD-AFC4-6F175D3DCCD1}">
                  <a14:hiddenFill xmlns:a14="http://schemas.microsoft.com/office/drawing/2010/main">
                    <a:noFill/>
                  </a14:hiddenFill>
                </a:ext>
              </a:extLst>
            </p:spPr>
            <p:txBody>
              <a:bodyPr/>
              <a:lstStyle/>
              <a:p>
                <a:endParaRPr lang="zh-CN" altLang="en-US"/>
              </a:p>
            </p:txBody>
          </p:sp>
        </p:grpSp>
        <p:grpSp>
          <p:nvGrpSpPr>
            <p:cNvPr id="19475" name="Group 73"/>
            <p:cNvGrpSpPr/>
            <p:nvPr/>
          </p:nvGrpSpPr>
          <p:grpSpPr bwMode="auto">
            <a:xfrm rot="1203043">
              <a:off x="571211" y="597016"/>
              <a:ext cx="1046845" cy="538405"/>
              <a:chOff x="0" y="0"/>
              <a:chExt cx="971139" cy="499469"/>
            </a:xfrm>
          </p:grpSpPr>
          <p:sp>
            <p:nvSpPr>
              <p:cNvPr id="19477" name="椭圆 111"/>
              <p:cNvSpPr>
                <a:spLocks noChangeArrowheads="1"/>
              </p:cNvSpPr>
              <p:nvPr/>
            </p:nvSpPr>
            <p:spPr bwMode="auto">
              <a:xfrm>
                <a:off x="0" y="0"/>
                <a:ext cx="496038" cy="496038"/>
              </a:xfrm>
              <a:prstGeom prst="ellipse">
                <a:avLst/>
              </a:prstGeom>
              <a:solidFill>
                <a:schemeClr val="bg1"/>
              </a:solidFill>
              <a:ln w="38100">
                <a:solidFill>
                  <a:srgbClr val="D1AC7C"/>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19478" name="流程图: 可选过程 113"/>
              <p:cNvSpPr>
                <a:spLocks noChangeArrowheads="1"/>
              </p:cNvSpPr>
              <p:nvPr/>
            </p:nvSpPr>
            <p:spPr bwMode="auto">
              <a:xfrm rot="6766973">
                <a:off x="676335" y="204665"/>
                <a:ext cx="66690" cy="522918"/>
              </a:xfrm>
              <a:prstGeom prst="flowChartAlternateProcess">
                <a:avLst/>
              </a:prstGeom>
              <a:solidFill>
                <a:srgbClr val="D1AC7C"/>
              </a:solidFill>
              <a:ln w="12700">
                <a:solidFill>
                  <a:srgbClr val="D1AC7C"/>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19476" name="文本框 115"/>
            <p:cNvSpPr>
              <a:spLocks noChangeArrowheads="1"/>
            </p:cNvSpPr>
            <p:nvPr/>
          </p:nvSpPr>
          <p:spPr bwMode="auto">
            <a:xfrm>
              <a:off x="470944" y="454810"/>
              <a:ext cx="675972" cy="652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1200" b="1">
                  <a:solidFill>
                    <a:srgbClr val="DE664A"/>
                  </a:solidFill>
                  <a:latin typeface="微软雅黑" panose="020B0503020204020204" pitchFamily="34" charset="-122"/>
                  <a:ea typeface="微软雅黑" panose="020B0503020204020204" pitchFamily="34" charset="-122"/>
                  <a:sym typeface="微软雅黑" panose="020B0503020204020204" pitchFamily="34" charset="-122"/>
                </a:rPr>
                <a:t>专</a:t>
              </a:r>
              <a:endParaRPr lang="zh-CN" altLang="en-US" sz="1200" b="1">
                <a:solidFill>
                  <a:srgbClr val="DE664A"/>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9468" name="文本框 122"/>
          <p:cNvSpPr>
            <a:spLocks noChangeArrowheads="1"/>
          </p:cNvSpPr>
          <p:nvPr/>
        </p:nvSpPr>
        <p:spPr bwMode="auto">
          <a:xfrm>
            <a:off x="5160963" y="5999163"/>
            <a:ext cx="2374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a:solidFill>
                  <a:srgbClr val="FCD8A4"/>
                </a:solidFill>
                <a:latin typeface="微软雅黑" panose="020B0503020204020204" pitchFamily="34" charset="-122"/>
                <a:ea typeface="微软雅黑" panose="020B0503020204020204" pitchFamily="34" charset="-122"/>
                <a:sym typeface="微软雅黑" panose="020B0503020204020204" pitchFamily="34" charset="-122"/>
              </a:rPr>
              <a:t>求职竞聘卖萌专业</a:t>
            </a:r>
            <a:endParaRPr lang="zh-CN" altLang="en-US" sz="2000">
              <a:solidFill>
                <a:srgbClr val="FCD8A4"/>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69" name="文本框 127"/>
          <p:cNvSpPr>
            <a:spLocks noChangeArrowheads="1"/>
          </p:cNvSpPr>
          <p:nvPr/>
        </p:nvSpPr>
        <p:spPr bwMode="auto">
          <a:xfrm>
            <a:off x="8813800" y="5999163"/>
            <a:ext cx="20605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sz="2000" dirty="0" smtClean="0">
                <a:solidFill>
                  <a:srgbClr val="FCD8A4"/>
                </a:solidFill>
                <a:latin typeface="微软雅黑" panose="020B0503020204020204" pitchFamily="34" charset="-122"/>
                <a:ea typeface="微软雅黑" panose="020B0503020204020204" pitchFamily="34" charset="-122"/>
                <a:sym typeface="微软雅黑" panose="020B0503020204020204" pitchFamily="34" charset="-122"/>
              </a:rPr>
              <a:t>PPTS</a:t>
            </a:r>
            <a:endParaRPr lang="zh-CN" altLang="en-US" sz="2000" dirty="0">
              <a:solidFill>
                <a:srgbClr val="FCD8A4"/>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9470" name="Group 79"/>
          <p:cNvGrpSpPr/>
          <p:nvPr/>
        </p:nvGrpSpPr>
        <p:grpSpPr bwMode="auto">
          <a:xfrm>
            <a:off x="9067800" y="4773613"/>
            <a:ext cx="1225550" cy="681037"/>
            <a:chOff x="0" y="0"/>
            <a:chExt cx="1671235" cy="929107"/>
          </a:xfrm>
        </p:grpSpPr>
        <p:sp>
          <p:nvSpPr>
            <p:cNvPr id="19472" name="菱形 129"/>
            <p:cNvSpPr>
              <a:spLocks noChangeArrowheads="1"/>
            </p:cNvSpPr>
            <p:nvPr/>
          </p:nvSpPr>
          <p:spPr bwMode="auto">
            <a:xfrm>
              <a:off x="0" y="587617"/>
              <a:ext cx="1671235" cy="341490"/>
            </a:xfrm>
            <a:prstGeom prst="diamond">
              <a:avLst/>
            </a:prstGeom>
            <a:solidFill>
              <a:srgbClr val="DE664A"/>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pic>
          <p:nvPicPr>
            <p:cNvPr id="19473" name="图片 13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5855" y="0"/>
              <a:ext cx="819526" cy="819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9471" name="任意多边形 83"/>
          <p:cNvSpPr>
            <a:spLocks noChangeArrowheads="1"/>
          </p:cNvSpPr>
          <p:nvPr/>
        </p:nvSpPr>
        <p:spPr bwMode="auto">
          <a:xfrm>
            <a:off x="1073150" y="0"/>
            <a:ext cx="842963" cy="1509713"/>
          </a:xfrm>
          <a:custGeom>
            <a:avLst/>
            <a:gdLst>
              <a:gd name="T0" fmla="*/ 0 w 1393372"/>
              <a:gd name="T1" fmla="*/ 0 h 2510971"/>
              <a:gd name="T2" fmla="*/ 112921 w 1393372"/>
              <a:gd name="T3" fmla="*/ 0 h 2510971"/>
              <a:gd name="T4" fmla="*/ 112921 w 1393372"/>
              <a:gd name="T5" fmla="*/ 197290 h 2510971"/>
              <a:gd name="T6" fmla="*/ 112921 w 1393372"/>
              <a:gd name="T7" fmla="*/ 197290 h 2510971"/>
              <a:gd name="T8" fmla="*/ 56460 w 1393372"/>
              <a:gd name="T9" fmla="*/ 168358 h 2510971"/>
              <a:gd name="T10" fmla="*/ 0 w 1393372"/>
              <a:gd name="T11" fmla="*/ 197290 h 2510971"/>
              <a:gd name="T12" fmla="*/ 0 w 1393372"/>
              <a:gd name="T13" fmla="*/ 0 h 2510971"/>
              <a:gd name="T14" fmla="*/ 0 60000 65536"/>
              <a:gd name="T15" fmla="*/ 0 60000 65536"/>
              <a:gd name="T16" fmla="*/ 0 60000 65536"/>
              <a:gd name="T17" fmla="*/ 0 60000 65536"/>
              <a:gd name="T18" fmla="*/ 0 60000 65536"/>
              <a:gd name="T19" fmla="*/ 0 60000 65536"/>
              <a:gd name="T20" fmla="*/ 0 60000 65536"/>
              <a:gd name="T21" fmla="*/ 0 w 1393372"/>
              <a:gd name="T22" fmla="*/ 0 h 2510971"/>
              <a:gd name="T23" fmla="*/ 1393372 w 1393372"/>
              <a:gd name="T24" fmla="*/ 2510971 h 2510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93372" h="2510971">
                <a:moveTo>
                  <a:pt x="0" y="0"/>
                </a:moveTo>
                <a:lnTo>
                  <a:pt x="1393372" y="0"/>
                </a:lnTo>
                <a:lnTo>
                  <a:pt x="1393372" y="2510971"/>
                </a:lnTo>
                <a:lnTo>
                  <a:pt x="1393371" y="2510971"/>
                </a:lnTo>
                <a:lnTo>
                  <a:pt x="696686" y="2142740"/>
                </a:lnTo>
                <a:lnTo>
                  <a:pt x="0" y="2510971"/>
                </a:lnTo>
                <a:lnTo>
                  <a:pt x="0" y="0"/>
                </a:lnTo>
                <a:close/>
              </a:path>
            </a:pathLst>
          </a:custGeom>
          <a:solidFill>
            <a:srgbClr val="DD6043"/>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附</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图片 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827088"/>
            <a:ext cx="3851275" cy="513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文本框 2"/>
          <p:cNvSpPr>
            <a:spLocks noChangeArrowheads="1"/>
          </p:cNvSpPr>
          <p:nvPr/>
        </p:nvSpPr>
        <p:spPr bwMode="auto">
          <a:xfrm>
            <a:off x="2674938" y="2425700"/>
            <a:ext cx="106045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60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目录</a:t>
            </a:r>
            <a:endParaRPr lang="zh-CN" altLang="en-US" sz="60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076" name="Group 4"/>
          <p:cNvGrpSpPr/>
          <p:nvPr/>
        </p:nvGrpSpPr>
        <p:grpSpPr bwMode="auto">
          <a:xfrm>
            <a:off x="4246563" y="2781300"/>
            <a:ext cx="6138862" cy="720725"/>
            <a:chOff x="0" y="0"/>
            <a:chExt cx="6138311" cy="720000"/>
          </a:xfrm>
        </p:grpSpPr>
        <p:sp>
          <p:nvSpPr>
            <p:cNvPr id="3081" name="直接连接符 8"/>
            <p:cNvSpPr>
              <a:spLocks noChangeShapeType="1"/>
            </p:cNvSpPr>
            <p:nvPr/>
          </p:nvSpPr>
          <p:spPr bwMode="auto">
            <a:xfrm flipV="1">
              <a:off x="126343" y="382064"/>
              <a:ext cx="5760000" cy="2309"/>
            </a:xfrm>
            <a:prstGeom prst="line">
              <a:avLst/>
            </a:prstGeom>
            <a:noFill/>
            <a:ln w="76200">
              <a:solidFill>
                <a:srgbClr val="A5A5A5"/>
              </a:solidFill>
              <a:bevel/>
            </a:ln>
            <a:extLst>
              <a:ext uri="{909E8E84-426E-40DD-AFC4-6F175D3DCCD1}">
                <a14:hiddenFill xmlns:a14="http://schemas.microsoft.com/office/drawing/2010/main">
                  <a:noFill/>
                </a14:hiddenFill>
              </a:ext>
            </a:extLst>
          </p:spPr>
          <p:txBody>
            <a:bodyPr/>
            <a:lstStyle/>
            <a:p>
              <a:endParaRPr lang="zh-CN" altLang="en-US"/>
            </a:p>
          </p:txBody>
        </p:sp>
        <p:sp>
          <p:nvSpPr>
            <p:cNvPr id="3082" name="椭圆 5"/>
            <p:cNvSpPr>
              <a:spLocks noChangeArrowheads="1"/>
            </p:cNvSpPr>
            <p:nvPr/>
          </p:nvSpPr>
          <p:spPr bwMode="auto">
            <a:xfrm>
              <a:off x="0" y="0"/>
              <a:ext cx="720000" cy="720000"/>
            </a:xfrm>
            <a:prstGeom prst="ellipse">
              <a:avLst/>
            </a:prstGeom>
            <a:solidFill>
              <a:srgbClr val="70AD47"/>
            </a:solidFill>
            <a:ln w="76200">
              <a:solidFill>
                <a:schemeClr val="bg1"/>
              </a:solidFill>
              <a:bevel/>
            </a:ln>
          </p:spPr>
          <p:txBody>
            <a:bodyPr anchor="ctr"/>
            <a:lstStyle/>
            <a:p>
              <a:pPr algn="ctr">
                <a:buFont typeface="Arial" panose="020B0604020202020204" pitchFamily="34" charset="0"/>
                <a:buNone/>
              </a:pPr>
              <a:r>
                <a:rPr lang="en-US" altLang="zh-CN" sz="3600">
                  <a:solidFill>
                    <a:srgbClr val="FFFFFF"/>
                  </a:solidFill>
                  <a:latin typeface="Calibri" panose="020F0502020204030204" pitchFamily="34" charset="0"/>
                  <a:sym typeface="Calibri" panose="020F0502020204030204" pitchFamily="34" charset="0"/>
                </a:rPr>
                <a:t>1</a:t>
              </a:r>
              <a:endParaRPr lang="zh-CN" altLang="en-US" sz="3600">
                <a:solidFill>
                  <a:srgbClr val="FFFFFF"/>
                </a:solidFill>
                <a:latin typeface="宋体" panose="02010600030101010101" pitchFamily="2" charset="-122"/>
                <a:sym typeface="宋体" panose="02010600030101010101" pitchFamily="2" charset="-122"/>
              </a:endParaRPr>
            </a:p>
          </p:txBody>
        </p:sp>
        <p:sp>
          <p:nvSpPr>
            <p:cNvPr id="3083" name="椭圆 14"/>
            <p:cNvSpPr>
              <a:spLocks noChangeArrowheads="1"/>
            </p:cNvSpPr>
            <p:nvPr/>
          </p:nvSpPr>
          <p:spPr bwMode="auto">
            <a:xfrm>
              <a:off x="1806104" y="0"/>
              <a:ext cx="720000" cy="720000"/>
            </a:xfrm>
            <a:prstGeom prst="ellipse">
              <a:avLst/>
            </a:prstGeom>
            <a:solidFill>
              <a:srgbClr val="70AD47"/>
            </a:solidFill>
            <a:ln w="76200">
              <a:solidFill>
                <a:schemeClr val="bg1"/>
              </a:solidFill>
              <a:bevel/>
            </a:ln>
          </p:spPr>
          <p:txBody>
            <a:bodyPr anchor="ctr"/>
            <a:lstStyle/>
            <a:p>
              <a:pPr algn="ctr">
                <a:buFont typeface="Arial" panose="020B0604020202020204" pitchFamily="34" charset="0"/>
                <a:buNone/>
              </a:pPr>
              <a:r>
                <a:rPr lang="en-US" altLang="zh-CN" sz="3600">
                  <a:solidFill>
                    <a:srgbClr val="FFFFFF"/>
                  </a:solidFill>
                  <a:latin typeface="Calibri" panose="020F0502020204030204" pitchFamily="34" charset="0"/>
                  <a:sym typeface="Calibri" panose="020F0502020204030204" pitchFamily="34" charset="0"/>
                </a:rPr>
                <a:t>2</a:t>
              </a:r>
              <a:endParaRPr lang="zh-CN" altLang="en-US" sz="3600">
                <a:solidFill>
                  <a:srgbClr val="FFFFFF"/>
                </a:solidFill>
                <a:latin typeface="宋体" panose="02010600030101010101" pitchFamily="2" charset="-122"/>
                <a:sym typeface="宋体" panose="02010600030101010101" pitchFamily="2" charset="-122"/>
              </a:endParaRPr>
            </a:p>
          </p:txBody>
        </p:sp>
        <p:sp>
          <p:nvSpPr>
            <p:cNvPr id="3084" name="椭圆 15"/>
            <p:cNvSpPr>
              <a:spLocks noChangeArrowheads="1"/>
            </p:cNvSpPr>
            <p:nvPr/>
          </p:nvSpPr>
          <p:spPr bwMode="auto">
            <a:xfrm>
              <a:off x="3612208" y="0"/>
              <a:ext cx="720000" cy="720000"/>
            </a:xfrm>
            <a:prstGeom prst="ellipse">
              <a:avLst/>
            </a:prstGeom>
            <a:solidFill>
              <a:srgbClr val="70AD47"/>
            </a:solidFill>
            <a:ln w="76200">
              <a:solidFill>
                <a:schemeClr val="bg1"/>
              </a:solidFill>
              <a:bevel/>
            </a:ln>
          </p:spPr>
          <p:txBody>
            <a:bodyPr anchor="ctr"/>
            <a:lstStyle/>
            <a:p>
              <a:pPr algn="ctr">
                <a:buFont typeface="Arial" panose="020B0604020202020204" pitchFamily="34" charset="0"/>
                <a:buNone/>
              </a:pPr>
              <a:r>
                <a:rPr lang="en-US" altLang="zh-CN" sz="3600">
                  <a:solidFill>
                    <a:srgbClr val="FFFFFF"/>
                  </a:solidFill>
                  <a:latin typeface="Calibri" panose="020F0502020204030204" pitchFamily="34" charset="0"/>
                  <a:sym typeface="Calibri" panose="020F0502020204030204" pitchFamily="34" charset="0"/>
                </a:rPr>
                <a:t>3</a:t>
              </a:r>
              <a:endParaRPr lang="zh-CN" altLang="en-US" sz="3600">
                <a:solidFill>
                  <a:srgbClr val="FFFFFF"/>
                </a:solidFill>
                <a:latin typeface="宋体" panose="02010600030101010101" pitchFamily="2" charset="-122"/>
                <a:sym typeface="宋体" panose="02010600030101010101" pitchFamily="2" charset="-122"/>
              </a:endParaRPr>
            </a:p>
          </p:txBody>
        </p:sp>
        <p:sp>
          <p:nvSpPr>
            <p:cNvPr id="3085" name="椭圆 16"/>
            <p:cNvSpPr>
              <a:spLocks noChangeArrowheads="1"/>
            </p:cNvSpPr>
            <p:nvPr/>
          </p:nvSpPr>
          <p:spPr bwMode="auto">
            <a:xfrm>
              <a:off x="5418311" y="0"/>
              <a:ext cx="720000" cy="720000"/>
            </a:xfrm>
            <a:prstGeom prst="ellipse">
              <a:avLst/>
            </a:prstGeom>
            <a:solidFill>
              <a:srgbClr val="70AD47"/>
            </a:solidFill>
            <a:ln w="76200">
              <a:solidFill>
                <a:schemeClr val="bg1"/>
              </a:solidFill>
              <a:bevel/>
            </a:ln>
          </p:spPr>
          <p:txBody>
            <a:bodyPr anchor="ctr"/>
            <a:lstStyle/>
            <a:p>
              <a:pPr algn="ctr">
                <a:buFont typeface="Arial" panose="020B0604020202020204" pitchFamily="34" charset="0"/>
                <a:buNone/>
              </a:pPr>
              <a:r>
                <a:rPr lang="en-US" altLang="zh-CN" sz="3600">
                  <a:solidFill>
                    <a:srgbClr val="FFFFFF"/>
                  </a:solidFill>
                  <a:latin typeface="Calibri" panose="020F0502020204030204" pitchFamily="34" charset="0"/>
                  <a:sym typeface="Calibri" panose="020F0502020204030204" pitchFamily="34" charset="0"/>
                </a:rPr>
                <a:t>4</a:t>
              </a:r>
              <a:endParaRPr lang="zh-CN" altLang="en-US" sz="3600">
                <a:solidFill>
                  <a:srgbClr val="FFFFFF"/>
                </a:solidFill>
                <a:latin typeface="宋体" panose="02010600030101010101" pitchFamily="2" charset="-122"/>
                <a:sym typeface="宋体" panose="02010600030101010101" pitchFamily="2" charset="-122"/>
              </a:endParaRPr>
            </a:p>
          </p:txBody>
        </p:sp>
      </p:grpSp>
      <p:sp>
        <p:nvSpPr>
          <p:cNvPr id="3077" name="文本框 19"/>
          <p:cNvSpPr>
            <a:spLocks noChangeArrowheads="1"/>
          </p:cNvSpPr>
          <p:nvPr/>
        </p:nvSpPr>
        <p:spPr bwMode="auto">
          <a:xfrm>
            <a:off x="5815013" y="3605213"/>
            <a:ext cx="12303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兴趣特长</a:t>
            </a:r>
            <a:endParaRPr lang="zh-CN" altLang="en-US" sz="20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78" name="文本框 20"/>
          <p:cNvSpPr>
            <a:spLocks noChangeArrowheads="1"/>
          </p:cNvSpPr>
          <p:nvPr/>
        </p:nvSpPr>
        <p:spPr bwMode="auto">
          <a:xfrm>
            <a:off x="4006850" y="3605213"/>
            <a:ext cx="12620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性格特质</a:t>
            </a:r>
            <a:endParaRPr lang="zh-CN" altLang="en-US" sz="20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79" name="文本框 21"/>
          <p:cNvSpPr>
            <a:spLocks noChangeArrowheads="1"/>
          </p:cNvSpPr>
          <p:nvPr/>
        </p:nvSpPr>
        <p:spPr bwMode="auto">
          <a:xfrm>
            <a:off x="7640638" y="3605213"/>
            <a:ext cx="1422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个人经历</a:t>
            </a:r>
            <a:endParaRPr lang="zh-CN" altLang="en-US" sz="20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80" name="文本框 22"/>
          <p:cNvSpPr>
            <a:spLocks noChangeArrowheads="1"/>
          </p:cNvSpPr>
          <p:nvPr/>
        </p:nvSpPr>
        <p:spPr bwMode="auto">
          <a:xfrm>
            <a:off x="9417050" y="3605213"/>
            <a:ext cx="1409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0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未来规划</a:t>
            </a:r>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Group 2"/>
          <p:cNvGrpSpPr/>
          <p:nvPr/>
        </p:nvGrpSpPr>
        <p:grpSpPr bwMode="auto">
          <a:xfrm>
            <a:off x="1073150" y="0"/>
            <a:ext cx="842963" cy="1509713"/>
            <a:chOff x="0" y="0"/>
            <a:chExt cx="1422401" cy="2627086"/>
          </a:xfrm>
        </p:grpSpPr>
        <p:sp>
          <p:nvSpPr>
            <p:cNvPr id="4140" name="任意多边形 3"/>
            <p:cNvSpPr>
              <a:spLocks noChangeArrowheads="1"/>
            </p:cNvSpPr>
            <p:nvPr/>
          </p:nvSpPr>
          <p:spPr bwMode="auto">
            <a:xfrm>
              <a:off x="0" y="0"/>
              <a:ext cx="1422401" cy="2627086"/>
            </a:xfrm>
            <a:custGeom>
              <a:avLst/>
              <a:gdLst>
                <a:gd name="T0" fmla="*/ 0 w 1393372"/>
                <a:gd name="T1" fmla="*/ 0 h 2510971"/>
                <a:gd name="T2" fmla="*/ 1544692 w 1393372"/>
                <a:gd name="T3" fmla="*/ 0 h 2510971"/>
                <a:gd name="T4" fmla="*/ 1544692 w 1393372"/>
                <a:gd name="T5" fmla="*/ 3147782 h 2510971"/>
                <a:gd name="T6" fmla="*/ 1544691 w 1393372"/>
                <a:gd name="T7" fmla="*/ 3147782 h 2510971"/>
                <a:gd name="T8" fmla="*/ 772346 w 1393372"/>
                <a:gd name="T9" fmla="*/ 2686165 h 2510971"/>
                <a:gd name="T10" fmla="*/ 0 w 1393372"/>
                <a:gd name="T11" fmla="*/ 3147782 h 2510971"/>
                <a:gd name="T12" fmla="*/ 0 w 1393372"/>
                <a:gd name="T13" fmla="*/ 0 h 2510971"/>
                <a:gd name="T14" fmla="*/ 0 60000 65536"/>
                <a:gd name="T15" fmla="*/ 0 60000 65536"/>
                <a:gd name="T16" fmla="*/ 0 60000 65536"/>
                <a:gd name="T17" fmla="*/ 0 60000 65536"/>
                <a:gd name="T18" fmla="*/ 0 60000 65536"/>
                <a:gd name="T19" fmla="*/ 0 60000 65536"/>
                <a:gd name="T20" fmla="*/ 0 60000 65536"/>
                <a:gd name="T21" fmla="*/ 0 w 1393372"/>
                <a:gd name="T22" fmla="*/ 0 h 2510971"/>
                <a:gd name="T23" fmla="*/ 1393372 w 1393372"/>
                <a:gd name="T24" fmla="*/ 2510971 h 2510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93372" h="2510971">
                  <a:moveTo>
                    <a:pt x="0" y="0"/>
                  </a:moveTo>
                  <a:lnTo>
                    <a:pt x="1393372" y="0"/>
                  </a:lnTo>
                  <a:lnTo>
                    <a:pt x="1393372" y="2510971"/>
                  </a:lnTo>
                  <a:lnTo>
                    <a:pt x="1393371" y="2510971"/>
                  </a:lnTo>
                  <a:lnTo>
                    <a:pt x="696686" y="2142740"/>
                  </a:lnTo>
                  <a:lnTo>
                    <a:pt x="0" y="2510971"/>
                  </a:lnTo>
                  <a:lnTo>
                    <a:pt x="0" y="0"/>
                  </a:lnTo>
                  <a:close/>
                </a:path>
              </a:pathLst>
            </a:custGeom>
            <a:solidFill>
              <a:srgbClr val="DD6043"/>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6148" name="五角星 4"/>
            <p:cNvSpPr>
              <a:spLocks noChangeArrowheads="1"/>
            </p:cNvSpPr>
            <p:nvPr/>
          </p:nvSpPr>
          <p:spPr bwMode="auto">
            <a:xfrm>
              <a:off x="492884" y="1055254"/>
              <a:ext cx="436632" cy="436466"/>
            </a:xfrm>
            <a:prstGeom prst="star5">
              <a:avLst/>
            </a:prstGeom>
            <a:solidFill>
              <a:schemeClr val="bg1"/>
            </a:solidFill>
            <a:ln>
              <a:noFill/>
            </a:ln>
          </p:spPr>
          <p:txBody>
            <a:bodyPr anchor="ctr"/>
            <a:lstStyle/>
            <a:p>
              <a:pPr algn="ctr">
                <a:buFont typeface="Arial" panose="020B0604020202020204" pitchFamily="34" charset="0"/>
                <a:buNone/>
                <a:defRPr/>
              </a:pPr>
              <a:endParaRPr lang="zh-CN" altLang="zh-CN">
                <a:solidFill>
                  <a:srgbClr val="FFFFFF"/>
                </a:solidFill>
                <a:latin typeface="宋体" panose="02010600030101010101" pitchFamily="2" charset="-122"/>
                <a:sym typeface="宋体" panose="02010600030101010101" pitchFamily="2" charset="-122"/>
              </a:endParaRPr>
            </a:p>
          </p:txBody>
        </p:sp>
      </p:grpSp>
      <p:sp>
        <p:nvSpPr>
          <p:cNvPr id="4099" name="文本框 7"/>
          <p:cNvSpPr>
            <a:spLocks noChangeArrowheads="1"/>
          </p:cNvSpPr>
          <p:nvPr/>
        </p:nvSpPr>
        <p:spPr bwMode="auto">
          <a:xfrm>
            <a:off x="2076450" y="247650"/>
            <a:ext cx="2379663"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sz="6000">
                <a:solidFill>
                  <a:srgbClr val="DD6043"/>
                </a:solidFill>
                <a:latin typeface="Calibri" panose="020F0502020204030204" pitchFamily="34" charset="0"/>
                <a:sym typeface="Calibri" panose="020F0502020204030204" pitchFamily="34" charset="0"/>
              </a:rPr>
              <a:t>Part 1</a:t>
            </a:r>
            <a:endParaRPr lang="zh-CN" altLang="en-US" sz="6000">
              <a:solidFill>
                <a:srgbClr val="DD6043"/>
              </a:solidFill>
              <a:latin typeface="Calibri" panose="020F0502020204030204" pitchFamily="34" charset="0"/>
              <a:sym typeface="宋体" panose="02010600030101010101" pitchFamily="2" charset="-122"/>
            </a:endParaRPr>
          </a:p>
        </p:txBody>
      </p:sp>
      <p:sp>
        <p:nvSpPr>
          <p:cNvPr id="4100" name="文本框 1"/>
          <p:cNvSpPr>
            <a:spLocks noChangeArrowheads="1"/>
          </p:cNvSpPr>
          <p:nvPr/>
        </p:nvSpPr>
        <p:spPr bwMode="auto">
          <a:xfrm>
            <a:off x="5016500" y="1828800"/>
            <a:ext cx="2565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40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性格特质</a:t>
            </a:r>
            <a:endParaRPr lang="zh-CN" altLang="en-US" sz="40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01" name="文本框 2"/>
          <p:cNvSpPr>
            <a:spLocks noChangeArrowheads="1"/>
          </p:cNvSpPr>
          <p:nvPr/>
        </p:nvSpPr>
        <p:spPr bwMode="auto">
          <a:xfrm>
            <a:off x="1333500" y="2717800"/>
            <a:ext cx="9525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anose="020B0604020202020204"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这里输入有关个人性格的描述这里输入有关个人性格的描述这里输入有关个人性格的描述这里输入有关个人性格的描述这里输入有关个人性格的描述</a:t>
            </a:r>
            <a:endParaRPr lang="zh-CN" altLang="en-US" sz="1600">
              <a:solidFill>
                <a:srgbClr val="262626"/>
              </a:solidFill>
              <a:latin typeface="微软雅黑 Light" pitchFamily="34" charset="-122"/>
              <a:ea typeface="微软雅黑 Light" pitchFamily="34" charset="-122"/>
              <a:sym typeface="微软雅黑 Light" pitchFamily="34" charset="-122"/>
            </a:endParaRPr>
          </a:p>
        </p:txBody>
      </p:sp>
      <p:grpSp>
        <p:nvGrpSpPr>
          <p:cNvPr id="4102" name="Group 8"/>
          <p:cNvGrpSpPr/>
          <p:nvPr/>
        </p:nvGrpSpPr>
        <p:grpSpPr bwMode="auto">
          <a:xfrm>
            <a:off x="4343400" y="4038600"/>
            <a:ext cx="1290638" cy="1114425"/>
            <a:chOff x="0" y="0"/>
            <a:chExt cx="1406137" cy="1215491"/>
          </a:xfrm>
        </p:grpSpPr>
        <p:sp>
          <p:nvSpPr>
            <p:cNvPr id="4138" name="矩形 5"/>
            <p:cNvSpPr>
              <a:spLocks noChangeArrowheads="1"/>
            </p:cNvSpPr>
            <p:nvPr/>
          </p:nvSpPr>
          <p:spPr bwMode="auto">
            <a:xfrm rot="2700000">
              <a:off x="195069" y="0"/>
              <a:ext cx="1016000" cy="1016000"/>
            </a:xfrm>
            <a:prstGeom prst="rect">
              <a:avLst/>
            </a:prstGeom>
            <a:noFill/>
            <a:ln w="19050">
              <a:solidFill>
                <a:srgbClr val="385623"/>
              </a:solidFill>
              <a:bevel/>
            </a:ln>
            <a:extLst>
              <a:ext uri="{909E8E84-426E-40DD-AFC4-6F175D3DCCD1}">
                <a14:hiddenFill xmlns:a14="http://schemas.microsoft.com/office/drawing/2010/main">
                  <a:solidFill>
                    <a:srgbClr val="FFFFFF"/>
                  </a:solidFill>
                </a14:hiddenFill>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4139" name="任意多边形 10"/>
            <p:cNvSpPr>
              <a:spLocks noChangeArrowheads="1"/>
            </p:cNvSpPr>
            <p:nvPr/>
          </p:nvSpPr>
          <p:spPr bwMode="auto">
            <a:xfrm>
              <a:off x="0" y="214136"/>
              <a:ext cx="1406137" cy="1001355"/>
            </a:xfrm>
            <a:custGeom>
              <a:avLst/>
              <a:gdLst>
                <a:gd name="T0" fmla="*/ 273595 w 1436841"/>
                <a:gd name="T1" fmla="*/ 0 h 1023220"/>
                <a:gd name="T2" fmla="*/ 1016148 w 1436841"/>
                <a:gd name="T3" fmla="*/ 0 h 1023220"/>
                <a:gd name="T4" fmla="*/ 1289744 w 1436841"/>
                <a:gd name="T5" fmla="*/ 273595 h 1023220"/>
                <a:gd name="T6" fmla="*/ 644871 w 1436841"/>
                <a:gd name="T7" fmla="*/ 918468 h 1023220"/>
                <a:gd name="T8" fmla="*/ 0 w 1436841"/>
                <a:gd name="T9" fmla="*/ 273595 h 1023220"/>
                <a:gd name="T10" fmla="*/ 0 60000 65536"/>
                <a:gd name="T11" fmla="*/ 0 60000 65536"/>
                <a:gd name="T12" fmla="*/ 0 60000 65536"/>
                <a:gd name="T13" fmla="*/ 0 60000 65536"/>
                <a:gd name="T14" fmla="*/ 0 60000 65536"/>
                <a:gd name="T15" fmla="*/ 0 w 1436841"/>
                <a:gd name="T16" fmla="*/ 0 h 1023220"/>
                <a:gd name="T17" fmla="*/ 1436841 w 1436841"/>
                <a:gd name="T18" fmla="*/ 1023220 h 1023220"/>
              </a:gdLst>
              <a:ahLst/>
              <a:cxnLst>
                <a:cxn ang="T10">
                  <a:pos x="T0" y="T1"/>
                </a:cxn>
                <a:cxn ang="T11">
                  <a:pos x="T2" y="T3"/>
                </a:cxn>
                <a:cxn ang="T12">
                  <a:pos x="T4" y="T5"/>
                </a:cxn>
                <a:cxn ang="T13">
                  <a:pos x="T6" y="T7"/>
                </a:cxn>
                <a:cxn ang="T14">
                  <a:pos x="T8" y="T9"/>
                </a:cxn>
              </a:cxnLst>
              <a:rect l="T15" t="T16" r="T17" b="T18"/>
              <a:pathLst>
                <a:path w="1436841" h="1023220">
                  <a:moveTo>
                    <a:pt x="304799" y="0"/>
                  </a:moveTo>
                  <a:lnTo>
                    <a:pt x="1132042" y="0"/>
                  </a:lnTo>
                  <a:lnTo>
                    <a:pt x="1436841" y="304799"/>
                  </a:lnTo>
                  <a:lnTo>
                    <a:pt x="718420" y="1023220"/>
                  </a:lnTo>
                  <a:lnTo>
                    <a:pt x="0" y="304799"/>
                  </a:lnTo>
                  <a:lnTo>
                    <a:pt x="304799" y="0"/>
                  </a:lnTo>
                  <a:close/>
                </a:path>
              </a:pathLst>
            </a:custGeom>
            <a:solidFill>
              <a:srgbClr val="70AD47"/>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grpSp>
      <p:grpSp>
        <p:nvGrpSpPr>
          <p:cNvPr id="4103" name="Group 11"/>
          <p:cNvGrpSpPr/>
          <p:nvPr/>
        </p:nvGrpSpPr>
        <p:grpSpPr bwMode="auto">
          <a:xfrm>
            <a:off x="6542088" y="4038600"/>
            <a:ext cx="1265237" cy="1114425"/>
            <a:chOff x="0" y="0"/>
            <a:chExt cx="1264958" cy="1114795"/>
          </a:xfrm>
        </p:grpSpPr>
        <p:sp>
          <p:nvSpPr>
            <p:cNvPr id="4136" name="矩形 16"/>
            <p:cNvSpPr>
              <a:spLocks noChangeArrowheads="1"/>
            </p:cNvSpPr>
            <p:nvPr/>
          </p:nvSpPr>
          <p:spPr bwMode="auto">
            <a:xfrm rot="2700000">
              <a:off x="166587" y="0"/>
              <a:ext cx="931832" cy="931832"/>
            </a:xfrm>
            <a:prstGeom prst="rect">
              <a:avLst/>
            </a:prstGeom>
            <a:noFill/>
            <a:ln w="19050">
              <a:solidFill>
                <a:srgbClr val="385623"/>
              </a:solidFill>
              <a:bevel/>
            </a:ln>
            <a:extLst>
              <a:ext uri="{909E8E84-426E-40DD-AFC4-6F175D3DCCD1}">
                <a14:hiddenFill xmlns:a14="http://schemas.microsoft.com/office/drawing/2010/main">
                  <a:solidFill>
                    <a:srgbClr val="FFFFFF"/>
                  </a:solidFill>
                </a14:hiddenFill>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4137" name="任意多边形 19"/>
            <p:cNvSpPr>
              <a:spLocks noChangeArrowheads="1"/>
            </p:cNvSpPr>
            <p:nvPr/>
          </p:nvSpPr>
          <p:spPr bwMode="auto">
            <a:xfrm>
              <a:off x="0" y="482315"/>
              <a:ext cx="1264958" cy="632480"/>
            </a:xfrm>
            <a:custGeom>
              <a:avLst/>
              <a:gdLst>
                <a:gd name="T0" fmla="*/ 0 w 1305063"/>
                <a:gd name="T1" fmla="*/ 0 h 652532"/>
                <a:gd name="T2" fmla="*/ 1116489 w 1305063"/>
                <a:gd name="T3" fmla="*/ 0 h 652532"/>
                <a:gd name="T4" fmla="*/ 558245 w 1305063"/>
                <a:gd name="T5" fmla="*/ 558247 h 652532"/>
                <a:gd name="T6" fmla="*/ 0 60000 65536"/>
                <a:gd name="T7" fmla="*/ 0 60000 65536"/>
                <a:gd name="T8" fmla="*/ 0 60000 65536"/>
                <a:gd name="T9" fmla="*/ 0 w 1305063"/>
                <a:gd name="T10" fmla="*/ 0 h 652532"/>
                <a:gd name="T11" fmla="*/ 1305063 w 1305063"/>
                <a:gd name="T12" fmla="*/ 652532 h 652532"/>
              </a:gdLst>
              <a:ahLst/>
              <a:cxnLst>
                <a:cxn ang="T6">
                  <a:pos x="T0" y="T1"/>
                </a:cxn>
                <a:cxn ang="T7">
                  <a:pos x="T2" y="T3"/>
                </a:cxn>
                <a:cxn ang="T8">
                  <a:pos x="T4" y="T5"/>
                </a:cxn>
              </a:cxnLst>
              <a:rect l="T9" t="T10" r="T11" b="T12"/>
              <a:pathLst>
                <a:path w="1305063" h="652532">
                  <a:moveTo>
                    <a:pt x="0" y="0"/>
                  </a:moveTo>
                  <a:lnTo>
                    <a:pt x="1305063" y="0"/>
                  </a:lnTo>
                  <a:lnTo>
                    <a:pt x="652531" y="652532"/>
                  </a:lnTo>
                  <a:lnTo>
                    <a:pt x="0" y="0"/>
                  </a:lnTo>
                  <a:close/>
                </a:path>
              </a:pathLst>
            </a:custGeom>
            <a:solidFill>
              <a:srgbClr val="70AD47"/>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grpSp>
      <p:grpSp>
        <p:nvGrpSpPr>
          <p:cNvPr id="4104" name="Group 14"/>
          <p:cNvGrpSpPr/>
          <p:nvPr/>
        </p:nvGrpSpPr>
        <p:grpSpPr bwMode="auto">
          <a:xfrm>
            <a:off x="8707438" y="4038600"/>
            <a:ext cx="971550" cy="1114425"/>
            <a:chOff x="0" y="0"/>
            <a:chExt cx="971158" cy="1114795"/>
          </a:xfrm>
        </p:grpSpPr>
        <p:sp>
          <p:nvSpPr>
            <p:cNvPr id="4134" name="矩形 20"/>
            <p:cNvSpPr>
              <a:spLocks noChangeArrowheads="1"/>
            </p:cNvSpPr>
            <p:nvPr/>
          </p:nvSpPr>
          <p:spPr bwMode="auto">
            <a:xfrm rot="2700000">
              <a:off x="19663" y="0"/>
              <a:ext cx="931832" cy="931832"/>
            </a:xfrm>
            <a:prstGeom prst="rect">
              <a:avLst/>
            </a:prstGeom>
            <a:noFill/>
            <a:ln w="19050">
              <a:solidFill>
                <a:srgbClr val="385623"/>
              </a:solidFill>
              <a:bevel/>
            </a:ln>
            <a:extLst>
              <a:ext uri="{909E8E84-426E-40DD-AFC4-6F175D3DCCD1}">
                <a14:hiddenFill xmlns:a14="http://schemas.microsoft.com/office/drawing/2010/main">
                  <a:solidFill>
                    <a:srgbClr val="FFFFFF"/>
                  </a:solidFill>
                </a14:hiddenFill>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4135" name="任意多边形 25"/>
            <p:cNvSpPr>
              <a:spLocks noChangeArrowheads="1"/>
            </p:cNvSpPr>
            <p:nvPr/>
          </p:nvSpPr>
          <p:spPr bwMode="auto">
            <a:xfrm>
              <a:off x="0" y="629215"/>
              <a:ext cx="971158" cy="485580"/>
            </a:xfrm>
            <a:custGeom>
              <a:avLst/>
              <a:gdLst>
                <a:gd name="T0" fmla="*/ 0 w 1011263"/>
                <a:gd name="T1" fmla="*/ 0 h 505632"/>
                <a:gd name="T2" fmla="*/ 826024 w 1011263"/>
                <a:gd name="T3" fmla="*/ 0 h 505632"/>
                <a:gd name="T4" fmla="*/ 413012 w 1011263"/>
                <a:gd name="T5" fmla="*/ 413015 h 505632"/>
                <a:gd name="T6" fmla="*/ 0 60000 65536"/>
                <a:gd name="T7" fmla="*/ 0 60000 65536"/>
                <a:gd name="T8" fmla="*/ 0 60000 65536"/>
                <a:gd name="T9" fmla="*/ 0 w 1011263"/>
                <a:gd name="T10" fmla="*/ 0 h 505632"/>
                <a:gd name="T11" fmla="*/ 1011263 w 1011263"/>
                <a:gd name="T12" fmla="*/ 505632 h 505632"/>
              </a:gdLst>
              <a:ahLst/>
              <a:cxnLst>
                <a:cxn ang="T6">
                  <a:pos x="T0" y="T1"/>
                </a:cxn>
                <a:cxn ang="T7">
                  <a:pos x="T2" y="T3"/>
                </a:cxn>
                <a:cxn ang="T8">
                  <a:pos x="T4" y="T5"/>
                </a:cxn>
              </a:cxnLst>
              <a:rect l="T9" t="T10" r="T11" b="T12"/>
              <a:pathLst>
                <a:path w="1011263" h="505632">
                  <a:moveTo>
                    <a:pt x="0" y="0"/>
                  </a:moveTo>
                  <a:lnTo>
                    <a:pt x="1011263" y="0"/>
                  </a:lnTo>
                  <a:lnTo>
                    <a:pt x="505631" y="505632"/>
                  </a:lnTo>
                  <a:lnTo>
                    <a:pt x="0" y="0"/>
                  </a:lnTo>
                  <a:close/>
                </a:path>
              </a:pathLst>
            </a:custGeom>
            <a:solidFill>
              <a:srgbClr val="70AD47"/>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grpSp>
      <p:sp>
        <p:nvSpPr>
          <p:cNvPr id="4105" name="矩形 28"/>
          <p:cNvSpPr>
            <a:spLocks noChangeArrowheads="1"/>
          </p:cNvSpPr>
          <p:nvPr/>
        </p:nvSpPr>
        <p:spPr bwMode="auto">
          <a:xfrm rot="2700000">
            <a:off x="2530475" y="4038600"/>
            <a:ext cx="930275" cy="930275"/>
          </a:xfrm>
          <a:prstGeom prst="rect">
            <a:avLst/>
          </a:prstGeom>
          <a:solidFill>
            <a:srgbClr val="70AD47"/>
          </a:solidFill>
          <a:ln w="19050">
            <a:solidFill>
              <a:srgbClr val="385623"/>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4106" name="文本框 31"/>
          <p:cNvSpPr>
            <a:spLocks noChangeArrowheads="1"/>
          </p:cNvSpPr>
          <p:nvPr/>
        </p:nvSpPr>
        <p:spPr bwMode="auto">
          <a:xfrm>
            <a:off x="2657475" y="5162550"/>
            <a:ext cx="8048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a:solidFill>
                  <a:srgbClr val="5CAD44"/>
                </a:solidFill>
                <a:latin typeface="Calibri" panose="020F0502020204030204" pitchFamily="34" charset="0"/>
                <a:sym typeface="Calibri" panose="020F0502020204030204" pitchFamily="34" charset="0"/>
              </a:rPr>
              <a:t>100%</a:t>
            </a:r>
            <a:endParaRPr lang="zh-CN" altLang="en-US">
              <a:solidFill>
                <a:srgbClr val="5CAD44"/>
              </a:solidFill>
              <a:latin typeface="Calibri" panose="020F0502020204030204" pitchFamily="34" charset="0"/>
              <a:sym typeface="宋体" panose="02010600030101010101" pitchFamily="2" charset="-122"/>
            </a:endParaRPr>
          </a:p>
        </p:txBody>
      </p:sp>
      <p:sp>
        <p:nvSpPr>
          <p:cNvPr id="4107" name="文本框 32"/>
          <p:cNvSpPr>
            <a:spLocks noChangeArrowheads="1"/>
          </p:cNvSpPr>
          <p:nvPr/>
        </p:nvSpPr>
        <p:spPr bwMode="auto">
          <a:xfrm>
            <a:off x="4721225" y="5162550"/>
            <a:ext cx="8048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a:solidFill>
                  <a:srgbClr val="5CAD44"/>
                </a:solidFill>
                <a:latin typeface="Calibri" panose="020F0502020204030204" pitchFamily="34" charset="0"/>
                <a:sym typeface="Calibri" panose="020F0502020204030204" pitchFamily="34" charset="0"/>
              </a:rPr>
              <a:t>80%</a:t>
            </a:r>
            <a:endParaRPr lang="zh-CN" altLang="en-US">
              <a:solidFill>
                <a:srgbClr val="5CAD44"/>
              </a:solidFill>
              <a:latin typeface="Calibri" panose="020F0502020204030204" pitchFamily="34" charset="0"/>
              <a:sym typeface="宋体" panose="02010600030101010101" pitchFamily="2" charset="-122"/>
            </a:endParaRPr>
          </a:p>
        </p:txBody>
      </p:sp>
      <p:sp>
        <p:nvSpPr>
          <p:cNvPr id="4108" name="文本框 33"/>
          <p:cNvSpPr>
            <a:spLocks noChangeArrowheads="1"/>
          </p:cNvSpPr>
          <p:nvPr/>
        </p:nvSpPr>
        <p:spPr bwMode="auto">
          <a:xfrm>
            <a:off x="6935788" y="5162550"/>
            <a:ext cx="8048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a:solidFill>
                  <a:srgbClr val="5CAD44"/>
                </a:solidFill>
                <a:latin typeface="Calibri" panose="020F0502020204030204" pitchFamily="34" charset="0"/>
                <a:sym typeface="Calibri" panose="020F0502020204030204" pitchFamily="34" charset="0"/>
              </a:rPr>
              <a:t>50%</a:t>
            </a:r>
            <a:endParaRPr lang="zh-CN" altLang="en-US">
              <a:solidFill>
                <a:srgbClr val="5CAD44"/>
              </a:solidFill>
              <a:latin typeface="Calibri" panose="020F0502020204030204" pitchFamily="34" charset="0"/>
              <a:sym typeface="宋体" panose="02010600030101010101" pitchFamily="2" charset="-122"/>
            </a:endParaRPr>
          </a:p>
        </p:txBody>
      </p:sp>
      <p:sp>
        <p:nvSpPr>
          <p:cNvPr id="4109" name="文本框 34"/>
          <p:cNvSpPr>
            <a:spLocks noChangeArrowheads="1"/>
          </p:cNvSpPr>
          <p:nvPr/>
        </p:nvSpPr>
        <p:spPr bwMode="auto">
          <a:xfrm>
            <a:off x="8931275" y="5162550"/>
            <a:ext cx="806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a:solidFill>
                  <a:srgbClr val="5CAD44"/>
                </a:solidFill>
                <a:latin typeface="Calibri" panose="020F0502020204030204" pitchFamily="34" charset="0"/>
                <a:sym typeface="Calibri" panose="020F0502020204030204" pitchFamily="34" charset="0"/>
              </a:rPr>
              <a:t>30%</a:t>
            </a:r>
            <a:endParaRPr lang="zh-CN" altLang="en-US">
              <a:solidFill>
                <a:srgbClr val="5CAD44"/>
              </a:solidFill>
              <a:latin typeface="Calibri" panose="020F0502020204030204" pitchFamily="34" charset="0"/>
              <a:sym typeface="宋体" panose="02010600030101010101" pitchFamily="2" charset="-122"/>
            </a:endParaRPr>
          </a:p>
        </p:txBody>
      </p:sp>
      <p:sp>
        <p:nvSpPr>
          <p:cNvPr id="4110" name="文本框 36"/>
          <p:cNvSpPr>
            <a:spLocks noChangeArrowheads="1"/>
          </p:cNvSpPr>
          <p:nvPr/>
        </p:nvSpPr>
        <p:spPr bwMode="auto">
          <a:xfrm>
            <a:off x="2468563" y="5543550"/>
            <a:ext cx="12017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蠢傻呆萌</a:t>
            </a:r>
            <a:endParaRPr lang="zh-CN" altLang="en-US">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11" name="文本框 38"/>
          <p:cNvSpPr>
            <a:spLocks noChangeArrowheads="1"/>
          </p:cNvSpPr>
          <p:nvPr/>
        </p:nvSpPr>
        <p:spPr bwMode="auto">
          <a:xfrm>
            <a:off x="4416425" y="5543550"/>
            <a:ext cx="1200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活泼可爱</a:t>
            </a:r>
            <a:endParaRPr lang="zh-CN" altLang="en-US">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12" name="文本框 39"/>
          <p:cNvSpPr>
            <a:spLocks noChangeArrowheads="1"/>
          </p:cNvSpPr>
          <p:nvPr/>
        </p:nvSpPr>
        <p:spPr bwMode="auto">
          <a:xfrm>
            <a:off x="6573838" y="5543550"/>
            <a:ext cx="1200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风趣幽默</a:t>
            </a:r>
            <a:endParaRPr lang="zh-CN" altLang="en-US">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13" name="文本框 40"/>
          <p:cNvSpPr>
            <a:spLocks noChangeArrowheads="1"/>
          </p:cNvSpPr>
          <p:nvPr/>
        </p:nvSpPr>
        <p:spPr bwMode="auto">
          <a:xfrm>
            <a:off x="8651875" y="5543550"/>
            <a:ext cx="1200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多愁善感</a:t>
            </a:r>
            <a:endParaRPr lang="zh-CN" altLang="en-US"/>
          </a:p>
        </p:txBody>
      </p:sp>
      <p:grpSp>
        <p:nvGrpSpPr>
          <p:cNvPr id="4114" name="Group 26"/>
          <p:cNvGrpSpPr/>
          <p:nvPr/>
        </p:nvGrpSpPr>
        <p:grpSpPr bwMode="auto">
          <a:xfrm>
            <a:off x="2709863" y="4248150"/>
            <a:ext cx="123825" cy="263525"/>
            <a:chOff x="0" y="0"/>
            <a:chExt cx="203200" cy="431800"/>
          </a:xfrm>
        </p:grpSpPr>
        <p:sp>
          <p:nvSpPr>
            <p:cNvPr id="4132" name="椭圆 45" hidden="1"/>
            <p:cNvSpPr>
              <a:spLocks noChangeArrowheads="1"/>
            </p:cNvSpPr>
            <p:nvPr/>
          </p:nvSpPr>
          <p:spPr bwMode="auto">
            <a:xfrm>
              <a:off x="0" y="0"/>
              <a:ext cx="203200" cy="431800"/>
            </a:xfrm>
            <a:prstGeom prst="ellipse">
              <a:avLst/>
            </a:prstGeom>
            <a:solidFill>
              <a:schemeClr val="bg1"/>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4133" name="椭圆 47"/>
            <p:cNvSpPr>
              <a:spLocks noChangeArrowheads="1"/>
            </p:cNvSpPr>
            <p:nvPr/>
          </p:nvSpPr>
          <p:spPr bwMode="auto">
            <a:xfrm>
              <a:off x="31825" y="76350"/>
              <a:ext cx="139550" cy="139550"/>
            </a:xfrm>
            <a:prstGeom prst="ellipse">
              <a:avLst/>
            </a:prstGeom>
            <a:solidFill>
              <a:schemeClr val="tx1"/>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4115" name="Group 29"/>
          <p:cNvGrpSpPr/>
          <p:nvPr/>
        </p:nvGrpSpPr>
        <p:grpSpPr bwMode="auto">
          <a:xfrm>
            <a:off x="3113088" y="4248150"/>
            <a:ext cx="123825" cy="263525"/>
            <a:chOff x="0" y="0"/>
            <a:chExt cx="203200" cy="431800"/>
          </a:xfrm>
        </p:grpSpPr>
        <p:sp>
          <p:nvSpPr>
            <p:cNvPr id="4130" name="椭圆 53" hidden="1"/>
            <p:cNvSpPr>
              <a:spLocks noChangeArrowheads="1"/>
            </p:cNvSpPr>
            <p:nvPr/>
          </p:nvSpPr>
          <p:spPr bwMode="auto">
            <a:xfrm>
              <a:off x="0" y="0"/>
              <a:ext cx="203200" cy="431800"/>
            </a:xfrm>
            <a:prstGeom prst="ellipse">
              <a:avLst/>
            </a:prstGeom>
            <a:solidFill>
              <a:schemeClr val="bg1"/>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4131" name="椭圆 54"/>
            <p:cNvSpPr>
              <a:spLocks noChangeArrowheads="1"/>
            </p:cNvSpPr>
            <p:nvPr/>
          </p:nvSpPr>
          <p:spPr bwMode="auto">
            <a:xfrm>
              <a:off x="31825" y="76350"/>
              <a:ext cx="139550" cy="139550"/>
            </a:xfrm>
            <a:prstGeom prst="ellipse">
              <a:avLst/>
            </a:prstGeom>
            <a:solidFill>
              <a:schemeClr val="tx1"/>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4116" name="椭圆 56"/>
          <p:cNvSpPr>
            <a:spLocks noChangeArrowheads="1"/>
          </p:cNvSpPr>
          <p:nvPr/>
        </p:nvSpPr>
        <p:spPr bwMode="auto">
          <a:xfrm>
            <a:off x="4721225" y="4248150"/>
            <a:ext cx="123825" cy="263525"/>
          </a:xfrm>
          <a:prstGeom prst="ellipse">
            <a:avLst/>
          </a:prstGeom>
          <a:solidFill>
            <a:schemeClr val="bg1"/>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4117" name="椭圆 59"/>
          <p:cNvSpPr>
            <a:spLocks noChangeArrowheads="1"/>
          </p:cNvSpPr>
          <p:nvPr/>
        </p:nvSpPr>
        <p:spPr bwMode="auto">
          <a:xfrm>
            <a:off x="5122863" y="4248150"/>
            <a:ext cx="123825" cy="263525"/>
          </a:xfrm>
          <a:prstGeom prst="ellipse">
            <a:avLst/>
          </a:prstGeom>
          <a:solidFill>
            <a:schemeClr val="bg1"/>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4118" name="Group 36"/>
          <p:cNvGrpSpPr/>
          <p:nvPr/>
        </p:nvGrpSpPr>
        <p:grpSpPr bwMode="auto">
          <a:xfrm>
            <a:off x="6935788" y="4248150"/>
            <a:ext cx="123825" cy="263525"/>
            <a:chOff x="0" y="0"/>
            <a:chExt cx="203200" cy="431800"/>
          </a:xfrm>
        </p:grpSpPr>
        <p:sp>
          <p:nvSpPr>
            <p:cNvPr id="4128" name="椭圆 64"/>
            <p:cNvSpPr>
              <a:spLocks noChangeArrowheads="1"/>
            </p:cNvSpPr>
            <p:nvPr/>
          </p:nvSpPr>
          <p:spPr bwMode="auto">
            <a:xfrm>
              <a:off x="0" y="0"/>
              <a:ext cx="203200" cy="431800"/>
            </a:xfrm>
            <a:prstGeom prst="ellipse">
              <a:avLst/>
            </a:prstGeom>
            <a:solidFill>
              <a:schemeClr val="bg1"/>
            </a:solidFill>
            <a:ln w="12700">
              <a:solidFill>
                <a:schemeClr val="tx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4129" name="椭圆 65"/>
            <p:cNvSpPr>
              <a:spLocks noChangeArrowheads="1"/>
            </p:cNvSpPr>
            <p:nvPr/>
          </p:nvSpPr>
          <p:spPr bwMode="auto">
            <a:xfrm>
              <a:off x="31825" y="76350"/>
              <a:ext cx="139550" cy="139550"/>
            </a:xfrm>
            <a:prstGeom prst="ellipse">
              <a:avLst/>
            </a:prstGeom>
            <a:solidFill>
              <a:schemeClr val="tx1"/>
            </a:solidFill>
            <a:ln w="12700">
              <a:solidFill>
                <a:schemeClr val="tx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4119" name="Group 39"/>
          <p:cNvGrpSpPr/>
          <p:nvPr/>
        </p:nvGrpSpPr>
        <p:grpSpPr bwMode="auto">
          <a:xfrm>
            <a:off x="7337425" y="4248150"/>
            <a:ext cx="123825" cy="263525"/>
            <a:chOff x="0" y="0"/>
            <a:chExt cx="203200" cy="431800"/>
          </a:xfrm>
        </p:grpSpPr>
        <p:sp>
          <p:nvSpPr>
            <p:cNvPr id="4126" name="椭圆 67"/>
            <p:cNvSpPr>
              <a:spLocks noChangeArrowheads="1"/>
            </p:cNvSpPr>
            <p:nvPr/>
          </p:nvSpPr>
          <p:spPr bwMode="auto">
            <a:xfrm>
              <a:off x="0" y="0"/>
              <a:ext cx="203200" cy="431800"/>
            </a:xfrm>
            <a:prstGeom prst="ellipse">
              <a:avLst/>
            </a:prstGeom>
            <a:solidFill>
              <a:schemeClr val="bg1"/>
            </a:solidFill>
            <a:ln w="12700">
              <a:solidFill>
                <a:schemeClr val="tx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4127" name="椭圆 68"/>
            <p:cNvSpPr>
              <a:spLocks noChangeArrowheads="1"/>
            </p:cNvSpPr>
            <p:nvPr/>
          </p:nvSpPr>
          <p:spPr bwMode="auto">
            <a:xfrm>
              <a:off x="31825" y="76350"/>
              <a:ext cx="139550" cy="139550"/>
            </a:xfrm>
            <a:prstGeom prst="ellipse">
              <a:avLst/>
            </a:prstGeom>
            <a:solidFill>
              <a:schemeClr val="tx1"/>
            </a:solidFill>
            <a:ln w="12700">
              <a:solidFill>
                <a:schemeClr val="tx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4120" name="Group 42"/>
          <p:cNvGrpSpPr/>
          <p:nvPr/>
        </p:nvGrpSpPr>
        <p:grpSpPr bwMode="auto">
          <a:xfrm>
            <a:off x="8902700" y="4371975"/>
            <a:ext cx="227013" cy="44450"/>
            <a:chOff x="0" y="0"/>
            <a:chExt cx="406025" cy="33969"/>
          </a:xfrm>
        </p:grpSpPr>
        <p:sp>
          <p:nvSpPr>
            <p:cNvPr id="4124" name="直接连接符 73"/>
            <p:cNvSpPr>
              <a:spLocks noChangeShapeType="1"/>
            </p:cNvSpPr>
            <p:nvPr/>
          </p:nvSpPr>
          <p:spPr bwMode="auto">
            <a:xfrm>
              <a:off x="44074" y="0"/>
              <a:ext cx="361951" cy="1"/>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a:p>
          </p:txBody>
        </p:sp>
        <p:sp>
          <p:nvSpPr>
            <p:cNvPr id="4125" name="直接连接符 74"/>
            <p:cNvSpPr>
              <a:spLocks noChangeShapeType="1"/>
            </p:cNvSpPr>
            <p:nvPr/>
          </p:nvSpPr>
          <p:spPr bwMode="auto">
            <a:xfrm>
              <a:off x="0" y="33969"/>
              <a:ext cx="361949" cy="1"/>
            </a:xfrm>
            <a:prstGeom prst="line">
              <a:avLst/>
            </a:prstGeom>
            <a:noFill/>
            <a:ln w="19050">
              <a:solidFill>
                <a:schemeClr val="tx1"/>
              </a:solidFill>
              <a:bevel/>
            </a:ln>
            <a:extLst>
              <a:ext uri="{909E8E84-426E-40DD-AFC4-6F175D3DCCD1}">
                <a14:hiddenFill xmlns:a14="http://schemas.microsoft.com/office/drawing/2010/main">
                  <a:noFill/>
                </a14:hiddenFill>
              </a:ext>
            </a:extLst>
          </p:spPr>
          <p:txBody>
            <a:bodyPr/>
            <a:lstStyle/>
            <a:p>
              <a:endParaRPr lang="zh-CN" altLang="en-US"/>
            </a:p>
          </p:txBody>
        </p:sp>
      </p:grpSp>
      <p:grpSp>
        <p:nvGrpSpPr>
          <p:cNvPr id="4121" name="Group 45"/>
          <p:cNvGrpSpPr/>
          <p:nvPr/>
        </p:nvGrpSpPr>
        <p:grpSpPr bwMode="auto">
          <a:xfrm>
            <a:off x="9232900" y="4371975"/>
            <a:ext cx="234950" cy="44450"/>
            <a:chOff x="0" y="0"/>
            <a:chExt cx="420462" cy="33969"/>
          </a:xfrm>
        </p:grpSpPr>
        <p:sp>
          <p:nvSpPr>
            <p:cNvPr id="4122" name="直接连接符 77"/>
            <p:cNvSpPr>
              <a:spLocks noChangeShapeType="1"/>
            </p:cNvSpPr>
            <p:nvPr/>
          </p:nvSpPr>
          <p:spPr bwMode="auto">
            <a:xfrm>
              <a:off x="0" y="0"/>
              <a:ext cx="361954" cy="1"/>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a:p>
          </p:txBody>
        </p:sp>
        <p:sp>
          <p:nvSpPr>
            <p:cNvPr id="4123" name="直接连接符 78"/>
            <p:cNvSpPr>
              <a:spLocks noChangeShapeType="1"/>
            </p:cNvSpPr>
            <p:nvPr/>
          </p:nvSpPr>
          <p:spPr bwMode="auto">
            <a:xfrm>
              <a:off x="58513" y="33969"/>
              <a:ext cx="361949" cy="1"/>
            </a:xfrm>
            <a:prstGeom prst="line">
              <a:avLst/>
            </a:prstGeom>
            <a:noFill/>
            <a:ln w="19050">
              <a:solidFill>
                <a:schemeClr val="tx1"/>
              </a:solidFill>
              <a:bevel/>
            </a:ln>
            <a:extLst>
              <a:ext uri="{909E8E84-426E-40DD-AFC4-6F175D3DCCD1}">
                <a14:hiddenFill xmlns:a14="http://schemas.microsoft.com/office/drawing/2010/main">
                  <a:noFill/>
                </a14:hiddenFill>
              </a:ext>
            </a:extLst>
          </p:spPr>
          <p:txBody>
            <a:bodyPr/>
            <a:lstStyle/>
            <a:p>
              <a:endParaRPr lang="zh-CN" altLang="en-US"/>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任意多边形 5"/>
          <p:cNvSpPr>
            <a:spLocks noChangeArrowheads="1"/>
          </p:cNvSpPr>
          <p:nvPr/>
        </p:nvSpPr>
        <p:spPr bwMode="auto">
          <a:xfrm rot="10800000">
            <a:off x="0" y="0"/>
            <a:ext cx="12192000" cy="3951288"/>
          </a:xfrm>
          <a:custGeom>
            <a:avLst/>
            <a:gdLst>
              <a:gd name="T0" fmla="*/ 12192000 w 12192000"/>
              <a:gd name="T1" fmla="*/ 3949816 h 3951656"/>
              <a:gd name="T2" fmla="*/ 0 w 12192000"/>
              <a:gd name="T3" fmla="*/ 3949816 h 3951656"/>
              <a:gd name="T4" fmla="*/ 0 w 12192000"/>
              <a:gd name="T5" fmla="*/ 382776 h 3951656"/>
              <a:gd name="T6" fmla="*/ 5829300 w 12192000"/>
              <a:gd name="T7" fmla="*/ 382776 h 3951656"/>
              <a:gd name="T8" fmla="*/ 6096000 w 12192000"/>
              <a:gd name="T9" fmla="*/ 0 h 3951656"/>
              <a:gd name="T10" fmla="*/ 6362700 w 12192000"/>
              <a:gd name="T11" fmla="*/ 382776 h 3951656"/>
              <a:gd name="T12" fmla="*/ 12192000 w 12192000"/>
              <a:gd name="T13" fmla="*/ 382776 h 3951656"/>
              <a:gd name="T14" fmla="*/ 0 60000 65536"/>
              <a:gd name="T15" fmla="*/ 0 60000 65536"/>
              <a:gd name="T16" fmla="*/ 0 60000 65536"/>
              <a:gd name="T17" fmla="*/ 0 60000 65536"/>
              <a:gd name="T18" fmla="*/ 0 60000 65536"/>
              <a:gd name="T19" fmla="*/ 0 60000 65536"/>
              <a:gd name="T20" fmla="*/ 0 60000 65536"/>
              <a:gd name="T21" fmla="*/ 0 w 12192000"/>
              <a:gd name="T22" fmla="*/ 0 h 3951656"/>
              <a:gd name="T23" fmla="*/ 12192000 w 12192000"/>
              <a:gd name="T24" fmla="*/ 3951656 h 395165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192000" h="3951656">
                <a:moveTo>
                  <a:pt x="12192000" y="3951656"/>
                </a:moveTo>
                <a:lnTo>
                  <a:pt x="0" y="3951656"/>
                </a:lnTo>
                <a:lnTo>
                  <a:pt x="0" y="382956"/>
                </a:lnTo>
                <a:lnTo>
                  <a:pt x="5829300" y="382956"/>
                </a:lnTo>
                <a:lnTo>
                  <a:pt x="6096000" y="0"/>
                </a:lnTo>
                <a:lnTo>
                  <a:pt x="6362700" y="382956"/>
                </a:lnTo>
                <a:lnTo>
                  <a:pt x="12192000" y="382956"/>
                </a:lnTo>
                <a:lnTo>
                  <a:pt x="12192000" y="3951656"/>
                </a:lnTo>
                <a:close/>
              </a:path>
            </a:pathLst>
          </a:custGeom>
          <a:solidFill>
            <a:srgbClr val="70AD47"/>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5123" name="矩形 53"/>
          <p:cNvSpPr>
            <a:spLocks noChangeArrowheads="1"/>
          </p:cNvSpPr>
          <p:nvPr/>
        </p:nvSpPr>
        <p:spPr bwMode="auto">
          <a:xfrm>
            <a:off x="2136775" y="300038"/>
            <a:ext cx="1670050" cy="2698750"/>
          </a:xfrm>
          <a:prstGeom prst="rect">
            <a:avLst/>
          </a:prstGeom>
          <a:solidFill>
            <a:srgbClr val="FFFFFF">
              <a:alpha val="20000"/>
            </a:srgbClr>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5124" name="文本框 16"/>
          <p:cNvSpPr>
            <a:spLocks noChangeArrowheads="1"/>
          </p:cNvSpPr>
          <p:nvPr/>
        </p:nvSpPr>
        <p:spPr bwMode="auto">
          <a:xfrm>
            <a:off x="2657475" y="1974850"/>
            <a:ext cx="8048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a:solidFill>
                  <a:schemeClr val="bg1"/>
                </a:solidFill>
                <a:latin typeface="Calibri" panose="020F0502020204030204" pitchFamily="34" charset="0"/>
                <a:sym typeface="Calibri" panose="020F0502020204030204" pitchFamily="34" charset="0"/>
              </a:rPr>
              <a:t>100%</a:t>
            </a:r>
            <a:endParaRPr lang="zh-CN" altLang="en-US">
              <a:solidFill>
                <a:schemeClr val="bg1"/>
              </a:solidFill>
              <a:latin typeface="Calibri" panose="020F0502020204030204" pitchFamily="34" charset="0"/>
              <a:sym typeface="宋体" panose="02010600030101010101" pitchFamily="2" charset="-122"/>
            </a:endParaRPr>
          </a:p>
        </p:txBody>
      </p:sp>
      <p:sp>
        <p:nvSpPr>
          <p:cNvPr id="5125" name="文本框 17"/>
          <p:cNvSpPr>
            <a:spLocks noChangeArrowheads="1"/>
          </p:cNvSpPr>
          <p:nvPr/>
        </p:nvSpPr>
        <p:spPr bwMode="auto">
          <a:xfrm>
            <a:off x="4721225" y="1974850"/>
            <a:ext cx="8048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a:solidFill>
                  <a:schemeClr val="bg1"/>
                </a:solidFill>
                <a:latin typeface="Calibri" panose="020F0502020204030204" pitchFamily="34" charset="0"/>
                <a:sym typeface="Calibri" panose="020F0502020204030204" pitchFamily="34" charset="0"/>
              </a:rPr>
              <a:t>80%</a:t>
            </a:r>
            <a:endParaRPr lang="zh-CN" altLang="en-US">
              <a:solidFill>
                <a:schemeClr val="bg1"/>
              </a:solidFill>
              <a:latin typeface="Calibri" panose="020F0502020204030204" pitchFamily="34" charset="0"/>
              <a:sym typeface="宋体" panose="02010600030101010101" pitchFamily="2" charset="-122"/>
            </a:endParaRPr>
          </a:p>
        </p:txBody>
      </p:sp>
      <p:sp>
        <p:nvSpPr>
          <p:cNvPr id="5126" name="文本框 18"/>
          <p:cNvSpPr>
            <a:spLocks noChangeArrowheads="1"/>
          </p:cNvSpPr>
          <p:nvPr/>
        </p:nvSpPr>
        <p:spPr bwMode="auto">
          <a:xfrm>
            <a:off x="6935788" y="1974850"/>
            <a:ext cx="8048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a:solidFill>
                  <a:schemeClr val="bg1"/>
                </a:solidFill>
                <a:latin typeface="Calibri" panose="020F0502020204030204" pitchFamily="34" charset="0"/>
                <a:sym typeface="Calibri" panose="020F0502020204030204" pitchFamily="34" charset="0"/>
              </a:rPr>
              <a:t>50%</a:t>
            </a:r>
            <a:endParaRPr lang="zh-CN" altLang="en-US">
              <a:solidFill>
                <a:schemeClr val="bg1"/>
              </a:solidFill>
              <a:latin typeface="Calibri" panose="020F0502020204030204" pitchFamily="34" charset="0"/>
              <a:sym typeface="宋体" panose="02010600030101010101" pitchFamily="2" charset="-122"/>
            </a:endParaRPr>
          </a:p>
        </p:txBody>
      </p:sp>
      <p:sp>
        <p:nvSpPr>
          <p:cNvPr id="5127" name="文本框 19"/>
          <p:cNvSpPr>
            <a:spLocks noChangeArrowheads="1"/>
          </p:cNvSpPr>
          <p:nvPr/>
        </p:nvSpPr>
        <p:spPr bwMode="auto">
          <a:xfrm>
            <a:off x="8931275" y="1974850"/>
            <a:ext cx="806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a:solidFill>
                  <a:schemeClr val="bg1"/>
                </a:solidFill>
                <a:latin typeface="Calibri" panose="020F0502020204030204" pitchFamily="34" charset="0"/>
                <a:sym typeface="Calibri" panose="020F0502020204030204" pitchFamily="34" charset="0"/>
              </a:rPr>
              <a:t>30%</a:t>
            </a:r>
            <a:endParaRPr lang="zh-CN" altLang="en-US">
              <a:solidFill>
                <a:schemeClr val="bg1"/>
              </a:solidFill>
              <a:latin typeface="Calibri" panose="020F0502020204030204" pitchFamily="34" charset="0"/>
              <a:sym typeface="宋体" panose="02010600030101010101" pitchFamily="2" charset="-122"/>
            </a:endParaRPr>
          </a:p>
        </p:txBody>
      </p:sp>
      <p:sp>
        <p:nvSpPr>
          <p:cNvPr id="5128" name="文本框 20"/>
          <p:cNvSpPr>
            <a:spLocks noChangeArrowheads="1"/>
          </p:cNvSpPr>
          <p:nvPr/>
        </p:nvSpPr>
        <p:spPr bwMode="auto">
          <a:xfrm>
            <a:off x="2468563" y="2355850"/>
            <a:ext cx="12017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蠢傻呆萌</a:t>
            </a: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29" name="文本框 21"/>
          <p:cNvSpPr>
            <a:spLocks noChangeArrowheads="1"/>
          </p:cNvSpPr>
          <p:nvPr/>
        </p:nvSpPr>
        <p:spPr bwMode="auto">
          <a:xfrm>
            <a:off x="4416425" y="2355850"/>
            <a:ext cx="1200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活泼可爱</a:t>
            </a: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30" name="文本框 22"/>
          <p:cNvSpPr>
            <a:spLocks noChangeArrowheads="1"/>
          </p:cNvSpPr>
          <p:nvPr/>
        </p:nvSpPr>
        <p:spPr bwMode="auto">
          <a:xfrm>
            <a:off x="6573838" y="2355850"/>
            <a:ext cx="1200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风趣幽默</a:t>
            </a: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31" name="文本框 23"/>
          <p:cNvSpPr>
            <a:spLocks noChangeArrowheads="1"/>
          </p:cNvSpPr>
          <p:nvPr/>
        </p:nvSpPr>
        <p:spPr bwMode="auto">
          <a:xfrm>
            <a:off x="8651875" y="2355850"/>
            <a:ext cx="12001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多愁善感</a:t>
            </a: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132" name="Group 12"/>
          <p:cNvGrpSpPr/>
          <p:nvPr/>
        </p:nvGrpSpPr>
        <p:grpSpPr bwMode="auto">
          <a:xfrm>
            <a:off x="2530475" y="850900"/>
            <a:ext cx="931863" cy="931863"/>
            <a:chOff x="0" y="0"/>
            <a:chExt cx="931832" cy="931832"/>
          </a:xfrm>
        </p:grpSpPr>
        <p:sp>
          <p:nvSpPr>
            <p:cNvPr id="5161" name="矩形 15"/>
            <p:cNvSpPr>
              <a:spLocks noChangeArrowheads="1"/>
            </p:cNvSpPr>
            <p:nvPr/>
          </p:nvSpPr>
          <p:spPr bwMode="auto">
            <a:xfrm rot="2700000">
              <a:off x="0" y="0"/>
              <a:ext cx="931832" cy="931832"/>
            </a:xfrm>
            <a:prstGeom prst="rect">
              <a:avLst/>
            </a:prstGeom>
            <a:solidFill>
              <a:schemeClr val="bg1"/>
            </a:solidFill>
            <a:ln w="19050">
              <a:solidFill>
                <a:srgbClr val="385623"/>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5162" name="Group 14"/>
            <p:cNvGrpSpPr/>
            <p:nvPr/>
          </p:nvGrpSpPr>
          <p:grpSpPr bwMode="auto">
            <a:xfrm>
              <a:off x="179303" y="208658"/>
              <a:ext cx="124063" cy="263633"/>
              <a:chOff x="0" y="0"/>
              <a:chExt cx="203200" cy="431800"/>
            </a:xfrm>
          </p:grpSpPr>
          <p:sp>
            <p:nvSpPr>
              <p:cNvPr id="5166" name="椭圆 25" hidden="1"/>
              <p:cNvSpPr>
                <a:spLocks noChangeArrowheads="1"/>
              </p:cNvSpPr>
              <p:nvPr/>
            </p:nvSpPr>
            <p:spPr bwMode="auto">
              <a:xfrm>
                <a:off x="0" y="0"/>
                <a:ext cx="203200" cy="431800"/>
              </a:xfrm>
              <a:prstGeom prst="ellipse">
                <a:avLst/>
              </a:prstGeom>
              <a:solidFill>
                <a:schemeClr val="bg1"/>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5167" name="椭圆 26"/>
              <p:cNvSpPr>
                <a:spLocks noChangeArrowheads="1"/>
              </p:cNvSpPr>
              <p:nvPr/>
            </p:nvSpPr>
            <p:spPr bwMode="auto">
              <a:xfrm>
                <a:off x="31825" y="76350"/>
                <a:ext cx="139550" cy="139550"/>
              </a:xfrm>
              <a:prstGeom prst="ellipse">
                <a:avLst/>
              </a:prstGeom>
              <a:solidFill>
                <a:schemeClr val="tx1"/>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5163" name="Group 17"/>
            <p:cNvGrpSpPr/>
            <p:nvPr/>
          </p:nvGrpSpPr>
          <p:grpSpPr bwMode="auto">
            <a:xfrm>
              <a:off x="582237" y="208658"/>
              <a:ext cx="124063" cy="263633"/>
              <a:chOff x="0" y="0"/>
              <a:chExt cx="203200" cy="431800"/>
            </a:xfrm>
          </p:grpSpPr>
          <p:sp>
            <p:nvSpPr>
              <p:cNvPr id="5164" name="椭圆 28" hidden="1"/>
              <p:cNvSpPr>
                <a:spLocks noChangeArrowheads="1"/>
              </p:cNvSpPr>
              <p:nvPr/>
            </p:nvSpPr>
            <p:spPr bwMode="auto">
              <a:xfrm>
                <a:off x="0" y="0"/>
                <a:ext cx="203200" cy="431800"/>
              </a:xfrm>
              <a:prstGeom prst="ellipse">
                <a:avLst/>
              </a:prstGeom>
              <a:solidFill>
                <a:schemeClr val="bg1"/>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5165" name="椭圆 29"/>
              <p:cNvSpPr>
                <a:spLocks noChangeArrowheads="1"/>
              </p:cNvSpPr>
              <p:nvPr/>
            </p:nvSpPr>
            <p:spPr bwMode="auto">
              <a:xfrm>
                <a:off x="31825" y="76350"/>
                <a:ext cx="139550" cy="139550"/>
              </a:xfrm>
              <a:prstGeom prst="ellipse">
                <a:avLst/>
              </a:prstGeom>
              <a:solidFill>
                <a:schemeClr val="tx1"/>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grpSp>
        <p:nvGrpSpPr>
          <p:cNvPr id="5133" name="Group 20"/>
          <p:cNvGrpSpPr/>
          <p:nvPr/>
        </p:nvGrpSpPr>
        <p:grpSpPr bwMode="auto">
          <a:xfrm>
            <a:off x="4360863" y="850900"/>
            <a:ext cx="1255712" cy="1090613"/>
            <a:chOff x="0" y="0"/>
            <a:chExt cx="1256316" cy="1090225"/>
          </a:xfrm>
        </p:grpSpPr>
        <p:grpSp>
          <p:nvGrpSpPr>
            <p:cNvPr id="5156" name="Group 21"/>
            <p:cNvGrpSpPr/>
            <p:nvPr/>
          </p:nvGrpSpPr>
          <p:grpSpPr bwMode="auto">
            <a:xfrm>
              <a:off x="0" y="0"/>
              <a:ext cx="1256316" cy="1090225"/>
              <a:chOff x="0" y="0"/>
              <a:chExt cx="1369793" cy="1188699"/>
            </a:xfrm>
          </p:grpSpPr>
          <p:sp>
            <p:nvSpPr>
              <p:cNvPr id="5159" name="矩形 7"/>
              <p:cNvSpPr>
                <a:spLocks noChangeArrowheads="1"/>
              </p:cNvSpPr>
              <p:nvPr/>
            </p:nvSpPr>
            <p:spPr bwMode="auto">
              <a:xfrm rot="2700000">
                <a:off x="176896" y="0"/>
                <a:ext cx="1016000" cy="1016000"/>
              </a:xfrm>
              <a:prstGeom prst="rect">
                <a:avLst/>
              </a:prstGeom>
              <a:noFill/>
              <a:ln w="19050">
                <a:solidFill>
                  <a:srgbClr val="385623"/>
                </a:solidFill>
                <a:bevel/>
              </a:ln>
              <a:extLst>
                <a:ext uri="{909E8E84-426E-40DD-AFC4-6F175D3DCCD1}">
                  <a14:hiddenFill xmlns:a14="http://schemas.microsoft.com/office/drawing/2010/main">
                    <a:solidFill>
                      <a:srgbClr val="FFFFFF"/>
                    </a:solidFill>
                  </a14:hiddenFill>
                </a:ext>
              </a:extLst>
            </p:spPr>
            <p:txBody>
              <a:bodyPr anchor="ctr"/>
              <a:lstStyle/>
              <a:p>
                <a:pPr algn="ctr">
                  <a:buFont typeface="Arial" panose="020B0604020202020204" pitchFamily="34" charset="0"/>
                  <a:buNone/>
                </a:pPr>
                <a:endParaRPr lang="zh-CN" altLang="zh-CN">
                  <a:solidFill>
                    <a:schemeClr val="bg1"/>
                  </a:solidFill>
                  <a:latin typeface="宋体" panose="02010600030101010101" pitchFamily="2" charset="-122"/>
                  <a:sym typeface="宋体" panose="02010600030101010101" pitchFamily="2" charset="-122"/>
                </a:endParaRPr>
              </a:p>
            </p:txBody>
          </p:sp>
          <p:sp>
            <p:nvSpPr>
              <p:cNvPr id="5160" name="任意多边形 8"/>
              <p:cNvSpPr>
                <a:spLocks noChangeArrowheads="1"/>
              </p:cNvSpPr>
              <p:nvPr/>
            </p:nvSpPr>
            <p:spPr bwMode="auto">
              <a:xfrm>
                <a:off x="0" y="213227"/>
                <a:ext cx="1369793" cy="975472"/>
              </a:xfrm>
              <a:custGeom>
                <a:avLst/>
                <a:gdLst>
                  <a:gd name="T0" fmla="*/ 240019 w 1436841"/>
                  <a:gd name="T1" fmla="*/ 0 h 1023220"/>
                  <a:gd name="T2" fmla="*/ 891443 w 1436841"/>
                  <a:gd name="T3" fmla="*/ 0 h 1023220"/>
                  <a:gd name="T4" fmla="*/ 1131462 w 1436841"/>
                  <a:gd name="T5" fmla="*/ 240017 h 1023220"/>
                  <a:gd name="T6" fmla="*/ 565730 w 1436841"/>
                  <a:gd name="T7" fmla="*/ 805745 h 1023220"/>
                  <a:gd name="T8" fmla="*/ 0 w 1436841"/>
                  <a:gd name="T9" fmla="*/ 240017 h 1023220"/>
                  <a:gd name="T10" fmla="*/ 0 60000 65536"/>
                  <a:gd name="T11" fmla="*/ 0 60000 65536"/>
                  <a:gd name="T12" fmla="*/ 0 60000 65536"/>
                  <a:gd name="T13" fmla="*/ 0 60000 65536"/>
                  <a:gd name="T14" fmla="*/ 0 60000 65536"/>
                  <a:gd name="T15" fmla="*/ 0 w 1436841"/>
                  <a:gd name="T16" fmla="*/ 0 h 1023220"/>
                  <a:gd name="T17" fmla="*/ 1436841 w 1436841"/>
                  <a:gd name="T18" fmla="*/ 1023220 h 1023220"/>
                </a:gdLst>
                <a:ahLst/>
                <a:cxnLst>
                  <a:cxn ang="T10">
                    <a:pos x="T0" y="T1"/>
                  </a:cxn>
                  <a:cxn ang="T11">
                    <a:pos x="T2" y="T3"/>
                  </a:cxn>
                  <a:cxn ang="T12">
                    <a:pos x="T4" y="T5"/>
                  </a:cxn>
                  <a:cxn ang="T13">
                    <a:pos x="T6" y="T7"/>
                  </a:cxn>
                  <a:cxn ang="T14">
                    <a:pos x="T8" y="T9"/>
                  </a:cxn>
                </a:cxnLst>
                <a:rect l="T15" t="T16" r="T17" b="T18"/>
                <a:pathLst>
                  <a:path w="1436841" h="1023220">
                    <a:moveTo>
                      <a:pt x="304799" y="0"/>
                    </a:moveTo>
                    <a:lnTo>
                      <a:pt x="1132042" y="0"/>
                    </a:lnTo>
                    <a:lnTo>
                      <a:pt x="1436841" y="304799"/>
                    </a:lnTo>
                    <a:lnTo>
                      <a:pt x="718420" y="1023220"/>
                    </a:lnTo>
                    <a:lnTo>
                      <a:pt x="0" y="304799"/>
                    </a:lnTo>
                    <a:lnTo>
                      <a:pt x="304799" y="0"/>
                    </a:lnTo>
                    <a:close/>
                  </a:path>
                </a:pathLst>
              </a:custGeom>
              <a:solidFill>
                <a:srgbClr val="7DBD69"/>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grpSp>
        <p:sp>
          <p:nvSpPr>
            <p:cNvPr id="5157" name="椭圆 30"/>
            <p:cNvSpPr>
              <a:spLocks noChangeArrowheads="1"/>
            </p:cNvSpPr>
            <p:nvPr/>
          </p:nvSpPr>
          <p:spPr bwMode="auto">
            <a:xfrm>
              <a:off x="359689" y="208654"/>
              <a:ext cx="124063" cy="263633"/>
            </a:xfrm>
            <a:prstGeom prst="ellipse">
              <a:avLst/>
            </a:prstGeom>
            <a:noFill/>
            <a:ln w="12700">
              <a:solidFill>
                <a:schemeClr val="tx1"/>
              </a:solidFill>
              <a:bevel/>
            </a:ln>
            <a:extLst>
              <a:ext uri="{909E8E84-426E-40DD-AFC4-6F175D3DCCD1}">
                <a14:hiddenFill xmlns:a14="http://schemas.microsoft.com/office/drawing/2010/main">
                  <a:solidFill>
                    <a:srgbClr val="FFFFFF"/>
                  </a:solidFill>
                </a14:hiddenFill>
              </a:ext>
            </a:extLst>
          </p:spPr>
          <p:txBody>
            <a:bodyPr anchor="ctr"/>
            <a:lstStyle/>
            <a:p>
              <a:pPr algn="ctr">
                <a:buFont typeface="Arial" panose="020B0604020202020204" pitchFamily="34" charset="0"/>
                <a:buNone/>
              </a:pPr>
              <a:endParaRPr lang="zh-CN" altLang="zh-CN">
                <a:solidFill>
                  <a:schemeClr val="bg1"/>
                </a:solidFill>
                <a:latin typeface="宋体" panose="02010600030101010101" pitchFamily="2" charset="-122"/>
                <a:sym typeface="宋体" panose="02010600030101010101" pitchFamily="2" charset="-122"/>
              </a:endParaRPr>
            </a:p>
          </p:txBody>
        </p:sp>
        <p:sp>
          <p:nvSpPr>
            <p:cNvPr id="5158" name="椭圆 31"/>
            <p:cNvSpPr>
              <a:spLocks noChangeArrowheads="1"/>
            </p:cNvSpPr>
            <p:nvPr/>
          </p:nvSpPr>
          <p:spPr bwMode="auto">
            <a:xfrm>
              <a:off x="762623" y="208654"/>
              <a:ext cx="124063" cy="263633"/>
            </a:xfrm>
            <a:prstGeom prst="ellipse">
              <a:avLst/>
            </a:prstGeom>
            <a:noFill/>
            <a:ln w="12700">
              <a:solidFill>
                <a:schemeClr val="tx1"/>
              </a:solidFill>
              <a:bevel/>
            </a:ln>
            <a:extLst>
              <a:ext uri="{909E8E84-426E-40DD-AFC4-6F175D3DCCD1}">
                <a14:hiddenFill xmlns:a14="http://schemas.microsoft.com/office/drawing/2010/main">
                  <a:solidFill>
                    <a:srgbClr val="FFFFFF"/>
                  </a:solidFill>
                </a14:hiddenFill>
              </a:ext>
            </a:extLst>
          </p:spPr>
          <p:txBody>
            <a:bodyPr anchor="ctr"/>
            <a:lstStyle/>
            <a:p>
              <a:pPr algn="ctr">
                <a:buFont typeface="Arial" panose="020B0604020202020204" pitchFamily="34" charset="0"/>
                <a:buNone/>
              </a:pPr>
              <a:endParaRPr lang="zh-CN" altLang="zh-CN">
                <a:solidFill>
                  <a:schemeClr val="bg1"/>
                </a:solidFill>
                <a:latin typeface="宋体" panose="02010600030101010101" pitchFamily="2" charset="-122"/>
                <a:sym typeface="宋体" panose="02010600030101010101" pitchFamily="2" charset="-122"/>
              </a:endParaRPr>
            </a:p>
          </p:txBody>
        </p:sp>
      </p:grpSp>
      <p:grpSp>
        <p:nvGrpSpPr>
          <p:cNvPr id="5134" name="Group 28"/>
          <p:cNvGrpSpPr/>
          <p:nvPr/>
        </p:nvGrpSpPr>
        <p:grpSpPr bwMode="auto">
          <a:xfrm>
            <a:off x="6573838" y="850900"/>
            <a:ext cx="1201737" cy="1104900"/>
            <a:chOff x="0" y="0"/>
            <a:chExt cx="1201108" cy="1105182"/>
          </a:xfrm>
        </p:grpSpPr>
        <p:grpSp>
          <p:nvGrpSpPr>
            <p:cNvPr id="5147" name="Group 29"/>
            <p:cNvGrpSpPr/>
            <p:nvPr/>
          </p:nvGrpSpPr>
          <p:grpSpPr bwMode="auto">
            <a:xfrm>
              <a:off x="0" y="0"/>
              <a:ext cx="1201108" cy="1105182"/>
              <a:chOff x="0" y="0"/>
              <a:chExt cx="1201108" cy="1105182"/>
            </a:xfrm>
          </p:grpSpPr>
          <p:sp>
            <p:nvSpPr>
              <p:cNvPr id="5154" name="矩形 10"/>
              <p:cNvSpPr>
                <a:spLocks noChangeArrowheads="1"/>
              </p:cNvSpPr>
              <p:nvPr/>
            </p:nvSpPr>
            <p:spPr bwMode="auto">
              <a:xfrm rot="2700000">
                <a:off x="134662" y="0"/>
                <a:ext cx="931832" cy="931832"/>
              </a:xfrm>
              <a:prstGeom prst="rect">
                <a:avLst/>
              </a:prstGeom>
              <a:noFill/>
              <a:ln w="19050">
                <a:solidFill>
                  <a:srgbClr val="385623"/>
                </a:solidFill>
                <a:bevel/>
              </a:ln>
              <a:extLst>
                <a:ext uri="{909E8E84-426E-40DD-AFC4-6F175D3DCCD1}">
                  <a14:hiddenFill xmlns:a14="http://schemas.microsoft.com/office/drawing/2010/main">
                    <a:solidFill>
                      <a:srgbClr val="FFFFFF"/>
                    </a:solidFill>
                  </a14:hiddenFill>
                </a:ext>
              </a:extLst>
            </p:spPr>
            <p:txBody>
              <a:bodyPr anchor="ctr"/>
              <a:lstStyle/>
              <a:p>
                <a:pPr algn="ctr">
                  <a:buFont typeface="Arial" panose="020B0604020202020204" pitchFamily="34" charset="0"/>
                  <a:buNone/>
                </a:pPr>
                <a:endParaRPr lang="zh-CN" altLang="zh-CN">
                  <a:solidFill>
                    <a:schemeClr val="bg1"/>
                  </a:solidFill>
                  <a:latin typeface="宋体" panose="02010600030101010101" pitchFamily="2" charset="-122"/>
                  <a:sym typeface="宋体" panose="02010600030101010101" pitchFamily="2" charset="-122"/>
                </a:endParaRPr>
              </a:p>
            </p:txBody>
          </p:sp>
          <p:sp>
            <p:nvSpPr>
              <p:cNvPr id="5155" name="任意多边形 11"/>
              <p:cNvSpPr>
                <a:spLocks noChangeArrowheads="1"/>
              </p:cNvSpPr>
              <p:nvPr/>
            </p:nvSpPr>
            <p:spPr bwMode="auto">
              <a:xfrm>
                <a:off x="0" y="504628"/>
                <a:ext cx="1201108" cy="600554"/>
              </a:xfrm>
              <a:custGeom>
                <a:avLst/>
                <a:gdLst>
                  <a:gd name="T0" fmla="*/ 0 w 1305063"/>
                  <a:gd name="T1" fmla="*/ 0 h 652532"/>
                  <a:gd name="T2" fmla="*/ 861756 w 1305063"/>
                  <a:gd name="T3" fmla="*/ 0 h 652532"/>
                  <a:gd name="T4" fmla="*/ 430878 w 1305063"/>
                  <a:gd name="T5" fmla="*/ 430877 h 652532"/>
                  <a:gd name="T6" fmla="*/ 0 60000 65536"/>
                  <a:gd name="T7" fmla="*/ 0 60000 65536"/>
                  <a:gd name="T8" fmla="*/ 0 60000 65536"/>
                  <a:gd name="T9" fmla="*/ 0 w 1305063"/>
                  <a:gd name="T10" fmla="*/ 0 h 652532"/>
                  <a:gd name="T11" fmla="*/ 1305063 w 1305063"/>
                  <a:gd name="T12" fmla="*/ 652532 h 652532"/>
                </a:gdLst>
                <a:ahLst/>
                <a:cxnLst>
                  <a:cxn ang="T6">
                    <a:pos x="T0" y="T1"/>
                  </a:cxn>
                  <a:cxn ang="T7">
                    <a:pos x="T2" y="T3"/>
                  </a:cxn>
                  <a:cxn ang="T8">
                    <a:pos x="T4" y="T5"/>
                  </a:cxn>
                </a:cxnLst>
                <a:rect l="T9" t="T10" r="T11" b="T12"/>
                <a:pathLst>
                  <a:path w="1305063" h="652532">
                    <a:moveTo>
                      <a:pt x="0" y="0"/>
                    </a:moveTo>
                    <a:lnTo>
                      <a:pt x="1305063" y="0"/>
                    </a:lnTo>
                    <a:lnTo>
                      <a:pt x="652531" y="652532"/>
                    </a:lnTo>
                    <a:lnTo>
                      <a:pt x="0" y="0"/>
                    </a:lnTo>
                    <a:close/>
                  </a:path>
                </a:pathLst>
              </a:custGeom>
              <a:solidFill>
                <a:srgbClr val="7DBD69"/>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grpSp>
        <p:grpSp>
          <p:nvGrpSpPr>
            <p:cNvPr id="5148" name="Group 32"/>
            <p:cNvGrpSpPr/>
            <p:nvPr/>
          </p:nvGrpSpPr>
          <p:grpSpPr bwMode="auto">
            <a:xfrm>
              <a:off x="361829" y="208656"/>
              <a:ext cx="124063" cy="263633"/>
              <a:chOff x="0" y="0"/>
              <a:chExt cx="203200" cy="431800"/>
            </a:xfrm>
          </p:grpSpPr>
          <p:sp>
            <p:nvSpPr>
              <p:cNvPr id="5152" name="椭圆 35"/>
              <p:cNvSpPr>
                <a:spLocks noChangeArrowheads="1"/>
              </p:cNvSpPr>
              <p:nvPr/>
            </p:nvSpPr>
            <p:spPr bwMode="auto">
              <a:xfrm>
                <a:off x="0" y="0"/>
                <a:ext cx="203200" cy="431800"/>
              </a:xfrm>
              <a:prstGeom prst="ellipse">
                <a:avLst/>
              </a:prstGeom>
              <a:solidFill>
                <a:schemeClr val="bg1"/>
              </a:solidFill>
              <a:ln w="12700">
                <a:solidFill>
                  <a:schemeClr val="tx1"/>
                </a:solidFill>
                <a:bevel/>
              </a:ln>
            </p:spPr>
            <p:txBody>
              <a:bodyPr anchor="ctr"/>
              <a:lstStyle/>
              <a:p>
                <a:pPr algn="ctr">
                  <a:buFont typeface="Arial" panose="020B0604020202020204" pitchFamily="34" charset="0"/>
                  <a:buNone/>
                </a:pPr>
                <a:endParaRPr lang="zh-CN" altLang="zh-CN">
                  <a:solidFill>
                    <a:schemeClr val="bg1"/>
                  </a:solidFill>
                  <a:latin typeface="宋体" panose="02010600030101010101" pitchFamily="2" charset="-122"/>
                  <a:sym typeface="宋体" panose="02010600030101010101" pitchFamily="2" charset="-122"/>
                </a:endParaRPr>
              </a:p>
            </p:txBody>
          </p:sp>
          <p:sp>
            <p:nvSpPr>
              <p:cNvPr id="5153" name="椭圆 36"/>
              <p:cNvSpPr>
                <a:spLocks noChangeArrowheads="1"/>
              </p:cNvSpPr>
              <p:nvPr/>
            </p:nvSpPr>
            <p:spPr bwMode="auto">
              <a:xfrm>
                <a:off x="31825" y="76350"/>
                <a:ext cx="139550" cy="139550"/>
              </a:xfrm>
              <a:prstGeom prst="ellipse">
                <a:avLst/>
              </a:prstGeom>
              <a:solidFill>
                <a:schemeClr val="tx1"/>
              </a:solidFill>
              <a:ln w="12700">
                <a:solidFill>
                  <a:schemeClr val="tx1"/>
                </a:solidFill>
                <a:bevel/>
              </a:ln>
            </p:spPr>
            <p:txBody>
              <a:bodyPr anchor="ctr"/>
              <a:lstStyle/>
              <a:p>
                <a:pPr algn="ctr">
                  <a:buFont typeface="Arial" panose="020B0604020202020204" pitchFamily="34" charset="0"/>
                  <a:buNone/>
                </a:pPr>
                <a:endParaRPr lang="zh-CN" altLang="zh-CN">
                  <a:solidFill>
                    <a:schemeClr val="bg1"/>
                  </a:solidFill>
                  <a:latin typeface="宋体" panose="02010600030101010101" pitchFamily="2" charset="-122"/>
                  <a:sym typeface="宋体" panose="02010600030101010101" pitchFamily="2" charset="-122"/>
                </a:endParaRPr>
              </a:p>
            </p:txBody>
          </p:sp>
        </p:grpSp>
        <p:grpSp>
          <p:nvGrpSpPr>
            <p:cNvPr id="5149" name="Group 35"/>
            <p:cNvGrpSpPr/>
            <p:nvPr/>
          </p:nvGrpSpPr>
          <p:grpSpPr bwMode="auto">
            <a:xfrm>
              <a:off x="764763" y="208656"/>
              <a:ext cx="124063" cy="263633"/>
              <a:chOff x="0" y="0"/>
              <a:chExt cx="203200" cy="431800"/>
            </a:xfrm>
          </p:grpSpPr>
          <p:sp>
            <p:nvSpPr>
              <p:cNvPr id="5150" name="椭圆 38"/>
              <p:cNvSpPr>
                <a:spLocks noChangeArrowheads="1"/>
              </p:cNvSpPr>
              <p:nvPr/>
            </p:nvSpPr>
            <p:spPr bwMode="auto">
              <a:xfrm>
                <a:off x="0" y="0"/>
                <a:ext cx="203200" cy="431800"/>
              </a:xfrm>
              <a:prstGeom prst="ellipse">
                <a:avLst/>
              </a:prstGeom>
              <a:solidFill>
                <a:schemeClr val="bg1"/>
              </a:solidFill>
              <a:ln w="12700">
                <a:solidFill>
                  <a:schemeClr val="tx1"/>
                </a:solidFill>
                <a:bevel/>
              </a:ln>
            </p:spPr>
            <p:txBody>
              <a:bodyPr anchor="ctr"/>
              <a:lstStyle/>
              <a:p>
                <a:pPr algn="ctr">
                  <a:buFont typeface="Arial" panose="020B0604020202020204" pitchFamily="34" charset="0"/>
                  <a:buNone/>
                </a:pPr>
                <a:endParaRPr lang="zh-CN" altLang="zh-CN">
                  <a:solidFill>
                    <a:schemeClr val="bg1"/>
                  </a:solidFill>
                  <a:latin typeface="宋体" panose="02010600030101010101" pitchFamily="2" charset="-122"/>
                  <a:sym typeface="宋体" panose="02010600030101010101" pitchFamily="2" charset="-122"/>
                </a:endParaRPr>
              </a:p>
            </p:txBody>
          </p:sp>
          <p:sp>
            <p:nvSpPr>
              <p:cNvPr id="5151" name="椭圆 39"/>
              <p:cNvSpPr>
                <a:spLocks noChangeArrowheads="1"/>
              </p:cNvSpPr>
              <p:nvPr/>
            </p:nvSpPr>
            <p:spPr bwMode="auto">
              <a:xfrm>
                <a:off x="31825" y="76350"/>
                <a:ext cx="139550" cy="139550"/>
              </a:xfrm>
              <a:prstGeom prst="ellipse">
                <a:avLst/>
              </a:prstGeom>
              <a:solidFill>
                <a:schemeClr val="tx1"/>
              </a:solidFill>
              <a:ln w="12700">
                <a:solidFill>
                  <a:schemeClr val="tx1"/>
                </a:solidFill>
                <a:bevel/>
              </a:ln>
            </p:spPr>
            <p:txBody>
              <a:bodyPr anchor="ctr"/>
              <a:lstStyle/>
              <a:p>
                <a:pPr algn="ctr">
                  <a:buFont typeface="Arial" panose="020B0604020202020204" pitchFamily="34" charset="0"/>
                  <a:buNone/>
                </a:pPr>
                <a:endParaRPr lang="zh-CN" altLang="zh-CN">
                  <a:solidFill>
                    <a:schemeClr val="bg1"/>
                  </a:solidFill>
                  <a:latin typeface="宋体" panose="02010600030101010101" pitchFamily="2" charset="-122"/>
                  <a:sym typeface="宋体" panose="02010600030101010101" pitchFamily="2" charset="-122"/>
                </a:endParaRPr>
              </a:p>
            </p:txBody>
          </p:sp>
        </p:grpSp>
      </p:grpSp>
      <p:grpSp>
        <p:nvGrpSpPr>
          <p:cNvPr id="5135" name="Group 38"/>
          <p:cNvGrpSpPr/>
          <p:nvPr/>
        </p:nvGrpSpPr>
        <p:grpSpPr bwMode="auto">
          <a:xfrm>
            <a:off x="8726488" y="850900"/>
            <a:ext cx="933450" cy="1104900"/>
            <a:chOff x="0" y="0"/>
            <a:chExt cx="932708" cy="1105182"/>
          </a:xfrm>
        </p:grpSpPr>
        <p:grpSp>
          <p:nvGrpSpPr>
            <p:cNvPr id="5138" name="Group 39"/>
            <p:cNvGrpSpPr/>
            <p:nvPr/>
          </p:nvGrpSpPr>
          <p:grpSpPr bwMode="auto">
            <a:xfrm>
              <a:off x="0" y="0"/>
              <a:ext cx="932708" cy="1105182"/>
              <a:chOff x="0" y="0"/>
              <a:chExt cx="932708" cy="1105182"/>
            </a:xfrm>
          </p:grpSpPr>
          <p:sp>
            <p:nvSpPr>
              <p:cNvPr id="5145" name="矩形 13"/>
              <p:cNvSpPr>
                <a:spLocks noChangeArrowheads="1"/>
              </p:cNvSpPr>
              <p:nvPr/>
            </p:nvSpPr>
            <p:spPr bwMode="auto">
              <a:xfrm rot="2700000">
                <a:off x="438" y="0"/>
                <a:ext cx="931832" cy="931832"/>
              </a:xfrm>
              <a:prstGeom prst="rect">
                <a:avLst/>
              </a:prstGeom>
              <a:noFill/>
              <a:ln w="19050">
                <a:solidFill>
                  <a:srgbClr val="385623"/>
                </a:solidFill>
                <a:bevel/>
              </a:ln>
              <a:extLst>
                <a:ext uri="{909E8E84-426E-40DD-AFC4-6F175D3DCCD1}">
                  <a14:hiddenFill xmlns:a14="http://schemas.microsoft.com/office/drawing/2010/main">
                    <a:solidFill>
                      <a:srgbClr val="FFFFFF"/>
                    </a:solidFill>
                  </a14:hiddenFill>
                </a:ext>
              </a:extLst>
            </p:spPr>
            <p:txBody>
              <a:bodyPr anchor="ctr"/>
              <a:lstStyle/>
              <a:p>
                <a:pPr algn="ctr">
                  <a:buFont typeface="Arial" panose="020B0604020202020204" pitchFamily="34" charset="0"/>
                  <a:buNone/>
                </a:pPr>
                <a:endParaRPr lang="zh-CN" altLang="zh-CN">
                  <a:solidFill>
                    <a:schemeClr val="bg1"/>
                  </a:solidFill>
                  <a:latin typeface="宋体" panose="02010600030101010101" pitchFamily="2" charset="-122"/>
                  <a:sym typeface="宋体" panose="02010600030101010101" pitchFamily="2" charset="-122"/>
                </a:endParaRPr>
              </a:p>
            </p:txBody>
          </p:sp>
          <p:sp>
            <p:nvSpPr>
              <p:cNvPr id="5146" name="任意多边形 14"/>
              <p:cNvSpPr>
                <a:spLocks noChangeArrowheads="1"/>
              </p:cNvSpPr>
              <p:nvPr/>
            </p:nvSpPr>
            <p:spPr bwMode="auto">
              <a:xfrm>
                <a:off x="0" y="638828"/>
                <a:ext cx="932708" cy="466354"/>
              </a:xfrm>
              <a:custGeom>
                <a:avLst/>
                <a:gdLst>
                  <a:gd name="T0" fmla="*/ 0 w 1011263"/>
                  <a:gd name="T1" fmla="*/ 0 h 505632"/>
                  <a:gd name="T2" fmla="*/ 674950 w 1011263"/>
                  <a:gd name="T3" fmla="*/ 0 h 505632"/>
                  <a:gd name="T4" fmla="*/ 337476 w 1011263"/>
                  <a:gd name="T5" fmla="*/ 337474 h 505632"/>
                  <a:gd name="T6" fmla="*/ 0 60000 65536"/>
                  <a:gd name="T7" fmla="*/ 0 60000 65536"/>
                  <a:gd name="T8" fmla="*/ 0 60000 65536"/>
                  <a:gd name="T9" fmla="*/ 0 w 1011263"/>
                  <a:gd name="T10" fmla="*/ 0 h 505632"/>
                  <a:gd name="T11" fmla="*/ 1011263 w 1011263"/>
                  <a:gd name="T12" fmla="*/ 505632 h 505632"/>
                </a:gdLst>
                <a:ahLst/>
                <a:cxnLst>
                  <a:cxn ang="T6">
                    <a:pos x="T0" y="T1"/>
                  </a:cxn>
                  <a:cxn ang="T7">
                    <a:pos x="T2" y="T3"/>
                  </a:cxn>
                  <a:cxn ang="T8">
                    <a:pos x="T4" y="T5"/>
                  </a:cxn>
                </a:cxnLst>
                <a:rect l="T9" t="T10" r="T11" b="T12"/>
                <a:pathLst>
                  <a:path w="1011263" h="505632">
                    <a:moveTo>
                      <a:pt x="0" y="0"/>
                    </a:moveTo>
                    <a:lnTo>
                      <a:pt x="1011263" y="0"/>
                    </a:lnTo>
                    <a:lnTo>
                      <a:pt x="505631" y="505632"/>
                    </a:lnTo>
                    <a:lnTo>
                      <a:pt x="0" y="0"/>
                    </a:lnTo>
                    <a:close/>
                  </a:path>
                </a:pathLst>
              </a:custGeom>
              <a:solidFill>
                <a:srgbClr val="7DBD69"/>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grpSp>
        <p:grpSp>
          <p:nvGrpSpPr>
            <p:cNvPr id="5139" name="Group 42"/>
            <p:cNvGrpSpPr/>
            <p:nvPr/>
          </p:nvGrpSpPr>
          <p:grpSpPr bwMode="auto">
            <a:xfrm>
              <a:off x="176458" y="332850"/>
              <a:ext cx="226229" cy="45722"/>
              <a:chOff x="0" y="0"/>
              <a:chExt cx="406025" cy="33969"/>
            </a:xfrm>
          </p:grpSpPr>
          <p:sp>
            <p:nvSpPr>
              <p:cNvPr id="5143" name="直接连接符 41"/>
              <p:cNvSpPr>
                <a:spLocks noChangeShapeType="1"/>
              </p:cNvSpPr>
              <p:nvPr/>
            </p:nvSpPr>
            <p:spPr bwMode="auto">
              <a:xfrm>
                <a:off x="44074" y="0"/>
                <a:ext cx="361951" cy="1"/>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a:p>
            </p:txBody>
          </p:sp>
          <p:sp>
            <p:nvSpPr>
              <p:cNvPr id="5144" name="直接连接符 42"/>
              <p:cNvSpPr>
                <a:spLocks noChangeShapeType="1"/>
              </p:cNvSpPr>
              <p:nvPr/>
            </p:nvSpPr>
            <p:spPr bwMode="auto">
              <a:xfrm>
                <a:off x="0" y="33969"/>
                <a:ext cx="361949" cy="1"/>
              </a:xfrm>
              <a:prstGeom prst="line">
                <a:avLst/>
              </a:prstGeom>
              <a:noFill/>
              <a:ln w="19050">
                <a:solidFill>
                  <a:schemeClr val="tx1"/>
                </a:solidFill>
                <a:bevel/>
              </a:ln>
              <a:extLst>
                <a:ext uri="{909E8E84-426E-40DD-AFC4-6F175D3DCCD1}">
                  <a14:hiddenFill xmlns:a14="http://schemas.microsoft.com/office/drawing/2010/main">
                    <a:noFill/>
                  </a14:hiddenFill>
                </a:ext>
              </a:extLst>
            </p:spPr>
            <p:txBody>
              <a:bodyPr/>
              <a:lstStyle/>
              <a:p>
                <a:endParaRPr lang="zh-CN" altLang="en-US"/>
              </a:p>
            </p:txBody>
          </p:sp>
        </p:grpSp>
        <p:grpSp>
          <p:nvGrpSpPr>
            <p:cNvPr id="5140" name="Group 45"/>
            <p:cNvGrpSpPr/>
            <p:nvPr/>
          </p:nvGrpSpPr>
          <p:grpSpPr bwMode="auto">
            <a:xfrm>
              <a:off x="505661" y="332850"/>
              <a:ext cx="234271" cy="45722"/>
              <a:chOff x="0" y="0"/>
              <a:chExt cx="420462" cy="33969"/>
            </a:xfrm>
          </p:grpSpPr>
          <p:sp>
            <p:nvSpPr>
              <p:cNvPr id="5141" name="直接连接符 44"/>
              <p:cNvSpPr>
                <a:spLocks noChangeShapeType="1"/>
              </p:cNvSpPr>
              <p:nvPr/>
            </p:nvSpPr>
            <p:spPr bwMode="auto">
              <a:xfrm>
                <a:off x="0" y="0"/>
                <a:ext cx="361954" cy="1"/>
              </a:xfrm>
              <a:prstGeom prst="line">
                <a:avLst/>
              </a:prstGeom>
              <a:noFill/>
              <a:ln w="9525">
                <a:solidFill>
                  <a:schemeClr val="tx1"/>
                </a:solidFill>
                <a:bevel/>
              </a:ln>
              <a:extLst>
                <a:ext uri="{909E8E84-426E-40DD-AFC4-6F175D3DCCD1}">
                  <a14:hiddenFill xmlns:a14="http://schemas.microsoft.com/office/drawing/2010/main">
                    <a:noFill/>
                  </a14:hiddenFill>
                </a:ext>
              </a:extLst>
            </p:spPr>
            <p:txBody>
              <a:bodyPr/>
              <a:lstStyle/>
              <a:p>
                <a:endParaRPr lang="zh-CN" altLang="en-US"/>
              </a:p>
            </p:txBody>
          </p:sp>
          <p:sp>
            <p:nvSpPr>
              <p:cNvPr id="5142" name="直接连接符 45"/>
              <p:cNvSpPr>
                <a:spLocks noChangeShapeType="1"/>
              </p:cNvSpPr>
              <p:nvPr/>
            </p:nvSpPr>
            <p:spPr bwMode="auto">
              <a:xfrm>
                <a:off x="58513" y="33969"/>
                <a:ext cx="361949" cy="1"/>
              </a:xfrm>
              <a:prstGeom prst="line">
                <a:avLst/>
              </a:prstGeom>
              <a:noFill/>
              <a:ln w="19050">
                <a:solidFill>
                  <a:schemeClr val="tx1"/>
                </a:solidFill>
                <a:bevel/>
              </a:ln>
              <a:extLst>
                <a:ext uri="{909E8E84-426E-40DD-AFC4-6F175D3DCCD1}">
                  <a14:hiddenFill xmlns:a14="http://schemas.microsoft.com/office/drawing/2010/main">
                    <a:noFill/>
                  </a14:hiddenFill>
                </a:ext>
              </a:extLst>
            </p:spPr>
            <p:txBody>
              <a:bodyPr/>
              <a:lstStyle/>
              <a:p>
                <a:endParaRPr lang="zh-CN" altLang="en-US"/>
              </a:p>
            </p:txBody>
          </p:sp>
        </p:grpSp>
      </p:grpSp>
      <p:sp>
        <p:nvSpPr>
          <p:cNvPr id="5136" name="文本框 54"/>
          <p:cNvSpPr>
            <a:spLocks noChangeArrowheads="1"/>
          </p:cNvSpPr>
          <p:nvPr/>
        </p:nvSpPr>
        <p:spPr bwMode="auto">
          <a:xfrm>
            <a:off x="3905250" y="4344988"/>
            <a:ext cx="4781550"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32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我是个</a:t>
            </a:r>
            <a:r>
              <a:rPr lang="zh-CN" altLang="en-US" sz="32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蠢傻呆萌</a:t>
            </a:r>
            <a:r>
              <a:rPr lang="zh-CN" altLang="en-US" sz="32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rPr>
              <a:t>的求职竞聘</a:t>
            </a:r>
            <a:endParaRPr lang="zh-CN" altLang="en-US" sz="3200">
              <a:solidFill>
                <a:srgbClr val="3A383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37" name="文本框 57"/>
          <p:cNvSpPr>
            <a:spLocks noChangeArrowheads="1"/>
          </p:cNvSpPr>
          <p:nvPr/>
        </p:nvSpPr>
        <p:spPr bwMode="auto">
          <a:xfrm>
            <a:off x="841375" y="5130800"/>
            <a:ext cx="108283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anose="020B0604020202020204"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请在这里输入我是个蠢傻呆萌的求职竞聘的描述，后续</a:t>
            </a:r>
            <a:r>
              <a:rPr lang="zh-CN" altLang="en-US" sz="1600">
                <a:solidFill>
                  <a:srgbClr val="262626"/>
                </a:solidFill>
                <a:ea typeface="微软雅黑 Light" pitchFamily="34" charset="-122"/>
                <a:sym typeface="微软雅黑 Light" pitchFamily="34" charset="-122"/>
              </a:rPr>
              <a:t>“</a:t>
            </a:r>
            <a:r>
              <a:rPr lang="zh-CN" altLang="en-US" sz="1600">
                <a:solidFill>
                  <a:srgbClr val="262626"/>
                </a:solidFill>
                <a:latin typeface="微软雅黑 Light" pitchFamily="34" charset="-122"/>
                <a:ea typeface="微软雅黑 Light" pitchFamily="34" charset="-122"/>
                <a:sym typeface="微软雅黑 Light" pitchFamily="34" charset="-122"/>
              </a:rPr>
              <a:t>活泼可爱</a:t>
            </a:r>
            <a:r>
              <a:rPr lang="zh-CN" altLang="en-US" sz="1600">
                <a:solidFill>
                  <a:srgbClr val="262626"/>
                </a:solidFill>
                <a:ea typeface="微软雅黑 Light" pitchFamily="34" charset="-122"/>
                <a:sym typeface="微软雅黑 Light" pitchFamily="34" charset="-122"/>
              </a:rPr>
              <a:t>”</a:t>
            </a:r>
            <a:r>
              <a:rPr lang="zh-CN" altLang="en-US" sz="1600">
                <a:solidFill>
                  <a:srgbClr val="262626"/>
                </a:solidFill>
                <a:latin typeface="微软雅黑 Light" pitchFamily="34" charset="-122"/>
                <a:ea typeface="微软雅黑 Light" pitchFamily="34" charset="-122"/>
                <a:sym typeface="微软雅黑 Light" pitchFamily="34" charset="-122"/>
              </a:rPr>
              <a:t>、</a:t>
            </a:r>
            <a:r>
              <a:rPr lang="zh-CN" altLang="en-US" sz="1600">
                <a:solidFill>
                  <a:srgbClr val="262626"/>
                </a:solidFill>
                <a:ea typeface="微软雅黑 Light" pitchFamily="34" charset="-122"/>
                <a:sym typeface="微软雅黑 Light" pitchFamily="34" charset="-122"/>
              </a:rPr>
              <a:t>“</a:t>
            </a:r>
            <a:r>
              <a:rPr lang="zh-CN" altLang="en-US" sz="1600">
                <a:solidFill>
                  <a:srgbClr val="262626"/>
                </a:solidFill>
                <a:latin typeface="微软雅黑 Light" pitchFamily="34" charset="-122"/>
                <a:ea typeface="微软雅黑 Light" pitchFamily="34" charset="-122"/>
                <a:sym typeface="微软雅黑 Light" pitchFamily="34" charset="-122"/>
              </a:rPr>
              <a:t>风趣幽默</a:t>
            </a:r>
            <a:r>
              <a:rPr lang="zh-CN" altLang="en-US" sz="1600">
                <a:solidFill>
                  <a:srgbClr val="262626"/>
                </a:solidFill>
                <a:ea typeface="微软雅黑 Light" pitchFamily="34" charset="-122"/>
                <a:sym typeface="微软雅黑 Light" pitchFamily="34" charset="-122"/>
              </a:rPr>
              <a:t>”</a:t>
            </a:r>
            <a:r>
              <a:rPr lang="zh-CN" altLang="en-US" sz="1600">
                <a:solidFill>
                  <a:srgbClr val="262626"/>
                </a:solidFill>
                <a:latin typeface="微软雅黑 Light" pitchFamily="34" charset="-122"/>
                <a:ea typeface="微软雅黑 Light" pitchFamily="34" charset="-122"/>
                <a:sym typeface="微软雅黑 Light" pitchFamily="34" charset="-122"/>
              </a:rPr>
              <a:t>、</a:t>
            </a:r>
            <a:r>
              <a:rPr lang="zh-CN" altLang="en-US" sz="1600">
                <a:solidFill>
                  <a:srgbClr val="262626"/>
                </a:solidFill>
                <a:ea typeface="微软雅黑 Light" pitchFamily="34" charset="-122"/>
                <a:sym typeface="微软雅黑 Light" pitchFamily="34" charset="-122"/>
              </a:rPr>
              <a:t>“</a:t>
            </a:r>
            <a:r>
              <a:rPr lang="zh-CN" altLang="en-US" sz="1600">
                <a:solidFill>
                  <a:srgbClr val="262626"/>
                </a:solidFill>
                <a:latin typeface="微软雅黑 Light" pitchFamily="34" charset="-122"/>
                <a:ea typeface="微软雅黑 Light" pitchFamily="34" charset="-122"/>
                <a:sym typeface="微软雅黑 Light" pitchFamily="34" charset="-122"/>
              </a:rPr>
              <a:t>温柔体贴</a:t>
            </a:r>
            <a:r>
              <a:rPr lang="zh-CN" altLang="en-US" sz="1600">
                <a:solidFill>
                  <a:srgbClr val="262626"/>
                </a:solidFill>
                <a:ea typeface="微软雅黑 Light" pitchFamily="34" charset="-122"/>
                <a:sym typeface="微软雅黑 Light" pitchFamily="34" charset="-122"/>
              </a:rPr>
              <a:t>”</a:t>
            </a:r>
            <a:r>
              <a:rPr lang="zh-CN" altLang="en-US" sz="1600">
                <a:solidFill>
                  <a:srgbClr val="262626"/>
                </a:solidFill>
                <a:latin typeface="微软雅黑 Light" pitchFamily="34" charset="-122"/>
                <a:ea typeface="微软雅黑 Light" pitchFamily="34" charset="-122"/>
                <a:sym typeface="微软雅黑 Light" pitchFamily="34" charset="-122"/>
              </a:rPr>
              <a:t>可按照这种版式做，矩形白框的透明度为</a:t>
            </a:r>
            <a:r>
              <a:rPr lang="en-US" altLang="zh-CN" sz="1600">
                <a:solidFill>
                  <a:srgbClr val="262626"/>
                </a:solidFill>
                <a:latin typeface="微软雅黑 Light" pitchFamily="34" charset="-122"/>
                <a:ea typeface="微软雅黑 Light" pitchFamily="34" charset="-122"/>
                <a:sym typeface="微软雅黑 Light" pitchFamily="34" charset="-122"/>
              </a:rPr>
              <a:t>80%</a:t>
            </a:r>
            <a:r>
              <a:rPr lang="zh-CN" altLang="en-US" sz="1600">
                <a:solidFill>
                  <a:srgbClr val="262626"/>
                </a:solidFill>
                <a:latin typeface="微软雅黑 Light" pitchFamily="34" charset="-122"/>
                <a:ea typeface="微软雅黑 Light" pitchFamily="34" charset="-122"/>
                <a:sym typeface="微软雅黑 Light" pitchFamily="34" charset="-122"/>
              </a:rPr>
              <a:t>，右键</a:t>
            </a:r>
            <a:r>
              <a:rPr lang="zh-CN" altLang="en-US" sz="1600">
                <a:solidFill>
                  <a:srgbClr val="262626"/>
                </a:solidFill>
                <a:ea typeface="微软雅黑 Light" pitchFamily="34" charset="-122"/>
                <a:sym typeface="微软雅黑 Light" pitchFamily="34" charset="-122"/>
              </a:rPr>
              <a:t>“</a:t>
            </a:r>
            <a:r>
              <a:rPr lang="zh-CN" altLang="en-US" sz="1600">
                <a:solidFill>
                  <a:srgbClr val="262626"/>
                </a:solidFill>
                <a:latin typeface="微软雅黑 Light" pitchFamily="34" charset="-122"/>
                <a:ea typeface="微软雅黑 Light" pitchFamily="34" charset="-122"/>
                <a:sym typeface="微软雅黑 Light" pitchFamily="34" charset="-122"/>
              </a:rPr>
              <a:t>设置形状格式</a:t>
            </a:r>
            <a:r>
              <a:rPr lang="zh-CN" altLang="en-US" sz="1600">
                <a:solidFill>
                  <a:srgbClr val="262626"/>
                </a:solidFill>
                <a:ea typeface="微软雅黑 Light" pitchFamily="34" charset="-122"/>
                <a:sym typeface="微软雅黑 Light" pitchFamily="34" charset="-122"/>
              </a:rPr>
              <a:t>”</a:t>
            </a:r>
            <a:r>
              <a:rPr lang="zh-CN" altLang="en-US" sz="1600">
                <a:solidFill>
                  <a:srgbClr val="262626"/>
                </a:solidFill>
                <a:latin typeface="微软雅黑 Light" pitchFamily="34" charset="-122"/>
                <a:ea typeface="微软雅黑 Light" pitchFamily="34" charset="-122"/>
                <a:sym typeface="微软雅黑 Light" pitchFamily="34" charset="-122"/>
              </a:rPr>
              <a:t>可以进行修改。</a:t>
            </a:r>
            <a:endParaRPr lang="zh-CN" altLang="en-US" sz="1600">
              <a:solidFill>
                <a:srgbClr val="262626"/>
              </a:solidFill>
              <a:latin typeface="微软雅黑 Light" pitchFamily="34" charset="-122"/>
              <a:ea typeface="微软雅黑 Light" pitchFamily="34" charset="-122"/>
              <a:sym typeface="微软雅黑 Light"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矩形 24"/>
          <p:cNvSpPr>
            <a:spLocks noChangeArrowheads="1"/>
          </p:cNvSpPr>
          <p:nvPr/>
        </p:nvSpPr>
        <p:spPr bwMode="auto">
          <a:xfrm>
            <a:off x="0" y="0"/>
            <a:ext cx="12192000" cy="6858000"/>
          </a:xfrm>
          <a:prstGeom prst="rect">
            <a:avLst/>
          </a:prstGeom>
          <a:solidFill>
            <a:srgbClr val="70AD47"/>
          </a:solidFill>
          <a:ln>
            <a:noFill/>
          </a:ln>
          <a:extLst>
            <a:ext uri="{91240B29-F687-4F45-9708-019B960494DF}">
              <a14:hiddenLine xmlns:a14="http://schemas.microsoft.com/office/drawing/2010/main" w="12700">
                <a:solidFill>
                  <a:srgbClr val="000000"/>
                </a:solidFill>
                <a:bevel/>
              </a14:hiddenLine>
            </a:ext>
          </a:extLst>
        </p:spPr>
        <p:txBody>
          <a:bodyPr anchor="ctr"/>
          <a:lstStyle/>
          <a:p>
            <a:pP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6147" name="Group 3"/>
          <p:cNvGrpSpPr/>
          <p:nvPr/>
        </p:nvGrpSpPr>
        <p:grpSpPr bwMode="auto">
          <a:xfrm>
            <a:off x="1073150" y="0"/>
            <a:ext cx="842963" cy="1509713"/>
            <a:chOff x="0" y="0"/>
            <a:chExt cx="1422401" cy="2627086"/>
          </a:xfrm>
        </p:grpSpPr>
        <p:sp>
          <p:nvSpPr>
            <p:cNvPr id="6171" name="任意多边形 2"/>
            <p:cNvSpPr>
              <a:spLocks noChangeArrowheads="1"/>
            </p:cNvSpPr>
            <p:nvPr/>
          </p:nvSpPr>
          <p:spPr bwMode="auto">
            <a:xfrm>
              <a:off x="0" y="0"/>
              <a:ext cx="1422401" cy="2627086"/>
            </a:xfrm>
            <a:custGeom>
              <a:avLst/>
              <a:gdLst>
                <a:gd name="T0" fmla="*/ 0 w 1393372"/>
                <a:gd name="T1" fmla="*/ 0 h 2510971"/>
                <a:gd name="T2" fmla="*/ 1544692 w 1393372"/>
                <a:gd name="T3" fmla="*/ 0 h 2510971"/>
                <a:gd name="T4" fmla="*/ 1544692 w 1393372"/>
                <a:gd name="T5" fmla="*/ 3147782 h 2510971"/>
                <a:gd name="T6" fmla="*/ 1544691 w 1393372"/>
                <a:gd name="T7" fmla="*/ 3147782 h 2510971"/>
                <a:gd name="T8" fmla="*/ 772346 w 1393372"/>
                <a:gd name="T9" fmla="*/ 2686165 h 2510971"/>
                <a:gd name="T10" fmla="*/ 0 w 1393372"/>
                <a:gd name="T11" fmla="*/ 3147782 h 2510971"/>
                <a:gd name="T12" fmla="*/ 0 w 1393372"/>
                <a:gd name="T13" fmla="*/ 0 h 2510971"/>
                <a:gd name="T14" fmla="*/ 0 60000 65536"/>
                <a:gd name="T15" fmla="*/ 0 60000 65536"/>
                <a:gd name="T16" fmla="*/ 0 60000 65536"/>
                <a:gd name="T17" fmla="*/ 0 60000 65536"/>
                <a:gd name="T18" fmla="*/ 0 60000 65536"/>
                <a:gd name="T19" fmla="*/ 0 60000 65536"/>
                <a:gd name="T20" fmla="*/ 0 60000 65536"/>
                <a:gd name="T21" fmla="*/ 0 w 1393372"/>
                <a:gd name="T22" fmla="*/ 0 h 2510971"/>
                <a:gd name="T23" fmla="*/ 1393372 w 1393372"/>
                <a:gd name="T24" fmla="*/ 2510971 h 2510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93372" h="2510971">
                  <a:moveTo>
                    <a:pt x="0" y="0"/>
                  </a:moveTo>
                  <a:lnTo>
                    <a:pt x="1393372" y="0"/>
                  </a:lnTo>
                  <a:lnTo>
                    <a:pt x="1393372" y="2510971"/>
                  </a:lnTo>
                  <a:lnTo>
                    <a:pt x="1393371" y="2510971"/>
                  </a:lnTo>
                  <a:lnTo>
                    <a:pt x="696686" y="2142740"/>
                  </a:lnTo>
                  <a:lnTo>
                    <a:pt x="0" y="2510971"/>
                  </a:lnTo>
                  <a:lnTo>
                    <a:pt x="0" y="0"/>
                  </a:lnTo>
                  <a:close/>
                </a:path>
              </a:pathLst>
            </a:custGeom>
            <a:solidFill>
              <a:schemeClr val="bg1"/>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8197" name="五角星 3"/>
            <p:cNvSpPr>
              <a:spLocks noChangeArrowheads="1"/>
            </p:cNvSpPr>
            <p:nvPr/>
          </p:nvSpPr>
          <p:spPr bwMode="auto">
            <a:xfrm>
              <a:off x="492884" y="1055254"/>
              <a:ext cx="436632" cy="436466"/>
            </a:xfrm>
            <a:prstGeom prst="star5">
              <a:avLst/>
            </a:prstGeom>
            <a:solidFill>
              <a:srgbClr val="70AD47"/>
            </a:solidFill>
            <a:ln>
              <a:noFill/>
            </a:ln>
          </p:spPr>
          <p:txBody>
            <a:bodyPr anchor="ctr"/>
            <a:lstStyle/>
            <a:p>
              <a:pPr algn="ctr">
                <a:buFont typeface="Arial" panose="020B0604020202020204" pitchFamily="34" charset="0"/>
                <a:buNone/>
                <a:defRPr/>
              </a:pPr>
              <a:endParaRPr lang="zh-CN" altLang="zh-CN">
                <a:solidFill>
                  <a:srgbClr val="FFFFFF"/>
                </a:solidFill>
                <a:latin typeface="宋体" panose="02010600030101010101" pitchFamily="2" charset="-122"/>
                <a:sym typeface="宋体" panose="02010600030101010101" pitchFamily="2" charset="-122"/>
              </a:endParaRPr>
            </a:p>
          </p:txBody>
        </p:sp>
      </p:grpSp>
      <p:sp>
        <p:nvSpPr>
          <p:cNvPr id="6148" name="文本框 4"/>
          <p:cNvSpPr>
            <a:spLocks noChangeArrowheads="1"/>
          </p:cNvSpPr>
          <p:nvPr/>
        </p:nvSpPr>
        <p:spPr bwMode="auto">
          <a:xfrm>
            <a:off x="2076450" y="247650"/>
            <a:ext cx="2379663"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buFont typeface="Arial" panose="020B0604020202020204" pitchFamily="34" charset="0"/>
              <a:buNone/>
            </a:pPr>
            <a:r>
              <a:rPr lang="en-US" altLang="zh-CN" sz="6000">
                <a:solidFill>
                  <a:schemeClr val="bg1"/>
                </a:solidFill>
                <a:latin typeface="Calibri" panose="020F0502020204030204" pitchFamily="34" charset="0"/>
                <a:sym typeface="Calibri" panose="020F0502020204030204" pitchFamily="34" charset="0"/>
              </a:rPr>
              <a:t>Part 2</a:t>
            </a:r>
            <a:endParaRPr lang="zh-CN" altLang="en-US" sz="6000">
              <a:solidFill>
                <a:schemeClr val="bg1"/>
              </a:solidFill>
              <a:latin typeface="Calibri" panose="020F0502020204030204" pitchFamily="34" charset="0"/>
              <a:sym typeface="宋体" panose="02010600030101010101" pitchFamily="2" charset="-122"/>
            </a:endParaRPr>
          </a:p>
        </p:txBody>
      </p:sp>
      <p:grpSp>
        <p:nvGrpSpPr>
          <p:cNvPr id="6149" name="Group 7"/>
          <p:cNvGrpSpPr/>
          <p:nvPr/>
        </p:nvGrpSpPr>
        <p:grpSpPr bwMode="auto">
          <a:xfrm>
            <a:off x="1916113" y="3921125"/>
            <a:ext cx="1331912" cy="1333500"/>
            <a:chOff x="0" y="0"/>
            <a:chExt cx="1332412" cy="1332412"/>
          </a:xfrm>
        </p:grpSpPr>
        <p:pic>
          <p:nvPicPr>
            <p:cNvPr id="6169" name="图片 7"/>
            <p:cNvPicPr>
              <a:picLocks noChangeAspect="1" noChangeArrowheads="1"/>
            </p:cNvPicPr>
            <p:nvPr/>
          </p:nvPicPr>
          <p:blipFill>
            <a:blip r:embed="rId1">
              <a:lum bright="70000" contrast="-70000"/>
              <a:extLst>
                <a:ext uri="{28A0092B-C50C-407E-A947-70E740481C1C}">
                  <a14:useLocalDpi xmlns:a14="http://schemas.microsoft.com/office/drawing/2010/main" val="0"/>
                </a:ext>
              </a:extLst>
            </a:blip>
            <a:srcRect/>
            <a:stretch>
              <a:fillRect/>
            </a:stretch>
          </p:blipFill>
          <p:spPr bwMode="auto">
            <a:xfrm>
              <a:off x="320296" y="306206"/>
              <a:ext cx="720000" cy="7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70" name="椭圆 26"/>
            <p:cNvSpPr>
              <a:spLocks noChangeArrowheads="1"/>
            </p:cNvSpPr>
            <p:nvPr/>
          </p:nvSpPr>
          <p:spPr bwMode="auto">
            <a:xfrm>
              <a:off x="0" y="0"/>
              <a:ext cx="1332412" cy="1332412"/>
            </a:xfrm>
            <a:prstGeom prst="ellipse">
              <a:avLst/>
            </a:prstGeom>
            <a:noFill/>
            <a:ln w="28575">
              <a:solidFill>
                <a:schemeClr val="bg1"/>
              </a:solidFill>
              <a:bevel/>
            </a:ln>
            <a:extLst>
              <a:ext uri="{909E8E84-426E-40DD-AFC4-6F175D3DCCD1}">
                <a14:hiddenFill xmlns:a14="http://schemas.microsoft.com/office/drawing/2010/main">
                  <a:solidFill>
                    <a:srgbClr val="FFFFFF"/>
                  </a:solidFill>
                </a14:hiddenFill>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6150" name="Group 10"/>
          <p:cNvGrpSpPr/>
          <p:nvPr/>
        </p:nvGrpSpPr>
        <p:grpSpPr bwMode="auto">
          <a:xfrm>
            <a:off x="4248150" y="3921125"/>
            <a:ext cx="1331913" cy="1333500"/>
            <a:chOff x="0" y="0"/>
            <a:chExt cx="1332412" cy="1332412"/>
          </a:xfrm>
        </p:grpSpPr>
        <p:pic>
          <p:nvPicPr>
            <p:cNvPr id="6167" name="图片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206" y="254955"/>
              <a:ext cx="720000" cy="7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68" name="椭圆 28"/>
            <p:cNvSpPr>
              <a:spLocks noChangeArrowheads="1"/>
            </p:cNvSpPr>
            <p:nvPr/>
          </p:nvSpPr>
          <p:spPr bwMode="auto">
            <a:xfrm>
              <a:off x="0" y="0"/>
              <a:ext cx="1332412" cy="1332412"/>
            </a:xfrm>
            <a:prstGeom prst="ellipse">
              <a:avLst/>
            </a:prstGeom>
            <a:noFill/>
            <a:ln w="28575">
              <a:solidFill>
                <a:schemeClr val="bg1"/>
              </a:solidFill>
              <a:bevel/>
            </a:ln>
            <a:extLst>
              <a:ext uri="{909E8E84-426E-40DD-AFC4-6F175D3DCCD1}">
                <a14:hiddenFill xmlns:a14="http://schemas.microsoft.com/office/drawing/2010/main">
                  <a:solidFill>
                    <a:srgbClr val="FFFFFF"/>
                  </a:solidFill>
                </a14:hiddenFill>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6151" name="Group 13"/>
          <p:cNvGrpSpPr/>
          <p:nvPr/>
        </p:nvGrpSpPr>
        <p:grpSpPr bwMode="auto">
          <a:xfrm>
            <a:off x="6578600" y="3921125"/>
            <a:ext cx="1331913" cy="1333500"/>
            <a:chOff x="0" y="0"/>
            <a:chExt cx="1332412" cy="1332412"/>
          </a:xfrm>
        </p:grpSpPr>
        <p:grpSp>
          <p:nvGrpSpPr>
            <p:cNvPr id="6161" name="Group 14"/>
            <p:cNvGrpSpPr/>
            <p:nvPr/>
          </p:nvGrpSpPr>
          <p:grpSpPr bwMode="auto">
            <a:xfrm>
              <a:off x="244378" y="442779"/>
              <a:ext cx="843655" cy="537064"/>
              <a:chOff x="0" y="0"/>
              <a:chExt cx="2225738" cy="1416887"/>
            </a:xfrm>
          </p:grpSpPr>
          <p:sp>
            <p:nvSpPr>
              <p:cNvPr id="6163" name="矩形 12"/>
              <p:cNvSpPr>
                <a:spLocks noChangeArrowheads="1"/>
              </p:cNvSpPr>
              <p:nvPr/>
            </p:nvSpPr>
            <p:spPr bwMode="auto">
              <a:xfrm>
                <a:off x="0" y="0"/>
                <a:ext cx="2225738" cy="1204685"/>
              </a:xfrm>
              <a:prstGeom prst="rect">
                <a:avLst/>
              </a:prstGeom>
              <a:noFill/>
              <a:ln w="28575">
                <a:solidFill>
                  <a:srgbClr val="FFFFFF"/>
                </a:solidFill>
                <a:bevel/>
              </a:ln>
              <a:extLst>
                <a:ext uri="{909E8E84-426E-40DD-AFC4-6F175D3DCCD1}">
                  <a14:hiddenFill xmlns:a14="http://schemas.microsoft.com/office/drawing/2010/main">
                    <a:solidFill>
                      <a:srgbClr val="FFFFFF"/>
                    </a:solidFill>
                  </a14:hiddenFill>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6164" name="椭圆 13"/>
              <p:cNvSpPr>
                <a:spLocks noChangeArrowheads="1"/>
              </p:cNvSpPr>
              <p:nvPr/>
            </p:nvSpPr>
            <p:spPr bwMode="auto">
              <a:xfrm>
                <a:off x="791269" y="309168"/>
                <a:ext cx="643201" cy="643201"/>
              </a:xfrm>
              <a:prstGeom prst="ellipse">
                <a:avLst/>
              </a:prstGeom>
              <a:noFill/>
              <a:ln w="28575">
                <a:solidFill>
                  <a:srgbClr val="FFFFFF"/>
                </a:solidFill>
                <a:bevel/>
              </a:ln>
              <a:extLst>
                <a:ext uri="{909E8E84-426E-40DD-AFC4-6F175D3DCCD1}">
                  <a14:hiddenFill xmlns:a14="http://schemas.microsoft.com/office/drawing/2010/main">
                    <a:solidFill>
                      <a:srgbClr val="FFFFFF"/>
                    </a:solidFill>
                  </a14:hiddenFill>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6165" name="等腰三角形 14"/>
              <p:cNvSpPr>
                <a:spLocks noChangeArrowheads="1"/>
              </p:cNvSpPr>
              <p:nvPr/>
            </p:nvSpPr>
            <p:spPr bwMode="auto">
              <a:xfrm rot="5400000">
                <a:off x="1009572" y="514142"/>
                <a:ext cx="270574" cy="233252"/>
              </a:xfrm>
              <a:prstGeom prst="triangle">
                <a:avLst>
                  <a:gd name="adj" fmla="val 50000"/>
                </a:avLst>
              </a:prstGeom>
              <a:solidFill>
                <a:schemeClr val="bg1"/>
              </a:solidFill>
              <a:ln w="28575">
                <a:solidFill>
                  <a:srgbClr val="FFFFFF"/>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6166" name="任意多边形 19"/>
              <p:cNvSpPr>
                <a:spLocks noChangeArrowheads="1"/>
              </p:cNvSpPr>
              <p:nvPr/>
            </p:nvSpPr>
            <p:spPr bwMode="auto">
              <a:xfrm>
                <a:off x="711686" y="1204685"/>
                <a:ext cx="802366" cy="212202"/>
              </a:xfrm>
              <a:custGeom>
                <a:avLst/>
                <a:gdLst>
                  <a:gd name="T0" fmla="*/ 998109 w 607106"/>
                  <a:gd name="T1" fmla="*/ 0 h 252316"/>
                  <a:gd name="T2" fmla="*/ 1449850 w 607106"/>
                  <a:gd name="T3" fmla="*/ 0 h 252316"/>
                  <a:gd name="T4" fmla="*/ 1449850 w 607106"/>
                  <a:gd name="T5" fmla="*/ 65376 h 252316"/>
                  <a:gd name="T6" fmla="*/ 2225006 w 607106"/>
                  <a:gd name="T7" fmla="*/ 65376 h 252316"/>
                  <a:gd name="T8" fmla="*/ 2447961 w 607106"/>
                  <a:gd name="T9" fmla="*/ 106162 h 252316"/>
                  <a:gd name="T10" fmla="*/ 0 w 607106"/>
                  <a:gd name="T11" fmla="*/ 106162 h 252316"/>
                  <a:gd name="T12" fmla="*/ 222957 w 607106"/>
                  <a:gd name="T13" fmla="*/ 65376 h 252316"/>
                  <a:gd name="T14" fmla="*/ 998109 w 607106"/>
                  <a:gd name="T15" fmla="*/ 65376 h 252316"/>
                  <a:gd name="T16" fmla="*/ 0 60000 65536"/>
                  <a:gd name="T17" fmla="*/ 0 60000 65536"/>
                  <a:gd name="T18" fmla="*/ 0 60000 65536"/>
                  <a:gd name="T19" fmla="*/ 0 60000 65536"/>
                  <a:gd name="T20" fmla="*/ 0 60000 65536"/>
                  <a:gd name="T21" fmla="*/ 0 60000 65536"/>
                  <a:gd name="T22" fmla="*/ 0 60000 65536"/>
                  <a:gd name="T23" fmla="*/ 0 60000 65536"/>
                  <a:gd name="T24" fmla="*/ 0 w 607106"/>
                  <a:gd name="T25" fmla="*/ 0 h 252316"/>
                  <a:gd name="T26" fmla="*/ 607106 w 607106"/>
                  <a:gd name="T27" fmla="*/ 252316 h 2523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07106" h="252316">
                    <a:moveTo>
                      <a:pt x="247536" y="0"/>
                    </a:moveTo>
                    <a:lnTo>
                      <a:pt x="359570" y="0"/>
                    </a:lnTo>
                    <a:lnTo>
                      <a:pt x="359570" y="155377"/>
                    </a:lnTo>
                    <a:lnTo>
                      <a:pt x="551812" y="155377"/>
                    </a:lnTo>
                    <a:lnTo>
                      <a:pt x="607106" y="252316"/>
                    </a:lnTo>
                    <a:lnTo>
                      <a:pt x="0" y="252316"/>
                    </a:lnTo>
                    <a:lnTo>
                      <a:pt x="55294" y="155377"/>
                    </a:lnTo>
                    <a:lnTo>
                      <a:pt x="247536" y="155377"/>
                    </a:lnTo>
                    <a:lnTo>
                      <a:pt x="247536" y="0"/>
                    </a:lnTo>
                    <a:close/>
                  </a:path>
                </a:pathLst>
              </a:custGeom>
              <a:noFill/>
              <a:ln w="28575">
                <a:solidFill>
                  <a:srgbClr val="FDFEFD"/>
                </a:solidFill>
                <a:bevel/>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6162" name="椭圆 32"/>
            <p:cNvSpPr>
              <a:spLocks noChangeArrowheads="1"/>
            </p:cNvSpPr>
            <p:nvPr/>
          </p:nvSpPr>
          <p:spPr bwMode="auto">
            <a:xfrm>
              <a:off x="0" y="0"/>
              <a:ext cx="1332412" cy="1332412"/>
            </a:xfrm>
            <a:prstGeom prst="ellipse">
              <a:avLst/>
            </a:prstGeom>
            <a:noFill/>
            <a:ln w="28575">
              <a:solidFill>
                <a:schemeClr val="bg1"/>
              </a:solidFill>
              <a:bevel/>
            </a:ln>
            <a:extLst>
              <a:ext uri="{909E8E84-426E-40DD-AFC4-6F175D3DCCD1}">
                <a14:hiddenFill xmlns:a14="http://schemas.microsoft.com/office/drawing/2010/main">
                  <a:solidFill>
                    <a:srgbClr val="FFFFFF"/>
                  </a:solidFill>
                </a14:hiddenFill>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6152" name="Group 20"/>
          <p:cNvGrpSpPr/>
          <p:nvPr/>
        </p:nvGrpSpPr>
        <p:grpSpPr bwMode="auto">
          <a:xfrm>
            <a:off x="8910638" y="3921125"/>
            <a:ext cx="1331912" cy="1333500"/>
            <a:chOff x="0" y="0"/>
            <a:chExt cx="1332412" cy="1332412"/>
          </a:xfrm>
        </p:grpSpPr>
        <p:pic>
          <p:nvPicPr>
            <p:cNvPr id="6159" name="图片 6"/>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306206" y="321868"/>
              <a:ext cx="720000" cy="72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60" name="椭圆 33"/>
            <p:cNvSpPr>
              <a:spLocks noChangeArrowheads="1"/>
            </p:cNvSpPr>
            <p:nvPr/>
          </p:nvSpPr>
          <p:spPr bwMode="auto">
            <a:xfrm>
              <a:off x="0" y="0"/>
              <a:ext cx="1332412" cy="1332412"/>
            </a:xfrm>
            <a:prstGeom prst="ellipse">
              <a:avLst/>
            </a:prstGeom>
            <a:noFill/>
            <a:ln w="28575">
              <a:solidFill>
                <a:schemeClr val="bg1"/>
              </a:solidFill>
              <a:bevel/>
            </a:ln>
            <a:extLst>
              <a:ext uri="{909E8E84-426E-40DD-AFC4-6F175D3DCCD1}">
                <a14:hiddenFill xmlns:a14="http://schemas.microsoft.com/office/drawing/2010/main">
                  <a:solidFill>
                    <a:srgbClr val="FFFFFF"/>
                  </a:solidFill>
                </a14:hiddenFill>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sp>
        <p:nvSpPr>
          <p:cNvPr id="6153" name="文本框 38"/>
          <p:cNvSpPr>
            <a:spLocks noChangeArrowheads="1"/>
          </p:cNvSpPr>
          <p:nvPr/>
        </p:nvSpPr>
        <p:spPr bwMode="auto">
          <a:xfrm>
            <a:off x="2236788" y="5440363"/>
            <a:ext cx="7191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阅读</a:t>
            </a:r>
            <a:endParaRPr lang="zh-CN" altLang="en-US"/>
          </a:p>
        </p:txBody>
      </p:sp>
      <p:sp>
        <p:nvSpPr>
          <p:cNvPr id="6154" name="文本框 39"/>
          <p:cNvSpPr>
            <a:spLocks noChangeArrowheads="1"/>
          </p:cNvSpPr>
          <p:nvPr/>
        </p:nvSpPr>
        <p:spPr bwMode="auto">
          <a:xfrm>
            <a:off x="4552950" y="5440363"/>
            <a:ext cx="7207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游戏</a:t>
            </a: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55" name="文本框 40"/>
          <p:cNvSpPr>
            <a:spLocks noChangeArrowheads="1"/>
          </p:cNvSpPr>
          <p:nvPr/>
        </p:nvSpPr>
        <p:spPr bwMode="auto">
          <a:xfrm>
            <a:off x="6940550" y="5440363"/>
            <a:ext cx="7207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电影</a:t>
            </a: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56" name="文本框 41"/>
          <p:cNvSpPr>
            <a:spLocks noChangeArrowheads="1"/>
          </p:cNvSpPr>
          <p:nvPr/>
        </p:nvSpPr>
        <p:spPr bwMode="auto">
          <a:xfrm>
            <a:off x="9207500" y="5440363"/>
            <a:ext cx="7191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音乐</a:t>
            </a: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57" name="文本框 43"/>
          <p:cNvSpPr>
            <a:spLocks noChangeArrowheads="1"/>
          </p:cNvSpPr>
          <p:nvPr/>
        </p:nvSpPr>
        <p:spPr bwMode="auto">
          <a:xfrm>
            <a:off x="5016500" y="1828800"/>
            <a:ext cx="2565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4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兴趣爱好</a:t>
            </a:r>
            <a:endParaRPr lang="zh-CN" altLang="en-US"/>
          </a:p>
        </p:txBody>
      </p:sp>
      <p:sp>
        <p:nvSpPr>
          <p:cNvPr id="6158" name="文本框 44"/>
          <p:cNvSpPr>
            <a:spLocks noChangeArrowheads="1"/>
          </p:cNvSpPr>
          <p:nvPr/>
        </p:nvSpPr>
        <p:spPr bwMode="auto">
          <a:xfrm>
            <a:off x="1333500" y="2717800"/>
            <a:ext cx="9525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Font typeface="Arial" panose="020B0604020202020204" pitchFamily="34" charset="0"/>
              <a:buNone/>
            </a:pPr>
            <a:r>
              <a:rPr lang="zh-CN" altLang="en-US" sz="1600">
                <a:solidFill>
                  <a:srgbClr val="F2F2F2"/>
                </a:solidFill>
                <a:latin typeface="微软雅黑 Light" pitchFamily="34" charset="-122"/>
                <a:ea typeface="微软雅黑 Light" pitchFamily="34" charset="-122"/>
                <a:sym typeface="微软雅黑 Light" pitchFamily="34" charset="-122"/>
              </a:rPr>
              <a:t>这里输入有关兴趣爱好的描述这里输入有关兴趣爱好的描述这里输入有关兴趣爱好的描述这里输入有关兴趣爱好的描述这里输入有关兴趣爱好的描述</a:t>
            </a: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矩形 3"/>
          <p:cNvSpPr>
            <a:spLocks noChangeArrowheads="1"/>
          </p:cNvSpPr>
          <p:nvPr/>
        </p:nvSpPr>
        <p:spPr bwMode="auto">
          <a:xfrm>
            <a:off x="0" y="0"/>
            <a:ext cx="3013075" cy="6858000"/>
          </a:xfrm>
          <a:prstGeom prst="rect">
            <a:avLst/>
          </a:prstGeom>
          <a:solidFill>
            <a:srgbClr val="70AD47"/>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7171" name="文本框 4"/>
          <p:cNvSpPr>
            <a:spLocks noChangeArrowheads="1"/>
          </p:cNvSpPr>
          <p:nvPr/>
        </p:nvSpPr>
        <p:spPr bwMode="auto">
          <a:xfrm>
            <a:off x="349250" y="3806825"/>
            <a:ext cx="2565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4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技能特长</a:t>
            </a:r>
            <a:endParaRPr lang="zh-CN" altLang="en-US" sz="4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2" name="文本框 6"/>
          <p:cNvSpPr>
            <a:spLocks noChangeArrowheads="1"/>
          </p:cNvSpPr>
          <p:nvPr/>
        </p:nvSpPr>
        <p:spPr bwMode="auto">
          <a:xfrm>
            <a:off x="4495800" y="4027488"/>
            <a:ext cx="9350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搞笑</a:t>
            </a:r>
            <a:endPar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7173" name="图表 11"/>
          <p:cNvPicPr>
            <a:picLocks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3211513" y="1974850"/>
            <a:ext cx="2984500" cy="189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图表 1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8550" y="1992313"/>
            <a:ext cx="3073400" cy="189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图表 1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72538" y="1984375"/>
            <a:ext cx="3006725" cy="189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6" name="文本框 14"/>
          <p:cNvSpPr>
            <a:spLocks noChangeArrowheads="1"/>
          </p:cNvSpPr>
          <p:nvPr/>
        </p:nvSpPr>
        <p:spPr bwMode="auto">
          <a:xfrm>
            <a:off x="4481513" y="2722563"/>
            <a:ext cx="8858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sz="2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50%</a:t>
            </a:r>
            <a:endParaRPr lang="zh-CN" altLang="en-US" sz="2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7" name="文本框 15"/>
          <p:cNvSpPr>
            <a:spLocks noChangeArrowheads="1"/>
          </p:cNvSpPr>
          <p:nvPr/>
        </p:nvSpPr>
        <p:spPr bwMode="auto">
          <a:xfrm>
            <a:off x="7253288" y="2722563"/>
            <a:ext cx="8858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sz="2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70%</a:t>
            </a:r>
            <a:endParaRPr lang="zh-CN" altLang="en-US" sz="2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8" name="文本框 16"/>
          <p:cNvSpPr>
            <a:spLocks noChangeArrowheads="1"/>
          </p:cNvSpPr>
          <p:nvPr/>
        </p:nvSpPr>
        <p:spPr bwMode="auto">
          <a:xfrm>
            <a:off x="9925050" y="2722563"/>
            <a:ext cx="10191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sz="2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100%</a:t>
            </a:r>
            <a:endParaRPr lang="zh-CN" altLang="en-US" sz="2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9" name="文本框 17"/>
          <p:cNvSpPr>
            <a:spLocks noChangeArrowheads="1"/>
          </p:cNvSpPr>
          <p:nvPr/>
        </p:nvSpPr>
        <p:spPr bwMode="auto">
          <a:xfrm>
            <a:off x="7351713" y="4059238"/>
            <a:ext cx="9255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卖萌</a:t>
            </a:r>
            <a:endParaRPr lang="zh-CN" altLang="en-US"/>
          </a:p>
        </p:txBody>
      </p:sp>
      <p:sp>
        <p:nvSpPr>
          <p:cNvPr id="7180" name="文本框 18"/>
          <p:cNvSpPr>
            <a:spLocks noChangeArrowheads="1"/>
          </p:cNvSpPr>
          <p:nvPr/>
        </p:nvSpPr>
        <p:spPr bwMode="auto">
          <a:xfrm>
            <a:off x="10198100" y="4054475"/>
            <a:ext cx="7810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吃</a:t>
            </a:r>
            <a:endParaRPr lang="zh-CN" altLang="en-US"/>
          </a:p>
        </p:txBody>
      </p:sp>
      <p:sp>
        <p:nvSpPr>
          <p:cNvPr id="7181" name="文本框 21"/>
          <p:cNvSpPr>
            <a:spLocks noChangeArrowheads="1"/>
          </p:cNvSpPr>
          <p:nvPr/>
        </p:nvSpPr>
        <p:spPr bwMode="auto">
          <a:xfrm>
            <a:off x="3917950" y="5110163"/>
            <a:ext cx="75549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lgn="ctr">
              <a:buFont typeface="Arial" panose="020B0604020202020204"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这里输入技能特长的描述这里输入技能特长的描述这里输入技能特长的描述这里输入技能特长的描述这里输入技能特长的描述这里输入技能特长的描述</a:t>
            </a:r>
            <a:endParaRPr lang="en-US" sz="1600">
              <a:solidFill>
                <a:srgbClr val="262626"/>
              </a:solidFill>
              <a:latin typeface="微软雅黑 Light" pitchFamily="34" charset="-122"/>
              <a:ea typeface="微软雅黑 Light" pitchFamily="34" charset="-122"/>
              <a:sym typeface="微软雅黑 Light" pitchFamily="34" charset="-122"/>
            </a:endParaRPr>
          </a:p>
        </p:txBody>
      </p:sp>
      <p:grpSp>
        <p:nvGrpSpPr>
          <p:cNvPr id="7182" name="Group 14"/>
          <p:cNvGrpSpPr/>
          <p:nvPr/>
        </p:nvGrpSpPr>
        <p:grpSpPr bwMode="auto">
          <a:xfrm>
            <a:off x="687388" y="2249488"/>
            <a:ext cx="1384300" cy="1384300"/>
            <a:chOff x="0" y="0"/>
            <a:chExt cx="1384300" cy="1384300"/>
          </a:xfrm>
        </p:grpSpPr>
        <p:sp>
          <p:nvSpPr>
            <p:cNvPr id="7183" name="矩形 23"/>
            <p:cNvSpPr>
              <a:spLocks noChangeArrowheads="1"/>
            </p:cNvSpPr>
            <p:nvPr/>
          </p:nvSpPr>
          <p:spPr bwMode="auto">
            <a:xfrm>
              <a:off x="0" y="0"/>
              <a:ext cx="1384300" cy="1384300"/>
            </a:xfrm>
            <a:prstGeom prst="rect">
              <a:avLst/>
            </a:prstGeom>
            <a:solidFill>
              <a:srgbClr val="FFFFFF">
                <a:alpha val="20000"/>
              </a:srgbClr>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7184" name="任意多边形 22"/>
            <p:cNvSpPr>
              <a:spLocks noChangeArrowheads="1"/>
            </p:cNvSpPr>
            <p:nvPr/>
          </p:nvSpPr>
          <p:spPr bwMode="auto">
            <a:xfrm>
              <a:off x="290089" y="297085"/>
              <a:ext cx="804123" cy="790131"/>
            </a:xfrm>
            <a:custGeom>
              <a:avLst/>
              <a:gdLst>
                <a:gd name="T0" fmla="*/ 6347 w 2700584"/>
                <a:gd name="T1" fmla="*/ 10373 h 2653595"/>
                <a:gd name="T2" fmla="*/ 15136 w 2700584"/>
                <a:gd name="T3" fmla="*/ 10373 h 2653595"/>
                <a:gd name="T4" fmla="*/ 9510 w 2700584"/>
                <a:gd name="T5" fmla="*/ 0 h 2653595"/>
                <a:gd name="T6" fmla="*/ 12590 w 2700584"/>
                <a:gd name="T7" fmla="*/ 616 h 2653595"/>
                <a:gd name="T8" fmla="*/ 12542 w 2700584"/>
                <a:gd name="T9" fmla="*/ 4073 h 2653595"/>
                <a:gd name="T10" fmla="*/ 13324 w 2700584"/>
                <a:gd name="T11" fmla="*/ 4317 h 2653595"/>
                <a:gd name="T12" fmla="*/ 14267 w 2700584"/>
                <a:gd name="T13" fmla="*/ 4820 h 2653595"/>
                <a:gd name="T14" fmla="*/ 14444 w 2700584"/>
                <a:gd name="T15" fmla="*/ 4365 h 2653595"/>
                <a:gd name="T16" fmla="*/ 17590 w 2700584"/>
                <a:gd name="T17" fmla="*/ 2090 h 2653595"/>
                <a:gd name="T18" fmla="*/ 19333 w 2700584"/>
                <a:gd name="T19" fmla="*/ 4704 h 2653595"/>
                <a:gd name="T20" fmla="*/ 16622 w 2700584"/>
                <a:gd name="T21" fmla="*/ 7159 h 2653595"/>
                <a:gd name="T22" fmla="*/ 16822 w 2700584"/>
                <a:gd name="T23" fmla="*/ 7773 h 2653595"/>
                <a:gd name="T24" fmla="*/ 17122 w 2700584"/>
                <a:gd name="T25" fmla="*/ 8652 h 2653595"/>
                <a:gd name="T26" fmla="*/ 17395 w 2700584"/>
                <a:gd name="T27" fmla="*/ 8581 h 2653595"/>
                <a:gd name="T28" fmla="*/ 21228 w 2700584"/>
                <a:gd name="T29" fmla="*/ 9197 h 2653595"/>
                <a:gd name="T30" fmla="*/ 20612 w 2700584"/>
                <a:gd name="T31" fmla="*/ 12278 h 2653595"/>
                <a:gd name="T32" fmla="*/ 17155 w 2700584"/>
                <a:gd name="T33" fmla="*/ 12229 h 2653595"/>
                <a:gd name="T34" fmla="*/ 17077 w 2700584"/>
                <a:gd name="T35" fmla="*/ 12402 h 2653595"/>
                <a:gd name="T36" fmla="*/ 16513 w 2700584"/>
                <a:gd name="T37" fmla="*/ 13700 h 2653595"/>
                <a:gd name="T38" fmla="*/ 18989 w 2700584"/>
                <a:gd name="T39" fmla="*/ 16108 h 2653595"/>
                <a:gd name="T40" fmla="*/ 17247 w 2700584"/>
                <a:gd name="T41" fmla="*/ 18722 h 2653595"/>
                <a:gd name="T42" fmla="*/ 14100 w 2700584"/>
                <a:gd name="T43" fmla="*/ 16448 h 2653595"/>
                <a:gd name="T44" fmla="*/ 13962 w 2700584"/>
                <a:gd name="T45" fmla="*/ 16230 h 2653595"/>
                <a:gd name="T46" fmla="*/ 12541 w 2700584"/>
                <a:gd name="T47" fmla="*/ 16785 h 2653595"/>
                <a:gd name="T48" fmla="*/ 12590 w 2700584"/>
                <a:gd name="T49" fmla="*/ 17026 h 2653595"/>
                <a:gd name="T50" fmla="*/ 11974 w 2700584"/>
                <a:gd name="T51" fmla="*/ 20859 h 2653595"/>
                <a:gd name="T52" fmla="*/ 8893 w 2700584"/>
                <a:gd name="T53" fmla="*/ 20243 h 2653595"/>
                <a:gd name="T54" fmla="*/ 8942 w 2700584"/>
                <a:gd name="T55" fmla="*/ 16786 h 2653595"/>
                <a:gd name="T56" fmla="*/ 8159 w 2700584"/>
                <a:gd name="T57" fmla="*/ 16542 h 2653595"/>
                <a:gd name="T58" fmla="*/ 7613 w 2700584"/>
                <a:gd name="T59" fmla="*/ 16310 h 2653595"/>
                <a:gd name="T60" fmla="*/ 5158 w 2700584"/>
                <a:gd name="T61" fmla="*/ 19020 h 2653595"/>
                <a:gd name="T62" fmla="*/ 2544 w 2700584"/>
                <a:gd name="T63" fmla="*/ 17278 h 2653595"/>
                <a:gd name="T64" fmla="*/ 4819 w 2700584"/>
                <a:gd name="T65" fmla="*/ 14132 h 2653595"/>
                <a:gd name="T66" fmla="*/ 5143 w 2700584"/>
                <a:gd name="T67" fmla="*/ 13973 h 2653595"/>
                <a:gd name="T68" fmla="*/ 4406 w 2700584"/>
                <a:gd name="T69" fmla="*/ 12402 h 2653595"/>
                <a:gd name="T70" fmla="*/ 4269 w 2700584"/>
                <a:gd name="T71" fmla="*/ 12097 h 2653595"/>
                <a:gd name="T72" fmla="*/ 616 w 2700584"/>
                <a:gd name="T73" fmla="*/ 12278 h 2653595"/>
                <a:gd name="T74" fmla="*/ 0 w 2700584"/>
                <a:gd name="T75" fmla="*/ 9197 h 2653595"/>
                <a:gd name="T76" fmla="*/ 3834 w 2700584"/>
                <a:gd name="T77" fmla="*/ 8581 h 2653595"/>
                <a:gd name="T78" fmla="*/ 4312 w 2700584"/>
                <a:gd name="T79" fmla="*/ 8825 h 2653595"/>
                <a:gd name="T80" fmla="*/ 4629 w 2700584"/>
                <a:gd name="T81" fmla="*/ 7847 h 2653595"/>
                <a:gd name="T82" fmla="*/ 4769 w 2700584"/>
                <a:gd name="T83" fmla="*/ 7230 h 2653595"/>
                <a:gd name="T84" fmla="*/ 2494 w 2700584"/>
                <a:gd name="T85" fmla="*/ 4083 h 2653595"/>
                <a:gd name="T86" fmla="*/ 4672 w 2700584"/>
                <a:gd name="T87" fmla="*/ 2161 h 2653595"/>
                <a:gd name="T88" fmla="*/ 7383 w 2700584"/>
                <a:gd name="T89" fmla="*/ 4616 h 2653595"/>
                <a:gd name="T90" fmla="*/ 8159 w 2700584"/>
                <a:gd name="T91" fmla="*/ 4317 h 2653595"/>
                <a:gd name="T92" fmla="*/ 8942 w 2700584"/>
                <a:gd name="T93" fmla="*/ 4073 h 2653595"/>
                <a:gd name="T94" fmla="*/ 8893 w 2700584"/>
                <a:gd name="T95" fmla="*/ 616 h 265359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700584"/>
                <a:gd name="T145" fmla="*/ 0 h 2653595"/>
                <a:gd name="T146" fmla="*/ 2700584 w 2700584"/>
                <a:gd name="T147" fmla="*/ 2653595 h 265359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700584" h="2653595">
                  <a:moveTo>
                    <a:pt x="1366510" y="760547"/>
                  </a:moveTo>
                  <a:cubicBezTo>
                    <a:pt x="1057744" y="760547"/>
                    <a:pt x="807439" y="1010852"/>
                    <a:pt x="807439" y="1319618"/>
                  </a:cubicBezTo>
                  <a:cubicBezTo>
                    <a:pt x="807439" y="1628384"/>
                    <a:pt x="1057744" y="1878689"/>
                    <a:pt x="1366510" y="1878689"/>
                  </a:cubicBezTo>
                  <a:cubicBezTo>
                    <a:pt x="1675276" y="1878689"/>
                    <a:pt x="1925581" y="1628384"/>
                    <a:pt x="1925581" y="1319618"/>
                  </a:cubicBezTo>
                  <a:cubicBezTo>
                    <a:pt x="1925581" y="1010852"/>
                    <a:pt x="1675276" y="760547"/>
                    <a:pt x="1366510" y="760547"/>
                  </a:cubicBezTo>
                  <a:close/>
                  <a:moveTo>
                    <a:pt x="1209757" y="0"/>
                  </a:moveTo>
                  <a:lnTo>
                    <a:pt x="1523262" y="0"/>
                  </a:lnTo>
                  <a:cubicBezTo>
                    <a:pt x="1566550" y="0"/>
                    <a:pt x="1601641" y="35091"/>
                    <a:pt x="1601641" y="78379"/>
                  </a:cubicBezTo>
                  <a:lnTo>
                    <a:pt x="1601640" y="487679"/>
                  </a:lnTo>
                  <a:cubicBezTo>
                    <a:pt x="1601641" y="498501"/>
                    <a:pt x="1599447" y="508810"/>
                    <a:pt x="1595481" y="518187"/>
                  </a:cubicBezTo>
                  <a:lnTo>
                    <a:pt x="1595421" y="518277"/>
                  </a:lnTo>
                  <a:lnTo>
                    <a:pt x="1695005" y="549190"/>
                  </a:lnTo>
                  <a:cubicBezTo>
                    <a:pt x="1723402" y="561200"/>
                    <a:pt x="1751004" y="574721"/>
                    <a:pt x="1777712" y="589651"/>
                  </a:cubicBezTo>
                  <a:lnTo>
                    <a:pt x="1815003" y="613239"/>
                  </a:lnTo>
                  <a:lnTo>
                    <a:pt x="1814513" y="610716"/>
                  </a:lnTo>
                  <a:cubicBezTo>
                    <a:pt x="1814513" y="590658"/>
                    <a:pt x="1822165" y="570599"/>
                    <a:pt x="1837470" y="555294"/>
                  </a:cubicBezTo>
                  <a:lnTo>
                    <a:pt x="2126888" y="265876"/>
                  </a:lnTo>
                  <a:cubicBezTo>
                    <a:pt x="2157497" y="235267"/>
                    <a:pt x="2207123" y="235267"/>
                    <a:pt x="2237732" y="265876"/>
                  </a:cubicBezTo>
                  <a:lnTo>
                    <a:pt x="2459414" y="487558"/>
                  </a:lnTo>
                  <a:cubicBezTo>
                    <a:pt x="2490023" y="518167"/>
                    <a:pt x="2490023" y="567793"/>
                    <a:pt x="2459414" y="598402"/>
                  </a:cubicBezTo>
                  <a:lnTo>
                    <a:pt x="2169996" y="887821"/>
                  </a:lnTo>
                  <a:cubicBezTo>
                    <a:pt x="2154691" y="903125"/>
                    <a:pt x="2134632" y="910778"/>
                    <a:pt x="2114573" y="910777"/>
                  </a:cubicBezTo>
                  <a:lnTo>
                    <a:pt x="2099157" y="907777"/>
                  </a:lnTo>
                  <a:lnTo>
                    <a:pt x="2140059" y="988867"/>
                  </a:lnTo>
                  <a:cubicBezTo>
                    <a:pt x="2152404" y="1017086"/>
                    <a:pt x="2163250" y="1046111"/>
                    <a:pt x="2172497" y="1075840"/>
                  </a:cubicBezTo>
                  <a:lnTo>
                    <a:pt x="2178214" y="1100646"/>
                  </a:lnTo>
                  <a:lnTo>
                    <a:pt x="2182397" y="1097826"/>
                  </a:lnTo>
                  <a:cubicBezTo>
                    <a:pt x="2191775" y="1093859"/>
                    <a:pt x="2202084" y="1091665"/>
                    <a:pt x="2212906" y="1091665"/>
                  </a:cubicBezTo>
                  <a:lnTo>
                    <a:pt x="2622205" y="1091666"/>
                  </a:lnTo>
                  <a:cubicBezTo>
                    <a:pt x="2665493" y="1091666"/>
                    <a:pt x="2700584" y="1126757"/>
                    <a:pt x="2700584" y="1170045"/>
                  </a:cubicBezTo>
                  <a:lnTo>
                    <a:pt x="2700584" y="1483550"/>
                  </a:lnTo>
                  <a:cubicBezTo>
                    <a:pt x="2700584" y="1526838"/>
                    <a:pt x="2665493" y="1561929"/>
                    <a:pt x="2622205" y="1561929"/>
                  </a:cubicBezTo>
                  <a:lnTo>
                    <a:pt x="2212906" y="1561929"/>
                  </a:lnTo>
                  <a:cubicBezTo>
                    <a:pt x="2202083" y="1561929"/>
                    <a:pt x="2191775" y="1559736"/>
                    <a:pt x="2182397" y="1555769"/>
                  </a:cubicBezTo>
                  <a:lnTo>
                    <a:pt x="2178214" y="1552949"/>
                  </a:lnTo>
                  <a:lnTo>
                    <a:pt x="2172496" y="1577756"/>
                  </a:lnTo>
                  <a:cubicBezTo>
                    <a:pt x="2163250" y="1607486"/>
                    <a:pt x="2152404" y="1636510"/>
                    <a:pt x="2140058" y="1664729"/>
                  </a:cubicBezTo>
                  <a:lnTo>
                    <a:pt x="2100667" y="1742824"/>
                  </a:lnTo>
                  <a:lnTo>
                    <a:pt x="2126311" y="1759854"/>
                  </a:lnTo>
                  <a:lnTo>
                    <a:pt x="2415729" y="2049272"/>
                  </a:lnTo>
                  <a:cubicBezTo>
                    <a:pt x="2446339" y="2079881"/>
                    <a:pt x="2446339" y="2129508"/>
                    <a:pt x="2415729" y="2160117"/>
                  </a:cubicBezTo>
                  <a:lnTo>
                    <a:pt x="2194048" y="2381798"/>
                  </a:lnTo>
                  <a:cubicBezTo>
                    <a:pt x="2163439" y="2412408"/>
                    <a:pt x="2113812" y="2412408"/>
                    <a:pt x="2083203" y="2381798"/>
                  </a:cubicBezTo>
                  <a:lnTo>
                    <a:pt x="1793786" y="2092381"/>
                  </a:lnTo>
                  <a:cubicBezTo>
                    <a:pt x="1786133" y="2084728"/>
                    <a:pt x="1780394" y="2075887"/>
                    <a:pt x="1776567" y="2066452"/>
                  </a:cubicBezTo>
                  <a:lnTo>
                    <a:pt x="1776221" y="2064673"/>
                  </a:lnTo>
                  <a:lnTo>
                    <a:pt x="1695004" y="2104406"/>
                  </a:lnTo>
                  <a:lnTo>
                    <a:pt x="1595420" y="2135318"/>
                  </a:lnTo>
                  <a:lnTo>
                    <a:pt x="1595481" y="2135407"/>
                  </a:lnTo>
                  <a:cubicBezTo>
                    <a:pt x="1599447" y="2144786"/>
                    <a:pt x="1601641" y="2155095"/>
                    <a:pt x="1601641" y="2165917"/>
                  </a:cubicBezTo>
                  <a:lnTo>
                    <a:pt x="1601641" y="2575216"/>
                  </a:lnTo>
                  <a:cubicBezTo>
                    <a:pt x="1601641" y="2618503"/>
                    <a:pt x="1566549" y="2653595"/>
                    <a:pt x="1523262" y="2653595"/>
                  </a:cubicBezTo>
                  <a:lnTo>
                    <a:pt x="1209757" y="2653595"/>
                  </a:lnTo>
                  <a:cubicBezTo>
                    <a:pt x="1166468" y="2653595"/>
                    <a:pt x="1131377" y="2618504"/>
                    <a:pt x="1131378" y="2575216"/>
                  </a:cubicBezTo>
                  <a:lnTo>
                    <a:pt x="1131378" y="2165917"/>
                  </a:lnTo>
                  <a:cubicBezTo>
                    <a:pt x="1131378" y="2155095"/>
                    <a:pt x="1133571" y="2144785"/>
                    <a:pt x="1137537" y="2135408"/>
                  </a:cubicBezTo>
                  <a:lnTo>
                    <a:pt x="1137598" y="2135319"/>
                  </a:lnTo>
                  <a:lnTo>
                    <a:pt x="1038015" y="2104406"/>
                  </a:lnTo>
                  <a:lnTo>
                    <a:pt x="967600" y="2069958"/>
                  </a:lnTo>
                  <a:lnTo>
                    <a:pt x="968554" y="2074861"/>
                  </a:lnTo>
                  <a:cubicBezTo>
                    <a:pt x="968555" y="2094920"/>
                    <a:pt x="960902" y="2114979"/>
                    <a:pt x="945597" y="2130283"/>
                  </a:cubicBezTo>
                  <a:lnTo>
                    <a:pt x="656179" y="2419701"/>
                  </a:lnTo>
                  <a:cubicBezTo>
                    <a:pt x="625570" y="2450311"/>
                    <a:pt x="575944" y="2450311"/>
                    <a:pt x="545335" y="2419702"/>
                  </a:cubicBezTo>
                  <a:lnTo>
                    <a:pt x="323653" y="2198020"/>
                  </a:lnTo>
                  <a:cubicBezTo>
                    <a:pt x="293044" y="2167411"/>
                    <a:pt x="293043" y="2117784"/>
                    <a:pt x="323653" y="2087176"/>
                  </a:cubicBezTo>
                  <a:lnTo>
                    <a:pt x="613070" y="1797757"/>
                  </a:lnTo>
                  <a:cubicBezTo>
                    <a:pt x="620723" y="1790105"/>
                    <a:pt x="629564" y="1784366"/>
                    <a:pt x="638999" y="1780539"/>
                  </a:cubicBezTo>
                  <a:lnTo>
                    <a:pt x="654325" y="1777558"/>
                  </a:lnTo>
                  <a:lnTo>
                    <a:pt x="634393" y="1746869"/>
                  </a:lnTo>
                  <a:cubicBezTo>
                    <a:pt x="603908" y="1693854"/>
                    <a:pt x="579017" y="1637215"/>
                    <a:pt x="560523" y="1577756"/>
                  </a:cubicBezTo>
                  <a:lnTo>
                    <a:pt x="549424" y="1529595"/>
                  </a:lnTo>
                  <a:lnTo>
                    <a:pt x="543101" y="1538973"/>
                  </a:lnTo>
                  <a:cubicBezTo>
                    <a:pt x="528918" y="1553156"/>
                    <a:pt x="509322" y="1561928"/>
                    <a:pt x="487679" y="1561929"/>
                  </a:cubicBezTo>
                  <a:lnTo>
                    <a:pt x="78380" y="1561929"/>
                  </a:lnTo>
                  <a:cubicBezTo>
                    <a:pt x="35091" y="1561928"/>
                    <a:pt x="0" y="1526837"/>
                    <a:pt x="0" y="1483550"/>
                  </a:cubicBezTo>
                  <a:lnTo>
                    <a:pt x="0" y="1170045"/>
                  </a:lnTo>
                  <a:cubicBezTo>
                    <a:pt x="0" y="1126756"/>
                    <a:pt x="35091" y="1091665"/>
                    <a:pt x="78380" y="1091666"/>
                  </a:cubicBezTo>
                  <a:lnTo>
                    <a:pt x="487679" y="1091666"/>
                  </a:lnTo>
                  <a:cubicBezTo>
                    <a:pt x="509322" y="1091665"/>
                    <a:pt x="528917" y="1100438"/>
                    <a:pt x="543101" y="1114622"/>
                  </a:cubicBezTo>
                  <a:lnTo>
                    <a:pt x="548494" y="1122622"/>
                  </a:lnTo>
                  <a:lnTo>
                    <a:pt x="560523" y="1075839"/>
                  </a:lnTo>
                  <a:cubicBezTo>
                    <a:pt x="568741" y="1049414"/>
                    <a:pt x="578226" y="1023544"/>
                    <a:pt x="588902" y="998303"/>
                  </a:cubicBezTo>
                  <a:lnTo>
                    <a:pt x="624951" y="931885"/>
                  </a:lnTo>
                  <a:lnTo>
                    <a:pt x="606706" y="919768"/>
                  </a:lnTo>
                  <a:lnTo>
                    <a:pt x="317288" y="630350"/>
                  </a:lnTo>
                  <a:cubicBezTo>
                    <a:pt x="286678" y="599741"/>
                    <a:pt x="286678" y="550115"/>
                    <a:pt x="317288" y="519505"/>
                  </a:cubicBezTo>
                  <a:lnTo>
                    <a:pt x="538969" y="297824"/>
                  </a:lnTo>
                  <a:cubicBezTo>
                    <a:pt x="554274" y="282519"/>
                    <a:pt x="574333" y="274867"/>
                    <a:pt x="594392" y="274867"/>
                  </a:cubicBezTo>
                  <a:cubicBezTo>
                    <a:pt x="614450" y="274867"/>
                    <a:pt x="634509" y="282519"/>
                    <a:pt x="649814" y="297824"/>
                  </a:cubicBezTo>
                  <a:lnTo>
                    <a:pt x="939232" y="587242"/>
                  </a:lnTo>
                  <a:lnTo>
                    <a:pt x="946830" y="598683"/>
                  </a:lnTo>
                  <a:lnTo>
                    <a:pt x="1038015" y="549190"/>
                  </a:lnTo>
                  <a:lnTo>
                    <a:pt x="1137598" y="518277"/>
                  </a:lnTo>
                  <a:lnTo>
                    <a:pt x="1137538" y="518187"/>
                  </a:lnTo>
                  <a:cubicBezTo>
                    <a:pt x="1133571" y="508810"/>
                    <a:pt x="1131378" y="498501"/>
                    <a:pt x="1131377" y="487679"/>
                  </a:cubicBezTo>
                  <a:lnTo>
                    <a:pt x="1131377" y="78380"/>
                  </a:lnTo>
                  <a:cubicBezTo>
                    <a:pt x="1131378" y="35091"/>
                    <a:pt x="1166469" y="0"/>
                    <a:pt x="1209757" y="0"/>
                  </a:cubicBezTo>
                  <a:close/>
                </a:path>
              </a:pathLst>
            </a:custGeom>
            <a:solidFill>
              <a:schemeClr val="bg1"/>
            </a:solidFill>
            <a:ln w="12700">
              <a:solidFill>
                <a:srgbClr val="F2F2F2"/>
              </a:solidFill>
              <a:bevel/>
            </a:ln>
          </p:spPr>
          <p:txBody>
            <a:bodyPr anchor="ctr"/>
            <a:lstStyle/>
            <a:p>
              <a:endParaRPr lang="zh-CN" altLang="en-US"/>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Group 2"/>
          <p:cNvGrpSpPr/>
          <p:nvPr/>
        </p:nvGrpSpPr>
        <p:grpSpPr bwMode="auto">
          <a:xfrm>
            <a:off x="4989513" y="1874838"/>
            <a:ext cx="4648200" cy="568325"/>
            <a:chOff x="0" y="0"/>
            <a:chExt cx="4648200" cy="568325"/>
          </a:xfrm>
        </p:grpSpPr>
        <p:sp>
          <p:nvSpPr>
            <p:cNvPr id="8226" name="矩形 1"/>
            <p:cNvSpPr>
              <a:spLocks noChangeArrowheads="1"/>
            </p:cNvSpPr>
            <p:nvPr/>
          </p:nvSpPr>
          <p:spPr bwMode="auto">
            <a:xfrm>
              <a:off x="0" y="15875"/>
              <a:ext cx="4648200" cy="406400"/>
            </a:xfrm>
            <a:prstGeom prst="rect">
              <a:avLst/>
            </a:prstGeom>
            <a:solidFill>
              <a:srgbClr val="E1EFD8"/>
            </a:solidFill>
            <a:ln w="12700" cap="rnd">
              <a:solidFill>
                <a:srgbClr val="70AD47"/>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8227" name="矩形 2"/>
            <p:cNvSpPr>
              <a:spLocks noChangeArrowheads="1"/>
            </p:cNvSpPr>
            <p:nvPr/>
          </p:nvSpPr>
          <p:spPr bwMode="auto">
            <a:xfrm>
              <a:off x="0" y="39075"/>
              <a:ext cx="2273300" cy="360000"/>
            </a:xfrm>
            <a:prstGeom prst="rect">
              <a:avLst/>
            </a:prstGeom>
            <a:solidFill>
              <a:srgbClr val="548135"/>
            </a:solidFill>
            <a:ln w="12700" cap="rnd">
              <a:solidFill>
                <a:srgbClr val="70AD47"/>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8228" name="Group 5"/>
            <p:cNvGrpSpPr/>
            <p:nvPr/>
          </p:nvGrpSpPr>
          <p:grpSpPr bwMode="auto">
            <a:xfrm>
              <a:off x="2274014" y="0"/>
              <a:ext cx="365631" cy="568325"/>
              <a:chOff x="0" y="0"/>
              <a:chExt cx="407190" cy="606425"/>
            </a:xfrm>
          </p:grpSpPr>
          <p:sp>
            <p:nvSpPr>
              <p:cNvPr id="8229" name="五边形 5"/>
              <p:cNvSpPr>
                <a:spLocks noChangeArrowheads="1"/>
              </p:cNvSpPr>
              <p:nvPr/>
            </p:nvSpPr>
            <p:spPr bwMode="auto">
              <a:xfrm rot="5400000">
                <a:off x="-100012" y="100014"/>
                <a:ext cx="606423" cy="406400"/>
              </a:xfrm>
              <a:prstGeom prst="homePlate">
                <a:avLst>
                  <a:gd name="adj" fmla="val 37305"/>
                </a:avLst>
              </a:prstGeom>
              <a:solidFill>
                <a:srgbClr val="649B3F"/>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8230" name="等腰三角形 11"/>
              <p:cNvSpPr>
                <a:spLocks noChangeArrowheads="1"/>
              </p:cNvSpPr>
              <p:nvPr/>
            </p:nvSpPr>
            <p:spPr bwMode="auto">
              <a:xfrm rot="5400000">
                <a:off x="-100809" y="100811"/>
                <a:ext cx="409971" cy="208356"/>
              </a:xfrm>
              <a:prstGeom prst="triangle">
                <a:avLst>
                  <a:gd name="adj" fmla="val 46514"/>
                </a:avLst>
              </a:prstGeom>
              <a:solidFill>
                <a:srgbClr val="548135"/>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8231" name="等腰三角形 13"/>
              <p:cNvSpPr>
                <a:spLocks noChangeArrowheads="1"/>
              </p:cNvSpPr>
              <p:nvPr/>
            </p:nvSpPr>
            <p:spPr bwMode="auto">
              <a:xfrm rot="16200000" flipH="1">
                <a:off x="103977" y="106763"/>
                <a:ext cx="409971" cy="196452"/>
              </a:xfrm>
              <a:prstGeom prst="triangle">
                <a:avLst>
                  <a:gd name="adj" fmla="val 46514"/>
                </a:avLst>
              </a:prstGeom>
              <a:solidFill>
                <a:srgbClr val="70AD47"/>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8232" name="等腰三角形 16"/>
              <p:cNvSpPr>
                <a:spLocks noChangeArrowheads="1"/>
              </p:cNvSpPr>
              <p:nvPr/>
            </p:nvSpPr>
            <p:spPr bwMode="auto">
              <a:xfrm rot="10800000" flipH="1">
                <a:off x="2376" y="0"/>
                <a:ext cx="404025" cy="196452"/>
              </a:xfrm>
              <a:prstGeom prst="triangle">
                <a:avLst>
                  <a:gd name="adj" fmla="val 50579"/>
                </a:avLst>
              </a:prstGeom>
              <a:solidFill>
                <a:srgbClr val="649B3F"/>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grpSp>
        <p:nvGrpSpPr>
          <p:cNvPr id="8195" name="Group 10"/>
          <p:cNvGrpSpPr/>
          <p:nvPr/>
        </p:nvGrpSpPr>
        <p:grpSpPr bwMode="auto">
          <a:xfrm>
            <a:off x="4989513" y="2749550"/>
            <a:ext cx="4648200" cy="568325"/>
            <a:chOff x="0" y="0"/>
            <a:chExt cx="4648200" cy="568325"/>
          </a:xfrm>
        </p:grpSpPr>
        <p:sp>
          <p:nvSpPr>
            <p:cNvPr id="8219" name="矩形 18"/>
            <p:cNvSpPr>
              <a:spLocks noChangeArrowheads="1"/>
            </p:cNvSpPr>
            <p:nvPr/>
          </p:nvSpPr>
          <p:spPr bwMode="auto">
            <a:xfrm>
              <a:off x="0" y="15875"/>
              <a:ext cx="4648200" cy="406400"/>
            </a:xfrm>
            <a:prstGeom prst="rect">
              <a:avLst/>
            </a:prstGeom>
            <a:solidFill>
              <a:srgbClr val="E1EFD8"/>
            </a:solidFill>
            <a:ln w="12700" cap="rnd">
              <a:solidFill>
                <a:srgbClr val="70AD47"/>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8220" name="矩形 19"/>
            <p:cNvSpPr>
              <a:spLocks noChangeArrowheads="1"/>
            </p:cNvSpPr>
            <p:nvPr/>
          </p:nvSpPr>
          <p:spPr bwMode="auto">
            <a:xfrm>
              <a:off x="0" y="39075"/>
              <a:ext cx="3133440" cy="360000"/>
            </a:xfrm>
            <a:prstGeom prst="rect">
              <a:avLst/>
            </a:prstGeom>
            <a:solidFill>
              <a:srgbClr val="548135"/>
            </a:solidFill>
            <a:ln w="12700" cap="rnd">
              <a:solidFill>
                <a:srgbClr val="70AD47"/>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8221" name="Group 13"/>
            <p:cNvGrpSpPr/>
            <p:nvPr/>
          </p:nvGrpSpPr>
          <p:grpSpPr bwMode="auto">
            <a:xfrm>
              <a:off x="3008680" y="0"/>
              <a:ext cx="365631" cy="568325"/>
              <a:chOff x="0" y="0"/>
              <a:chExt cx="407190" cy="606425"/>
            </a:xfrm>
          </p:grpSpPr>
          <p:sp>
            <p:nvSpPr>
              <p:cNvPr id="8222" name="五边形 21"/>
              <p:cNvSpPr>
                <a:spLocks noChangeArrowheads="1"/>
              </p:cNvSpPr>
              <p:nvPr/>
            </p:nvSpPr>
            <p:spPr bwMode="auto">
              <a:xfrm rot="5400000">
                <a:off x="-100012" y="100014"/>
                <a:ext cx="606423" cy="406400"/>
              </a:xfrm>
              <a:prstGeom prst="homePlate">
                <a:avLst>
                  <a:gd name="adj" fmla="val 37305"/>
                </a:avLst>
              </a:prstGeom>
              <a:solidFill>
                <a:srgbClr val="649B3F"/>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8223" name="等腰三角形 22"/>
              <p:cNvSpPr>
                <a:spLocks noChangeArrowheads="1"/>
              </p:cNvSpPr>
              <p:nvPr/>
            </p:nvSpPr>
            <p:spPr bwMode="auto">
              <a:xfrm rot="5400000">
                <a:off x="-100809" y="100811"/>
                <a:ext cx="409971" cy="208356"/>
              </a:xfrm>
              <a:prstGeom prst="triangle">
                <a:avLst>
                  <a:gd name="adj" fmla="val 46514"/>
                </a:avLst>
              </a:prstGeom>
              <a:solidFill>
                <a:srgbClr val="548135"/>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8224" name="等腰三角形 23"/>
              <p:cNvSpPr>
                <a:spLocks noChangeArrowheads="1"/>
              </p:cNvSpPr>
              <p:nvPr/>
            </p:nvSpPr>
            <p:spPr bwMode="auto">
              <a:xfrm rot="16200000" flipH="1">
                <a:off x="103977" y="106763"/>
                <a:ext cx="409971" cy="196452"/>
              </a:xfrm>
              <a:prstGeom prst="triangle">
                <a:avLst>
                  <a:gd name="adj" fmla="val 46514"/>
                </a:avLst>
              </a:prstGeom>
              <a:solidFill>
                <a:srgbClr val="70AD47"/>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8225" name="等腰三角形 24"/>
              <p:cNvSpPr>
                <a:spLocks noChangeArrowheads="1"/>
              </p:cNvSpPr>
              <p:nvPr/>
            </p:nvSpPr>
            <p:spPr bwMode="auto">
              <a:xfrm rot="10800000" flipH="1">
                <a:off x="2376" y="0"/>
                <a:ext cx="404025" cy="196452"/>
              </a:xfrm>
              <a:prstGeom prst="triangle">
                <a:avLst>
                  <a:gd name="adj" fmla="val 50579"/>
                </a:avLst>
              </a:prstGeom>
              <a:solidFill>
                <a:srgbClr val="649B3F"/>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grpSp>
        <p:nvGrpSpPr>
          <p:cNvPr id="8196" name="Group 18"/>
          <p:cNvGrpSpPr/>
          <p:nvPr/>
        </p:nvGrpSpPr>
        <p:grpSpPr bwMode="auto">
          <a:xfrm>
            <a:off x="4989513" y="3600450"/>
            <a:ext cx="4692650" cy="568325"/>
            <a:chOff x="0" y="0"/>
            <a:chExt cx="4692608" cy="568325"/>
          </a:xfrm>
        </p:grpSpPr>
        <p:sp>
          <p:nvSpPr>
            <p:cNvPr id="8212" name="矩形 25"/>
            <p:cNvSpPr>
              <a:spLocks noChangeArrowheads="1"/>
            </p:cNvSpPr>
            <p:nvPr/>
          </p:nvSpPr>
          <p:spPr bwMode="auto">
            <a:xfrm>
              <a:off x="0" y="15875"/>
              <a:ext cx="4648200" cy="406400"/>
            </a:xfrm>
            <a:prstGeom prst="rect">
              <a:avLst/>
            </a:prstGeom>
            <a:solidFill>
              <a:srgbClr val="E1EFD8"/>
            </a:solidFill>
            <a:ln w="12700" cap="rnd">
              <a:solidFill>
                <a:srgbClr val="70AD47"/>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8213" name="矩形 26"/>
            <p:cNvSpPr>
              <a:spLocks noChangeArrowheads="1"/>
            </p:cNvSpPr>
            <p:nvPr/>
          </p:nvSpPr>
          <p:spPr bwMode="auto">
            <a:xfrm>
              <a:off x="0" y="39075"/>
              <a:ext cx="4389664" cy="360000"/>
            </a:xfrm>
            <a:prstGeom prst="rect">
              <a:avLst/>
            </a:prstGeom>
            <a:solidFill>
              <a:srgbClr val="548135"/>
            </a:solidFill>
            <a:ln w="12700" cap="rnd">
              <a:solidFill>
                <a:srgbClr val="70AD47"/>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nvGrpSpPr>
            <p:cNvPr id="8214" name="Group 21"/>
            <p:cNvGrpSpPr/>
            <p:nvPr/>
          </p:nvGrpSpPr>
          <p:grpSpPr bwMode="auto">
            <a:xfrm>
              <a:off x="4326980" y="0"/>
              <a:ext cx="365628" cy="568325"/>
              <a:chOff x="0" y="0"/>
              <a:chExt cx="407190" cy="606425"/>
            </a:xfrm>
          </p:grpSpPr>
          <p:sp>
            <p:nvSpPr>
              <p:cNvPr id="8215" name="五边形 28"/>
              <p:cNvSpPr>
                <a:spLocks noChangeArrowheads="1"/>
              </p:cNvSpPr>
              <p:nvPr/>
            </p:nvSpPr>
            <p:spPr bwMode="auto">
              <a:xfrm rot="5400000">
                <a:off x="-99962" y="100012"/>
                <a:ext cx="606423" cy="406404"/>
              </a:xfrm>
              <a:prstGeom prst="homePlate">
                <a:avLst>
                  <a:gd name="adj" fmla="val 37304"/>
                </a:avLst>
              </a:prstGeom>
              <a:solidFill>
                <a:srgbClr val="649B3F"/>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8216" name="等腰三角形 29"/>
              <p:cNvSpPr>
                <a:spLocks noChangeArrowheads="1"/>
              </p:cNvSpPr>
              <p:nvPr/>
            </p:nvSpPr>
            <p:spPr bwMode="auto">
              <a:xfrm rot="5400000">
                <a:off x="-100809" y="100811"/>
                <a:ext cx="409971" cy="208356"/>
              </a:xfrm>
              <a:prstGeom prst="triangle">
                <a:avLst>
                  <a:gd name="adj" fmla="val 46514"/>
                </a:avLst>
              </a:prstGeom>
              <a:solidFill>
                <a:srgbClr val="548135"/>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8217" name="等腰三角形 30"/>
              <p:cNvSpPr>
                <a:spLocks noChangeArrowheads="1"/>
              </p:cNvSpPr>
              <p:nvPr/>
            </p:nvSpPr>
            <p:spPr bwMode="auto">
              <a:xfrm rot="16200000" flipH="1">
                <a:off x="103977" y="106763"/>
                <a:ext cx="409971" cy="196452"/>
              </a:xfrm>
              <a:prstGeom prst="triangle">
                <a:avLst>
                  <a:gd name="adj" fmla="val 46514"/>
                </a:avLst>
              </a:prstGeom>
              <a:solidFill>
                <a:srgbClr val="70AD47"/>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8218" name="等腰三角形 31"/>
              <p:cNvSpPr>
                <a:spLocks noChangeArrowheads="1"/>
              </p:cNvSpPr>
              <p:nvPr/>
            </p:nvSpPr>
            <p:spPr bwMode="auto">
              <a:xfrm rot="10800000" flipH="1">
                <a:off x="2376" y="0"/>
                <a:ext cx="404025" cy="196452"/>
              </a:xfrm>
              <a:prstGeom prst="triangle">
                <a:avLst>
                  <a:gd name="adj" fmla="val 50579"/>
                </a:avLst>
              </a:prstGeom>
              <a:solidFill>
                <a:srgbClr val="649B3F"/>
              </a:solidFill>
              <a:ln>
                <a:noFill/>
              </a:ln>
              <a:extLst>
                <a:ext uri="{91240B29-F687-4F45-9708-019B960494DF}">
                  <a14:hiddenLine xmlns:a14="http://schemas.microsoft.com/office/drawing/2010/main" w="12700">
                    <a:solidFill>
                      <a:srgbClr val="000000"/>
                    </a:solidFill>
                    <a:bevel/>
                  </a14:hiddenLine>
                </a:ext>
              </a:extLst>
            </p:spPr>
            <p:txBody>
              <a:bodyPr anchor="ctr"/>
              <a:lstStyle/>
              <a:p>
                <a:pPr algn="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grpSp>
      </p:grpSp>
      <p:sp>
        <p:nvSpPr>
          <p:cNvPr id="8197" name="文本框 35"/>
          <p:cNvSpPr>
            <a:spLocks noChangeArrowheads="1"/>
          </p:cNvSpPr>
          <p:nvPr/>
        </p:nvSpPr>
        <p:spPr bwMode="auto">
          <a:xfrm>
            <a:off x="9902825" y="1835150"/>
            <a:ext cx="9826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sz="2400">
                <a:solidFill>
                  <a:srgbClr val="548235"/>
                </a:solidFill>
                <a:latin typeface="微软雅黑" panose="020B0503020204020204" pitchFamily="34" charset="-122"/>
                <a:ea typeface="微软雅黑" panose="020B0503020204020204" pitchFamily="34" charset="-122"/>
                <a:sym typeface="微软雅黑" panose="020B0503020204020204" pitchFamily="34" charset="-122"/>
              </a:rPr>
              <a:t>50%</a:t>
            </a:r>
            <a:endParaRPr lang="zh-CN" altLang="en-US" sz="2400">
              <a:solidFill>
                <a:srgbClr val="5482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198" name="文本框 36"/>
          <p:cNvSpPr>
            <a:spLocks noChangeArrowheads="1"/>
          </p:cNvSpPr>
          <p:nvPr/>
        </p:nvSpPr>
        <p:spPr bwMode="auto">
          <a:xfrm>
            <a:off x="9902825" y="2765425"/>
            <a:ext cx="9826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sz="2400">
                <a:solidFill>
                  <a:srgbClr val="548235"/>
                </a:solidFill>
                <a:latin typeface="微软雅黑" panose="020B0503020204020204" pitchFamily="34" charset="-122"/>
                <a:ea typeface="微软雅黑" panose="020B0503020204020204" pitchFamily="34" charset="-122"/>
                <a:sym typeface="微软雅黑" panose="020B0503020204020204" pitchFamily="34" charset="-122"/>
              </a:rPr>
              <a:t>70%</a:t>
            </a:r>
            <a:endParaRPr lang="zh-CN" altLang="en-US" sz="2400">
              <a:solidFill>
                <a:srgbClr val="5482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199" name="文本框 37"/>
          <p:cNvSpPr>
            <a:spLocks noChangeArrowheads="1"/>
          </p:cNvSpPr>
          <p:nvPr/>
        </p:nvSpPr>
        <p:spPr bwMode="auto">
          <a:xfrm>
            <a:off x="9902825" y="3589338"/>
            <a:ext cx="11572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sz="2400">
                <a:solidFill>
                  <a:srgbClr val="548235"/>
                </a:solidFill>
                <a:latin typeface="微软雅黑" panose="020B0503020204020204" pitchFamily="34" charset="-122"/>
                <a:ea typeface="微软雅黑" panose="020B0503020204020204" pitchFamily="34" charset="-122"/>
                <a:sym typeface="微软雅黑" panose="020B0503020204020204" pitchFamily="34" charset="-122"/>
              </a:rPr>
              <a:t>100%</a:t>
            </a:r>
            <a:endParaRPr lang="zh-CN" altLang="en-US" sz="2400">
              <a:solidFill>
                <a:srgbClr val="54823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0" name="文本框 38"/>
          <p:cNvSpPr>
            <a:spLocks noChangeArrowheads="1"/>
          </p:cNvSpPr>
          <p:nvPr/>
        </p:nvSpPr>
        <p:spPr bwMode="auto">
          <a:xfrm>
            <a:off x="3987800" y="1858963"/>
            <a:ext cx="9112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搞笑</a:t>
            </a:r>
            <a:endPar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1" name="文本框 39"/>
          <p:cNvSpPr>
            <a:spLocks noChangeArrowheads="1"/>
          </p:cNvSpPr>
          <p:nvPr/>
        </p:nvSpPr>
        <p:spPr bwMode="auto">
          <a:xfrm>
            <a:off x="3987800" y="2773363"/>
            <a:ext cx="9112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卖萌</a:t>
            </a:r>
            <a:endPar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2" name="文本框 40"/>
          <p:cNvSpPr>
            <a:spLocks noChangeArrowheads="1"/>
          </p:cNvSpPr>
          <p:nvPr/>
        </p:nvSpPr>
        <p:spPr bwMode="auto">
          <a:xfrm>
            <a:off x="4251325" y="3635375"/>
            <a:ext cx="4730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吃</a:t>
            </a:r>
            <a:endPar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3" name="文本框 44"/>
          <p:cNvSpPr>
            <a:spLocks noChangeArrowheads="1"/>
          </p:cNvSpPr>
          <p:nvPr/>
        </p:nvSpPr>
        <p:spPr bwMode="auto">
          <a:xfrm>
            <a:off x="600075" y="3529013"/>
            <a:ext cx="2565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40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技能特长</a:t>
            </a:r>
            <a:endParaRPr lang="zh-CN" altLang="en-US" sz="40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8204" name="Group 33"/>
          <p:cNvGrpSpPr/>
          <p:nvPr/>
        </p:nvGrpSpPr>
        <p:grpSpPr bwMode="auto">
          <a:xfrm>
            <a:off x="938213" y="1971675"/>
            <a:ext cx="1384300" cy="1384300"/>
            <a:chOff x="0" y="0"/>
            <a:chExt cx="1384300" cy="1384300"/>
          </a:xfrm>
        </p:grpSpPr>
        <p:sp>
          <p:nvSpPr>
            <p:cNvPr id="8210" name="矩形 46"/>
            <p:cNvSpPr>
              <a:spLocks noChangeArrowheads="1"/>
            </p:cNvSpPr>
            <p:nvPr/>
          </p:nvSpPr>
          <p:spPr bwMode="auto">
            <a:xfrm>
              <a:off x="0" y="0"/>
              <a:ext cx="1384300" cy="1384300"/>
            </a:xfrm>
            <a:prstGeom prst="rect">
              <a:avLst/>
            </a:prstGeom>
            <a:solidFill>
              <a:srgbClr val="70AD47"/>
            </a:solidFill>
            <a:ln w="12700">
              <a:solidFill>
                <a:schemeClr val="bg1"/>
              </a:solidFill>
              <a:bevel/>
            </a:ln>
          </p:spPr>
          <p:txBody>
            <a:bodyPr anchor="ctr"/>
            <a:lstStyle/>
            <a:p>
              <a:pPr algn="ctr">
                <a:buFont typeface="Arial" panose="020B0604020202020204" pitchFamily="34" charset="0"/>
                <a:buNone/>
              </a:pPr>
              <a:endParaRPr lang="zh-CN" altLang="zh-CN">
                <a:solidFill>
                  <a:srgbClr val="FFFFFF"/>
                </a:solidFill>
                <a:latin typeface="宋体" panose="02010600030101010101" pitchFamily="2" charset="-122"/>
                <a:sym typeface="宋体" panose="02010600030101010101" pitchFamily="2" charset="-122"/>
              </a:endParaRPr>
            </a:p>
          </p:txBody>
        </p:sp>
        <p:sp>
          <p:nvSpPr>
            <p:cNvPr id="8211" name="任意多边形 47"/>
            <p:cNvSpPr>
              <a:spLocks noChangeArrowheads="1"/>
            </p:cNvSpPr>
            <p:nvPr/>
          </p:nvSpPr>
          <p:spPr bwMode="auto">
            <a:xfrm>
              <a:off x="290089" y="297085"/>
              <a:ext cx="804123" cy="790131"/>
            </a:xfrm>
            <a:custGeom>
              <a:avLst/>
              <a:gdLst>
                <a:gd name="T0" fmla="*/ 6347 w 2700584"/>
                <a:gd name="T1" fmla="*/ 10373 h 2653595"/>
                <a:gd name="T2" fmla="*/ 15136 w 2700584"/>
                <a:gd name="T3" fmla="*/ 10373 h 2653595"/>
                <a:gd name="T4" fmla="*/ 9510 w 2700584"/>
                <a:gd name="T5" fmla="*/ 0 h 2653595"/>
                <a:gd name="T6" fmla="*/ 12590 w 2700584"/>
                <a:gd name="T7" fmla="*/ 616 h 2653595"/>
                <a:gd name="T8" fmla="*/ 12542 w 2700584"/>
                <a:gd name="T9" fmla="*/ 4073 h 2653595"/>
                <a:gd name="T10" fmla="*/ 13324 w 2700584"/>
                <a:gd name="T11" fmla="*/ 4317 h 2653595"/>
                <a:gd name="T12" fmla="*/ 14267 w 2700584"/>
                <a:gd name="T13" fmla="*/ 4820 h 2653595"/>
                <a:gd name="T14" fmla="*/ 14444 w 2700584"/>
                <a:gd name="T15" fmla="*/ 4365 h 2653595"/>
                <a:gd name="T16" fmla="*/ 17590 w 2700584"/>
                <a:gd name="T17" fmla="*/ 2090 h 2653595"/>
                <a:gd name="T18" fmla="*/ 19333 w 2700584"/>
                <a:gd name="T19" fmla="*/ 4704 h 2653595"/>
                <a:gd name="T20" fmla="*/ 16622 w 2700584"/>
                <a:gd name="T21" fmla="*/ 7159 h 2653595"/>
                <a:gd name="T22" fmla="*/ 16822 w 2700584"/>
                <a:gd name="T23" fmla="*/ 7773 h 2653595"/>
                <a:gd name="T24" fmla="*/ 17122 w 2700584"/>
                <a:gd name="T25" fmla="*/ 8652 h 2653595"/>
                <a:gd name="T26" fmla="*/ 17395 w 2700584"/>
                <a:gd name="T27" fmla="*/ 8581 h 2653595"/>
                <a:gd name="T28" fmla="*/ 21228 w 2700584"/>
                <a:gd name="T29" fmla="*/ 9197 h 2653595"/>
                <a:gd name="T30" fmla="*/ 20612 w 2700584"/>
                <a:gd name="T31" fmla="*/ 12278 h 2653595"/>
                <a:gd name="T32" fmla="*/ 17155 w 2700584"/>
                <a:gd name="T33" fmla="*/ 12229 h 2653595"/>
                <a:gd name="T34" fmla="*/ 17077 w 2700584"/>
                <a:gd name="T35" fmla="*/ 12402 h 2653595"/>
                <a:gd name="T36" fmla="*/ 16513 w 2700584"/>
                <a:gd name="T37" fmla="*/ 13700 h 2653595"/>
                <a:gd name="T38" fmla="*/ 18989 w 2700584"/>
                <a:gd name="T39" fmla="*/ 16108 h 2653595"/>
                <a:gd name="T40" fmla="*/ 17247 w 2700584"/>
                <a:gd name="T41" fmla="*/ 18722 h 2653595"/>
                <a:gd name="T42" fmla="*/ 14100 w 2700584"/>
                <a:gd name="T43" fmla="*/ 16448 h 2653595"/>
                <a:gd name="T44" fmla="*/ 13962 w 2700584"/>
                <a:gd name="T45" fmla="*/ 16230 h 2653595"/>
                <a:gd name="T46" fmla="*/ 12541 w 2700584"/>
                <a:gd name="T47" fmla="*/ 16785 h 2653595"/>
                <a:gd name="T48" fmla="*/ 12590 w 2700584"/>
                <a:gd name="T49" fmla="*/ 17026 h 2653595"/>
                <a:gd name="T50" fmla="*/ 11974 w 2700584"/>
                <a:gd name="T51" fmla="*/ 20859 h 2653595"/>
                <a:gd name="T52" fmla="*/ 8893 w 2700584"/>
                <a:gd name="T53" fmla="*/ 20243 h 2653595"/>
                <a:gd name="T54" fmla="*/ 8942 w 2700584"/>
                <a:gd name="T55" fmla="*/ 16786 h 2653595"/>
                <a:gd name="T56" fmla="*/ 8159 w 2700584"/>
                <a:gd name="T57" fmla="*/ 16542 h 2653595"/>
                <a:gd name="T58" fmla="*/ 7613 w 2700584"/>
                <a:gd name="T59" fmla="*/ 16310 h 2653595"/>
                <a:gd name="T60" fmla="*/ 5158 w 2700584"/>
                <a:gd name="T61" fmla="*/ 19020 h 2653595"/>
                <a:gd name="T62" fmla="*/ 2544 w 2700584"/>
                <a:gd name="T63" fmla="*/ 17278 h 2653595"/>
                <a:gd name="T64" fmla="*/ 4819 w 2700584"/>
                <a:gd name="T65" fmla="*/ 14132 h 2653595"/>
                <a:gd name="T66" fmla="*/ 5143 w 2700584"/>
                <a:gd name="T67" fmla="*/ 13973 h 2653595"/>
                <a:gd name="T68" fmla="*/ 4406 w 2700584"/>
                <a:gd name="T69" fmla="*/ 12402 h 2653595"/>
                <a:gd name="T70" fmla="*/ 4269 w 2700584"/>
                <a:gd name="T71" fmla="*/ 12097 h 2653595"/>
                <a:gd name="T72" fmla="*/ 616 w 2700584"/>
                <a:gd name="T73" fmla="*/ 12278 h 2653595"/>
                <a:gd name="T74" fmla="*/ 0 w 2700584"/>
                <a:gd name="T75" fmla="*/ 9197 h 2653595"/>
                <a:gd name="T76" fmla="*/ 3834 w 2700584"/>
                <a:gd name="T77" fmla="*/ 8581 h 2653595"/>
                <a:gd name="T78" fmla="*/ 4312 w 2700584"/>
                <a:gd name="T79" fmla="*/ 8825 h 2653595"/>
                <a:gd name="T80" fmla="*/ 4629 w 2700584"/>
                <a:gd name="T81" fmla="*/ 7847 h 2653595"/>
                <a:gd name="T82" fmla="*/ 4769 w 2700584"/>
                <a:gd name="T83" fmla="*/ 7230 h 2653595"/>
                <a:gd name="T84" fmla="*/ 2494 w 2700584"/>
                <a:gd name="T85" fmla="*/ 4083 h 2653595"/>
                <a:gd name="T86" fmla="*/ 4672 w 2700584"/>
                <a:gd name="T87" fmla="*/ 2161 h 2653595"/>
                <a:gd name="T88" fmla="*/ 7383 w 2700584"/>
                <a:gd name="T89" fmla="*/ 4616 h 2653595"/>
                <a:gd name="T90" fmla="*/ 8159 w 2700584"/>
                <a:gd name="T91" fmla="*/ 4317 h 2653595"/>
                <a:gd name="T92" fmla="*/ 8942 w 2700584"/>
                <a:gd name="T93" fmla="*/ 4073 h 2653595"/>
                <a:gd name="T94" fmla="*/ 8893 w 2700584"/>
                <a:gd name="T95" fmla="*/ 616 h 265359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700584"/>
                <a:gd name="T145" fmla="*/ 0 h 2653595"/>
                <a:gd name="T146" fmla="*/ 2700584 w 2700584"/>
                <a:gd name="T147" fmla="*/ 2653595 h 265359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700584" h="2653595">
                  <a:moveTo>
                    <a:pt x="1366510" y="760547"/>
                  </a:moveTo>
                  <a:cubicBezTo>
                    <a:pt x="1057744" y="760547"/>
                    <a:pt x="807439" y="1010852"/>
                    <a:pt x="807439" y="1319618"/>
                  </a:cubicBezTo>
                  <a:cubicBezTo>
                    <a:pt x="807439" y="1628384"/>
                    <a:pt x="1057744" y="1878689"/>
                    <a:pt x="1366510" y="1878689"/>
                  </a:cubicBezTo>
                  <a:cubicBezTo>
                    <a:pt x="1675276" y="1878689"/>
                    <a:pt x="1925581" y="1628384"/>
                    <a:pt x="1925581" y="1319618"/>
                  </a:cubicBezTo>
                  <a:cubicBezTo>
                    <a:pt x="1925581" y="1010852"/>
                    <a:pt x="1675276" y="760547"/>
                    <a:pt x="1366510" y="760547"/>
                  </a:cubicBezTo>
                  <a:close/>
                  <a:moveTo>
                    <a:pt x="1209757" y="0"/>
                  </a:moveTo>
                  <a:lnTo>
                    <a:pt x="1523262" y="0"/>
                  </a:lnTo>
                  <a:cubicBezTo>
                    <a:pt x="1566550" y="0"/>
                    <a:pt x="1601641" y="35091"/>
                    <a:pt x="1601641" y="78379"/>
                  </a:cubicBezTo>
                  <a:lnTo>
                    <a:pt x="1601640" y="487679"/>
                  </a:lnTo>
                  <a:cubicBezTo>
                    <a:pt x="1601641" y="498501"/>
                    <a:pt x="1599447" y="508810"/>
                    <a:pt x="1595481" y="518187"/>
                  </a:cubicBezTo>
                  <a:lnTo>
                    <a:pt x="1595421" y="518277"/>
                  </a:lnTo>
                  <a:lnTo>
                    <a:pt x="1695005" y="549190"/>
                  </a:lnTo>
                  <a:cubicBezTo>
                    <a:pt x="1723402" y="561200"/>
                    <a:pt x="1751004" y="574721"/>
                    <a:pt x="1777712" y="589651"/>
                  </a:cubicBezTo>
                  <a:lnTo>
                    <a:pt x="1815003" y="613239"/>
                  </a:lnTo>
                  <a:lnTo>
                    <a:pt x="1814513" y="610716"/>
                  </a:lnTo>
                  <a:cubicBezTo>
                    <a:pt x="1814513" y="590658"/>
                    <a:pt x="1822165" y="570599"/>
                    <a:pt x="1837470" y="555294"/>
                  </a:cubicBezTo>
                  <a:lnTo>
                    <a:pt x="2126888" y="265876"/>
                  </a:lnTo>
                  <a:cubicBezTo>
                    <a:pt x="2157497" y="235267"/>
                    <a:pt x="2207123" y="235267"/>
                    <a:pt x="2237732" y="265876"/>
                  </a:cubicBezTo>
                  <a:lnTo>
                    <a:pt x="2459414" y="487558"/>
                  </a:lnTo>
                  <a:cubicBezTo>
                    <a:pt x="2490023" y="518167"/>
                    <a:pt x="2490023" y="567793"/>
                    <a:pt x="2459414" y="598402"/>
                  </a:cubicBezTo>
                  <a:lnTo>
                    <a:pt x="2169996" y="887821"/>
                  </a:lnTo>
                  <a:cubicBezTo>
                    <a:pt x="2154691" y="903125"/>
                    <a:pt x="2134632" y="910778"/>
                    <a:pt x="2114573" y="910777"/>
                  </a:cubicBezTo>
                  <a:lnTo>
                    <a:pt x="2099157" y="907777"/>
                  </a:lnTo>
                  <a:lnTo>
                    <a:pt x="2140059" y="988867"/>
                  </a:lnTo>
                  <a:cubicBezTo>
                    <a:pt x="2152404" y="1017086"/>
                    <a:pt x="2163250" y="1046111"/>
                    <a:pt x="2172497" y="1075840"/>
                  </a:cubicBezTo>
                  <a:lnTo>
                    <a:pt x="2178214" y="1100646"/>
                  </a:lnTo>
                  <a:lnTo>
                    <a:pt x="2182397" y="1097826"/>
                  </a:lnTo>
                  <a:cubicBezTo>
                    <a:pt x="2191775" y="1093859"/>
                    <a:pt x="2202084" y="1091665"/>
                    <a:pt x="2212906" y="1091665"/>
                  </a:cubicBezTo>
                  <a:lnTo>
                    <a:pt x="2622205" y="1091666"/>
                  </a:lnTo>
                  <a:cubicBezTo>
                    <a:pt x="2665493" y="1091666"/>
                    <a:pt x="2700584" y="1126757"/>
                    <a:pt x="2700584" y="1170045"/>
                  </a:cubicBezTo>
                  <a:lnTo>
                    <a:pt x="2700584" y="1483550"/>
                  </a:lnTo>
                  <a:cubicBezTo>
                    <a:pt x="2700584" y="1526838"/>
                    <a:pt x="2665493" y="1561929"/>
                    <a:pt x="2622205" y="1561929"/>
                  </a:cubicBezTo>
                  <a:lnTo>
                    <a:pt x="2212906" y="1561929"/>
                  </a:lnTo>
                  <a:cubicBezTo>
                    <a:pt x="2202083" y="1561929"/>
                    <a:pt x="2191775" y="1559736"/>
                    <a:pt x="2182397" y="1555769"/>
                  </a:cubicBezTo>
                  <a:lnTo>
                    <a:pt x="2178214" y="1552949"/>
                  </a:lnTo>
                  <a:lnTo>
                    <a:pt x="2172496" y="1577756"/>
                  </a:lnTo>
                  <a:cubicBezTo>
                    <a:pt x="2163250" y="1607486"/>
                    <a:pt x="2152404" y="1636510"/>
                    <a:pt x="2140058" y="1664729"/>
                  </a:cubicBezTo>
                  <a:lnTo>
                    <a:pt x="2100667" y="1742824"/>
                  </a:lnTo>
                  <a:lnTo>
                    <a:pt x="2126311" y="1759854"/>
                  </a:lnTo>
                  <a:lnTo>
                    <a:pt x="2415729" y="2049272"/>
                  </a:lnTo>
                  <a:cubicBezTo>
                    <a:pt x="2446339" y="2079881"/>
                    <a:pt x="2446339" y="2129508"/>
                    <a:pt x="2415729" y="2160117"/>
                  </a:cubicBezTo>
                  <a:lnTo>
                    <a:pt x="2194048" y="2381798"/>
                  </a:lnTo>
                  <a:cubicBezTo>
                    <a:pt x="2163439" y="2412408"/>
                    <a:pt x="2113812" y="2412408"/>
                    <a:pt x="2083203" y="2381798"/>
                  </a:cubicBezTo>
                  <a:lnTo>
                    <a:pt x="1793786" y="2092381"/>
                  </a:lnTo>
                  <a:cubicBezTo>
                    <a:pt x="1786133" y="2084728"/>
                    <a:pt x="1780394" y="2075887"/>
                    <a:pt x="1776567" y="2066452"/>
                  </a:cubicBezTo>
                  <a:lnTo>
                    <a:pt x="1776221" y="2064673"/>
                  </a:lnTo>
                  <a:lnTo>
                    <a:pt x="1695004" y="2104406"/>
                  </a:lnTo>
                  <a:lnTo>
                    <a:pt x="1595420" y="2135318"/>
                  </a:lnTo>
                  <a:lnTo>
                    <a:pt x="1595481" y="2135407"/>
                  </a:lnTo>
                  <a:cubicBezTo>
                    <a:pt x="1599447" y="2144786"/>
                    <a:pt x="1601641" y="2155095"/>
                    <a:pt x="1601641" y="2165917"/>
                  </a:cubicBezTo>
                  <a:lnTo>
                    <a:pt x="1601641" y="2575216"/>
                  </a:lnTo>
                  <a:cubicBezTo>
                    <a:pt x="1601641" y="2618503"/>
                    <a:pt x="1566549" y="2653595"/>
                    <a:pt x="1523262" y="2653595"/>
                  </a:cubicBezTo>
                  <a:lnTo>
                    <a:pt x="1209757" y="2653595"/>
                  </a:lnTo>
                  <a:cubicBezTo>
                    <a:pt x="1166468" y="2653595"/>
                    <a:pt x="1131377" y="2618504"/>
                    <a:pt x="1131378" y="2575216"/>
                  </a:cubicBezTo>
                  <a:lnTo>
                    <a:pt x="1131378" y="2165917"/>
                  </a:lnTo>
                  <a:cubicBezTo>
                    <a:pt x="1131378" y="2155095"/>
                    <a:pt x="1133571" y="2144785"/>
                    <a:pt x="1137537" y="2135408"/>
                  </a:cubicBezTo>
                  <a:lnTo>
                    <a:pt x="1137598" y="2135319"/>
                  </a:lnTo>
                  <a:lnTo>
                    <a:pt x="1038015" y="2104406"/>
                  </a:lnTo>
                  <a:lnTo>
                    <a:pt x="967600" y="2069958"/>
                  </a:lnTo>
                  <a:lnTo>
                    <a:pt x="968554" y="2074861"/>
                  </a:lnTo>
                  <a:cubicBezTo>
                    <a:pt x="968555" y="2094920"/>
                    <a:pt x="960902" y="2114979"/>
                    <a:pt x="945597" y="2130283"/>
                  </a:cubicBezTo>
                  <a:lnTo>
                    <a:pt x="656179" y="2419701"/>
                  </a:lnTo>
                  <a:cubicBezTo>
                    <a:pt x="625570" y="2450311"/>
                    <a:pt x="575944" y="2450311"/>
                    <a:pt x="545335" y="2419702"/>
                  </a:cubicBezTo>
                  <a:lnTo>
                    <a:pt x="323653" y="2198020"/>
                  </a:lnTo>
                  <a:cubicBezTo>
                    <a:pt x="293044" y="2167411"/>
                    <a:pt x="293043" y="2117784"/>
                    <a:pt x="323653" y="2087176"/>
                  </a:cubicBezTo>
                  <a:lnTo>
                    <a:pt x="613070" y="1797757"/>
                  </a:lnTo>
                  <a:cubicBezTo>
                    <a:pt x="620723" y="1790105"/>
                    <a:pt x="629564" y="1784366"/>
                    <a:pt x="638999" y="1780539"/>
                  </a:cubicBezTo>
                  <a:lnTo>
                    <a:pt x="654325" y="1777558"/>
                  </a:lnTo>
                  <a:lnTo>
                    <a:pt x="634393" y="1746869"/>
                  </a:lnTo>
                  <a:cubicBezTo>
                    <a:pt x="603908" y="1693854"/>
                    <a:pt x="579017" y="1637215"/>
                    <a:pt x="560523" y="1577756"/>
                  </a:cubicBezTo>
                  <a:lnTo>
                    <a:pt x="549424" y="1529595"/>
                  </a:lnTo>
                  <a:lnTo>
                    <a:pt x="543101" y="1538973"/>
                  </a:lnTo>
                  <a:cubicBezTo>
                    <a:pt x="528918" y="1553156"/>
                    <a:pt x="509322" y="1561928"/>
                    <a:pt x="487679" y="1561929"/>
                  </a:cubicBezTo>
                  <a:lnTo>
                    <a:pt x="78380" y="1561929"/>
                  </a:lnTo>
                  <a:cubicBezTo>
                    <a:pt x="35091" y="1561928"/>
                    <a:pt x="0" y="1526837"/>
                    <a:pt x="0" y="1483550"/>
                  </a:cubicBezTo>
                  <a:lnTo>
                    <a:pt x="0" y="1170045"/>
                  </a:lnTo>
                  <a:cubicBezTo>
                    <a:pt x="0" y="1126756"/>
                    <a:pt x="35091" y="1091665"/>
                    <a:pt x="78380" y="1091666"/>
                  </a:cubicBezTo>
                  <a:lnTo>
                    <a:pt x="487679" y="1091666"/>
                  </a:lnTo>
                  <a:cubicBezTo>
                    <a:pt x="509322" y="1091665"/>
                    <a:pt x="528917" y="1100438"/>
                    <a:pt x="543101" y="1114622"/>
                  </a:cubicBezTo>
                  <a:lnTo>
                    <a:pt x="548494" y="1122622"/>
                  </a:lnTo>
                  <a:lnTo>
                    <a:pt x="560523" y="1075839"/>
                  </a:lnTo>
                  <a:cubicBezTo>
                    <a:pt x="568741" y="1049414"/>
                    <a:pt x="578226" y="1023544"/>
                    <a:pt x="588902" y="998303"/>
                  </a:cubicBezTo>
                  <a:lnTo>
                    <a:pt x="624951" y="931885"/>
                  </a:lnTo>
                  <a:lnTo>
                    <a:pt x="606706" y="919768"/>
                  </a:lnTo>
                  <a:lnTo>
                    <a:pt x="317288" y="630350"/>
                  </a:lnTo>
                  <a:cubicBezTo>
                    <a:pt x="286678" y="599741"/>
                    <a:pt x="286678" y="550115"/>
                    <a:pt x="317288" y="519505"/>
                  </a:cubicBezTo>
                  <a:lnTo>
                    <a:pt x="538969" y="297824"/>
                  </a:lnTo>
                  <a:cubicBezTo>
                    <a:pt x="554274" y="282519"/>
                    <a:pt x="574333" y="274867"/>
                    <a:pt x="594392" y="274867"/>
                  </a:cubicBezTo>
                  <a:cubicBezTo>
                    <a:pt x="614450" y="274867"/>
                    <a:pt x="634509" y="282519"/>
                    <a:pt x="649814" y="297824"/>
                  </a:cubicBezTo>
                  <a:lnTo>
                    <a:pt x="939232" y="587242"/>
                  </a:lnTo>
                  <a:lnTo>
                    <a:pt x="946830" y="598683"/>
                  </a:lnTo>
                  <a:lnTo>
                    <a:pt x="1038015" y="549190"/>
                  </a:lnTo>
                  <a:lnTo>
                    <a:pt x="1137598" y="518277"/>
                  </a:lnTo>
                  <a:lnTo>
                    <a:pt x="1137538" y="518187"/>
                  </a:lnTo>
                  <a:cubicBezTo>
                    <a:pt x="1133571" y="508810"/>
                    <a:pt x="1131378" y="498501"/>
                    <a:pt x="1131377" y="487679"/>
                  </a:cubicBezTo>
                  <a:lnTo>
                    <a:pt x="1131377" y="78380"/>
                  </a:lnTo>
                  <a:cubicBezTo>
                    <a:pt x="1131378" y="35091"/>
                    <a:pt x="1166469" y="0"/>
                    <a:pt x="1209757" y="0"/>
                  </a:cubicBezTo>
                  <a:close/>
                </a:path>
              </a:pathLst>
            </a:custGeom>
            <a:solidFill>
              <a:srgbClr val="70AD47"/>
            </a:solidFill>
            <a:ln w="12700">
              <a:solidFill>
                <a:srgbClr val="F2F2F2"/>
              </a:solidFill>
              <a:bevel/>
            </a:ln>
          </p:spPr>
          <p:txBody>
            <a:bodyPr anchor="ctr"/>
            <a:lstStyle/>
            <a:p>
              <a:endParaRPr lang="zh-CN" altLang="en-US"/>
            </a:p>
          </p:txBody>
        </p:sp>
      </p:grpSp>
      <p:sp>
        <p:nvSpPr>
          <p:cNvPr id="8205" name="文本框 49"/>
          <p:cNvSpPr>
            <a:spLocks noChangeArrowheads="1"/>
          </p:cNvSpPr>
          <p:nvPr/>
        </p:nvSpPr>
        <p:spPr bwMode="auto">
          <a:xfrm>
            <a:off x="815975" y="4949825"/>
            <a:ext cx="9852025"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p>
            <a:pPr>
              <a:buFont typeface="Arial" panose="020B0604020202020204"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这里输入技能特长的描述这里输入技能特长的描述这里输入技能特长的描述这里输入技能特长的描述这里输入技能特长的描述这里输入技能特长的描述这里输入技能特长的描述</a:t>
            </a:r>
            <a:endParaRPr lang="en-US" sz="1600">
              <a:solidFill>
                <a:srgbClr val="262626"/>
              </a:solidFill>
              <a:latin typeface="微软雅黑 Light" pitchFamily="34" charset="-122"/>
              <a:ea typeface="微软雅黑 Light" pitchFamily="34" charset="-122"/>
              <a:sym typeface="微软雅黑 Light" pitchFamily="34" charset="-122"/>
            </a:endParaRPr>
          </a:p>
        </p:txBody>
      </p:sp>
      <p:grpSp>
        <p:nvGrpSpPr>
          <p:cNvPr id="8206" name="Group 37"/>
          <p:cNvGrpSpPr/>
          <p:nvPr/>
        </p:nvGrpSpPr>
        <p:grpSpPr bwMode="auto">
          <a:xfrm>
            <a:off x="1073150" y="0"/>
            <a:ext cx="842963" cy="1509713"/>
            <a:chOff x="0" y="0"/>
            <a:chExt cx="1422401" cy="2627086"/>
          </a:xfrm>
        </p:grpSpPr>
        <p:sp>
          <p:nvSpPr>
            <p:cNvPr id="8208" name="任意多边形 42"/>
            <p:cNvSpPr>
              <a:spLocks noChangeArrowheads="1"/>
            </p:cNvSpPr>
            <p:nvPr/>
          </p:nvSpPr>
          <p:spPr bwMode="auto">
            <a:xfrm>
              <a:off x="0" y="0"/>
              <a:ext cx="1422401" cy="2627086"/>
            </a:xfrm>
            <a:custGeom>
              <a:avLst/>
              <a:gdLst>
                <a:gd name="T0" fmla="*/ 0 w 1393372"/>
                <a:gd name="T1" fmla="*/ 0 h 2510971"/>
                <a:gd name="T2" fmla="*/ 1544692 w 1393372"/>
                <a:gd name="T3" fmla="*/ 0 h 2510971"/>
                <a:gd name="T4" fmla="*/ 1544692 w 1393372"/>
                <a:gd name="T5" fmla="*/ 3147782 h 2510971"/>
                <a:gd name="T6" fmla="*/ 1544691 w 1393372"/>
                <a:gd name="T7" fmla="*/ 3147782 h 2510971"/>
                <a:gd name="T8" fmla="*/ 772346 w 1393372"/>
                <a:gd name="T9" fmla="*/ 2686165 h 2510971"/>
                <a:gd name="T10" fmla="*/ 0 w 1393372"/>
                <a:gd name="T11" fmla="*/ 3147782 h 2510971"/>
                <a:gd name="T12" fmla="*/ 0 w 1393372"/>
                <a:gd name="T13" fmla="*/ 0 h 2510971"/>
                <a:gd name="T14" fmla="*/ 0 60000 65536"/>
                <a:gd name="T15" fmla="*/ 0 60000 65536"/>
                <a:gd name="T16" fmla="*/ 0 60000 65536"/>
                <a:gd name="T17" fmla="*/ 0 60000 65536"/>
                <a:gd name="T18" fmla="*/ 0 60000 65536"/>
                <a:gd name="T19" fmla="*/ 0 60000 65536"/>
                <a:gd name="T20" fmla="*/ 0 60000 65536"/>
                <a:gd name="T21" fmla="*/ 0 w 1393372"/>
                <a:gd name="T22" fmla="*/ 0 h 2510971"/>
                <a:gd name="T23" fmla="*/ 1393372 w 1393372"/>
                <a:gd name="T24" fmla="*/ 2510971 h 2510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93372" h="2510971">
                  <a:moveTo>
                    <a:pt x="0" y="0"/>
                  </a:moveTo>
                  <a:lnTo>
                    <a:pt x="1393372" y="0"/>
                  </a:lnTo>
                  <a:lnTo>
                    <a:pt x="1393372" y="2510971"/>
                  </a:lnTo>
                  <a:lnTo>
                    <a:pt x="1393371" y="2510971"/>
                  </a:lnTo>
                  <a:lnTo>
                    <a:pt x="696686" y="2142740"/>
                  </a:lnTo>
                  <a:lnTo>
                    <a:pt x="0" y="2510971"/>
                  </a:lnTo>
                  <a:lnTo>
                    <a:pt x="0" y="0"/>
                  </a:lnTo>
                  <a:close/>
                </a:path>
              </a:pathLst>
            </a:custGeom>
            <a:solidFill>
              <a:srgbClr val="DD6043"/>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10279" name="五角星 43"/>
            <p:cNvSpPr>
              <a:spLocks noChangeArrowheads="1"/>
            </p:cNvSpPr>
            <p:nvPr/>
          </p:nvSpPr>
          <p:spPr bwMode="auto">
            <a:xfrm>
              <a:off x="492884" y="1055254"/>
              <a:ext cx="436632" cy="436466"/>
            </a:xfrm>
            <a:prstGeom prst="star5">
              <a:avLst/>
            </a:prstGeom>
            <a:solidFill>
              <a:schemeClr val="bg1"/>
            </a:solidFill>
            <a:ln>
              <a:noFill/>
            </a:ln>
          </p:spPr>
          <p:txBody>
            <a:bodyPr anchor="ctr"/>
            <a:lstStyle/>
            <a:p>
              <a:pPr algn="ctr">
                <a:buFont typeface="Arial" panose="020B0604020202020204" pitchFamily="34" charset="0"/>
                <a:buNone/>
                <a:defRPr/>
              </a:pPr>
              <a:endParaRPr lang="zh-CN" altLang="zh-CN">
                <a:solidFill>
                  <a:srgbClr val="FFFFFF"/>
                </a:solidFill>
                <a:latin typeface="宋体" panose="02010600030101010101" pitchFamily="2" charset="-122"/>
                <a:sym typeface="宋体" panose="02010600030101010101" pitchFamily="2" charset="-122"/>
              </a:endParaRPr>
            </a:p>
          </p:txBody>
        </p:sp>
      </p:grpSp>
      <p:sp>
        <p:nvSpPr>
          <p:cNvPr id="8207" name="文本框 48"/>
          <p:cNvSpPr>
            <a:spLocks noChangeArrowheads="1"/>
          </p:cNvSpPr>
          <p:nvPr/>
        </p:nvSpPr>
        <p:spPr bwMode="auto">
          <a:xfrm>
            <a:off x="2076450" y="247650"/>
            <a:ext cx="2379663"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sz="6000">
                <a:solidFill>
                  <a:srgbClr val="DD6043"/>
                </a:solidFill>
                <a:latin typeface="Calibri" panose="020F0502020204030204" pitchFamily="34" charset="0"/>
                <a:sym typeface="Calibri" panose="020F0502020204030204" pitchFamily="34" charset="0"/>
              </a:rPr>
              <a:t>Part 2</a:t>
            </a:r>
            <a:endParaRPr lang="zh-CN" altLang="en-US" sz="6000">
              <a:solidFill>
                <a:srgbClr val="DD6043"/>
              </a:solidFill>
              <a:latin typeface="Calibri" panose="020F0502020204030204" pitchFamily="34" charset="0"/>
              <a:sym typeface="宋体" panose="02010600030101010101"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图片 6"/>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4859338" y="1806575"/>
            <a:ext cx="2787650" cy="324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图片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152525"/>
            <a:ext cx="725488"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文本框 11"/>
          <p:cNvSpPr>
            <a:spLocks noChangeArrowheads="1"/>
          </p:cNvSpPr>
          <p:nvPr/>
        </p:nvSpPr>
        <p:spPr bwMode="auto">
          <a:xfrm>
            <a:off x="5648325" y="2489200"/>
            <a:ext cx="1452563"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4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技能特长</a:t>
            </a:r>
            <a:endParaRPr lang="zh-CN" altLang="en-US" sz="4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21" name="文本框 13"/>
          <p:cNvSpPr>
            <a:spLocks noChangeArrowheads="1"/>
          </p:cNvSpPr>
          <p:nvPr/>
        </p:nvSpPr>
        <p:spPr bwMode="auto">
          <a:xfrm>
            <a:off x="1333500" y="1530350"/>
            <a:ext cx="24955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学习能力强</a:t>
            </a:r>
            <a:endPar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22" name="文本框 14"/>
          <p:cNvSpPr>
            <a:spLocks noChangeArrowheads="1"/>
          </p:cNvSpPr>
          <p:nvPr/>
        </p:nvSpPr>
        <p:spPr bwMode="auto">
          <a:xfrm>
            <a:off x="1333500" y="2192338"/>
            <a:ext cx="3252788"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1</a:t>
            </a:r>
            <a:r>
              <a:rPr lang="zh-CN" altLang="en-US" sz="1600">
                <a:solidFill>
                  <a:srgbClr val="262626"/>
                </a:solidFill>
                <a:latin typeface="微软雅黑 Light" pitchFamily="34" charset="-122"/>
                <a:ea typeface="微软雅黑 Light" pitchFamily="34" charset="-122"/>
                <a:sym typeface="微软雅黑 Light" pitchFamily="34" charset="-122"/>
              </a:rPr>
              <a:t>的描述这里输入技能特长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1</a:t>
            </a:r>
            <a:r>
              <a:rPr lang="zh-CN" altLang="en-US" sz="1600">
                <a:solidFill>
                  <a:srgbClr val="262626"/>
                </a:solidFill>
                <a:latin typeface="微软雅黑 Light" pitchFamily="34" charset="-122"/>
                <a:ea typeface="微软雅黑 Light" pitchFamily="34" charset="-122"/>
                <a:sym typeface="微软雅黑 Light" pitchFamily="34" charset="-122"/>
              </a:rPr>
              <a:t>的描述这里输入技能特长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1</a:t>
            </a:r>
            <a:r>
              <a:rPr lang="zh-CN" altLang="en-US" sz="1600">
                <a:solidFill>
                  <a:srgbClr val="262626"/>
                </a:solidFill>
                <a:latin typeface="微软雅黑 Light" pitchFamily="34" charset="-122"/>
                <a:ea typeface="微软雅黑 Light" pitchFamily="34" charset="-122"/>
                <a:sym typeface="微软雅黑 Light" pitchFamily="34" charset="-122"/>
              </a:rPr>
              <a:t>的描述这里输入技能特长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1</a:t>
            </a:r>
            <a:r>
              <a:rPr lang="zh-CN" altLang="en-US" sz="1600">
                <a:solidFill>
                  <a:srgbClr val="262626"/>
                </a:solidFill>
                <a:latin typeface="微软雅黑 Light" pitchFamily="34" charset="-122"/>
                <a:ea typeface="微软雅黑 Light" pitchFamily="34" charset="-122"/>
                <a:sym typeface="微软雅黑 Light" pitchFamily="34" charset="-122"/>
              </a:rPr>
              <a:t>的描述</a:t>
            </a:r>
            <a:endParaRPr lang="zh-CN" altLang="en-US" sz="1600">
              <a:solidFill>
                <a:srgbClr val="262626"/>
              </a:solidFill>
              <a:latin typeface="微软雅黑 Light" pitchFamily="34" charset="-122"/>
              <a:ea typeface="微软雅黑 Light" pitchFamily="34" charset="-122"/>
              <a:sym typeface="微软雅黑 Light" pitchFamily="34" charset="-122"/>
            </a:endParaRPr>
          </a:p>
        </p:txBody>
      </p:sp>
      <p:sp>
        <p:nvSpPr>
          <p:cNvPr id="9223" name="文本框 15"/>
          <p:cNvSpPr>
            <a:spLocks noChangeArrowheads="1"/>
          </p:cNvSpPr>
          <p:nvPr/>
        </p:nvSpPr>
        <p:spPr bwMode="auto">
          <a:xfrm>
            <a:off x="769938" y="1350963"/>
            <a:ext cx="5635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sz="3600" b="1">
                <a:solidFill>
                  <a:srgbClr val="DD6043"/>
                </a:solidFill>
                <a:latin typeface="Calibri" panose="020F0502020204030204" pitchFamily="34" charset="0"/>
                <a:sym typeface="Calibri" panose="020F0502020204030204" pitchFamily="34" charset="0"/>
              </a:rPr>
              <a:t>1</a:t>
            </a:r>
            <a:endParaRPr lang="zh-CN" altLang="en-US" sz="3600" b="1">
              <a:solidFill>
                <a:srgbClr val="DD6043"/>
              </a:solidFill>
              <a:latin typeface="Calibri" panose="020F0502020204030204" pitchFamily="34" charset="0"/>
              <a:sym typeface="宋体" panose="02010600030101010101" pitchFamily="2" charset="-122"/>
            </a:endParaRPr>
          </a:p>
        </p:txBody>
      </p:sp>
      <p:pic>
        <p:nvPicPr>
          <p:cNvPr id="9224" name="图片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54938" y="1098550"/>
            <a:ext cx="725487"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5" name="文本框 17"/>
          <p:cNvSpPr>
            <a:spLocks noChangeArrowheads="1"/>
          </p:cNvSpPr>
          <p:nvPr/>
        </p:nvSpPr>
        <p:spPr bwMode="auto">
          <a:xfrm>
            <a:off x="8480425" y="1477963"/>
            <a:ext cx="2493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学习能力强</a:t>
            </a:r>
            <a:endPar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26" name="文本框 18"/>
          <p:cNvSpPr>
            <a:spLocks noChangeArrowheads="1"/>
          </p:cNvSpPr>
          <p:nvPr/>
        </p:nvSpPr>
        <p:spPr bwMode="auto">
          <a:xfrm>
            <a:off x="8480425" y="2139950"/>
            <a:ext cx="331787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2</a:t>
            </a:r>
            <a:r>
              <a:rPr lang="zh-CN" altLang="en-US" sz="1600">
                <a:solidFill>
                  <a:srgbClr val="262626"/>
                </a:solidFill>
                <a:latin typeface="微软雅黑 Light" pitchFamily="34" charset="-122"/>
                <a:ea typeface="微软雅黑 Light" pitchFamily="34" charset="-122"/>
                <a:sym typeface="微软雅黑 Light" pitchFamily="34" charset="-122"/>
              </a:rPr>
              <a:t>的描述这里输入技能特长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2</a:t>
            </a:r>
            <a:r>
              <a:rPr lang="zh-CN" altLang="en-US" sz="1600">
                <a:solidFill>
                  <a:srgbClr val="262626"/>
                </a:solidFill>
                <a:latin typeface="微软雅黑 Light" pitchFamily="34" charset="-122"/>
                <a:ea typeface="微软雅黑 Light" pitchFamily="34" charset="-122"/>
                <a:sym typeface="微软雅黑 Light" pitchFamily="34" charset="-122"/>
              </a:rPr>
              <a:t>的描述这里输入技能特长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2</a:t>
            </a:r>
            <a:r>
              <a:rPr lang="zh-CN" altLang="en-US" sz="1600">
                <a:solidFill>
                  <a:srgbClr val="262626"/>
                </a:solidFill>
                <a:latin typeface="微软雅黑 Light" pitchFamily="34" charset="-122"/>
                <a:ea typeface="微软雅黑 Light" pitchFamily="34" charset="-122"/>
                <a:sym typeface="微软雅黑 Light" pitchFamily="34" charset="-122"/>
              </a:rPr>
              <a:t>的描述这里输入技能特长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2</a:t>
            </a:r>
            <a:r>
              <a:rPr lang="zh-CN" altLang="en-US" sz="1600">
                <a:solidFill>
                  <a:srgbClr val="262626"/>
                </a:solidFill>
                <a:latin typeface="微软雅黑 Light" pitchFamily="34" charset="-122"/>
                <a:ea typeface="微软雅黑 Light" pitchFamily="34" charset="-122"/>
                <a:sym typeface="微软雅黑 Light" pitchFamily="34" charset="-122"/>
              </a:rPr>
              <a:t>的描述</a:t>
            </a:r>
            <a:endParaRPr lang="zh-CN" altLang="en-US" sz="1600">
              <a:solidFill>
                <a:srgbClr val="262626"/>
              </a:solidFill>
              <a:latin typeface="微软雅黑 Light" pitchFamily="34" charset="-122"/>
              <a:ea typeface="微软雅黑 Light" pitchFamily="34" charset="-122"/>
              <a:sym typeface="微软雅黑 Light" pitchFamily="34" charset="-122"/>
            </a:endParaRPr>
          </a:p>
        </p:txBody>
      </p:sp>
      <p:sp>
        <p:nvSpPr>
          <p:cNvPr id="9227" name="文本框 19"/>
          <p:cNvSpPr>
            <a:spLocks noChangeArrowheads="1"/>
          </p:cNvSpPr>
          <p:nvPr/>
        </p:nvSpPr>
        <p:spPr bwMode="auto">
          <a:xfrm>
            <a:off x="7915275" y="1296988"/>
            <a:ext cx="5651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sz="3600" b="1">
                <a:solidFill>
                  <a:srgbClr val="DD6043"/>
                </a:solidFill>
                <a:latin typeface="Calibri" panose="020F0502020204030204" pitchFamily="34" charset="0"/>
                <a:sym typeface="Calibri" panose="020F0502020204030204" pitchFamily="34" charset="0"/>
              </a:rPr>
              <a:t>2</a:t>
            </a:r>
            <a:endParaRPr lang="zh-CN" altLang="en-US" sz="3600" b="1">
              <a:solidFill>
                <a:srgbClr val="DD6043"/>
              </a:solidFill>
              <a:latin typeface="Calibri" panose="020F0502020204030204" pitchFamily="34" charset="0"/>
              <a:sym typeface="宋体" panose="02010600030101010101" pitchFamily="2" charset="-122"/>
            </a:endParaRPr>
          </a:p>
        </p:txBody>
      </p:sp>
      <p:pic>
        <p:nvPicPr>
          <p:cNvPr id="9228" name="图片 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54938" y="3767138"/>
            <a:ext cx="725487"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9" name="文本框 21"/>
          <p:cNvSpPr>
            <a:spLocks noChangeArrowheads="1"/>
          </p:cNvSpPr>
          <p:nvPr/>
        </p:nvSpPr>
        <p:spPr bwMode="auto">
          <a:xfrm>
            <a:off x="8480425" y="4146550"/>
            <a:ext cx="2493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学习能力强</a:t>
            </a:r>
            <a:endPar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30" name="文本框 22"/>
          <p:cNvSpPr>
            <a:spLocks noChangeArrowheads="1"/>
          </p:cNvSpPr>
          <p:nvPr/>
        </p:nvSpPr>
        <p:spPr bwMode="auto">
          <a:xfrm>
            <a:off x="8480425" y="4808538"/>
            <a:ext cx="331787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4</a:t>
            </a:r>
            <a:r>
              <a:rPr lang="zh-CN" altLang="en-US" sz="1600">
                <a:solidFill>
                  <a:srgbClr val="262626"/>
                </a:solidFill>
                <a:latin typeface="微软雅黑 Light" pitchFamily="34" charset="-122"/>
                <a:ea typeface="微软雅黑 Light" pitchFamily="34" charset="-122"/>
                <a:sym typeface="微软雅黑 Light" pitchFamily="34" charset="-122"/>
              </a:rPr>
              <a:t>的描述这里输入技能特长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4</a:t>
            </a:r>
            <a:r>
              <a:rPr lang="zh-CN" altLang="en-US" sz="1600">
                <a:solidFill>
                  <a:srgbClr val="262626"/>
                </a:solidFill>
                <a:latin typeface="微软雅黑 Light" pitchFamily="34" charset="-122"/>
                <a:ea typeface="微软雅黑 Light" pitchFamily="34" charset="-122"/>
                <a:sym typeface="微软雅黑 Light" pitchFamily="34" charset="-122"/>
              </a:rPr>
              <a:t>的描述这里输入技能特长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4</a:t>
            </a:r>
            <a:r>
              <a:rPr lang="zh-CN" altLang="en-US" sz="1600">
                <a:solidFill>
                  <a:srgbClr val="262626"/>
                </a:solidFill>
                <a:latin typeface="微软雅黑 Light" pitchFamily="34" charset="-122"/>
                <a:ea typeface="微软雅黑 Light" pitchFamily="34" charset="-122"/>
                <a:sym typeface="微软雅黑 Light" pitchFamily="34" charset="-122"/>
              </a:rPr>
              <a:t>的描述这里输入技能特长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4</a:t>
            </a:r>
            <a:r>
              <a:rPr lang="zh-CN" altLang="en-US" sz="1600">
                <a:solidFill>
                  <a:srgbClr val="262626"/>
                </a:solidFill>
                <a:latin typeface="微软雅黑 Light" pitchFamily="34" charset="-122"/>
                <a:ea typeface="微软雅黑 Light" pitchFamily="34" charset="-122"/>
                <a:sym typeface="微软雅黑 Light" pitchFamily="34" charset="-122"/>
              </a:rPr>
              <a:t>的描述</a:t>
            </a:r>
            <a:endParaRPr lang="zh-CN" altLang="en-US" sz="1600">
              <a:solidFill>
                <a:srgbClr val="262626"/>
              </a:solidFill>
              <a:latin typeface="微软雅黑 Light" pitchFamily="34" charset="-122"/>
              <a:ea typeface="微软雅黑 Light" pitchFamily="34" charset="-122"/>
              <a:sym typeface="微软雅黑 Light" pitchFamily="34" charset="-122"/>
            </a:endParaRPr>
          </a:p>
        </p:txBody>
      </p:sp>
      <p:sp>
        <p:nvSpPr>
          <p:cNvPr id="9231" name="文本框 23"/>
          <p:cNvSpPr>
            <a:spLocks noChangeArrowheads="1"/>
          </p:cNvSpPr>
          <p:nvPr/>
        </p:nvSpPr>
        <p:spPr bwMode="auto">
          <a:xfrm>
            <a:off x="7915275" y="3965575"/>
            <a:ext cx="5651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sz="3600" b="1">
                <a:solidFill>
                  <a:srgbClr val="DD6043"/>
                </a:solidFill>
                <a:latin typeface="Calibri" panose="020F0502020204030204" pitchFamily="34" charset="0"/>
                <a:sym typeface="Calibri" panose="020F0502020204030204" pitchFamily="34" charset="0"/>
              </a:rPr>
              <a:t>4</a:t>
            </a:r>
            <a:endParaRPr lang="zh-CN" altLang="en-US" sz="3600" b="1">
              <a:solidFill>
                <a:srgbClr val="DD6043"/>
              </a:solidFill>
              <a:latin typeface="Calibri" panose="020F0502020204030204" pitchFamily="34" charset="0"/>
              <a:sym typeface="宋体" panose="02010600030101010101" pitchFamily="2" charset="-122"/>
            </a:endParaRPr>
          </a:p>
        </p:txBody>
      </p:sp>
      <p:pic>
        <p:nvPicPr>
          <p:cNvPr id="9232" name="图片 2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550" y="3767138"/>
            <a:ext cx="725488"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33" name="文本框 25"/>
          <p:cNvSpPr>
            <a:spLocks noChangeArrowheads="1"/>
          </p:cNvSpPr>
          <p:nvPr/>
        </p:nvSpPr>
        <p:spPr bwMode="auto">
          <a:xfrm>
            <a:off x="1443038" y="4146550"/>
            <a:ext cx="24939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学习能力强</a:t>
            </a:r>
            <a:endParaRPr lang="zh-CN" altLang="en-US" sz="24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34" name="文本框 26"/>
          <p:cNvSpPr>
            <a:spLocks noChangeArrowheads="1"/>
          </p:cNvSpPr>
          <p:nvPr/>
        </p:nvSpPr>
        <p:spPr bwMode="auto">
          <a:xfrm>
            <a:off x="1443038" y="4808538"/>
            <a:ext cx="331787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3</a:t>
            </a:r>
            <a:r>
              <a:rPr lang="zh-CN" altLang="en-US" sz="1600">
                <a:solidFill>
                  <a:srgbClr val="262626"/>
                </a:solidFill>
                <a:latin typeface="微软雅黑 Light" pitchFamily="34" charset="-122"/>
                <a:ea typeface="微软雅黑 Light" pitchFamily="34" charset="-122"/>
                <a:sym typeface="微软雅黑 Light" pitchFamily="34" charset="-122"/>
              </a:rPr>
              <a:t>的描述这里输入技能特长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3</a:t>
            </a:r>
            <a:r>
              <a:rPr lang="zh-CN" altLang="en-US" sz="1600">
                <a:solidFill>
                  <a:srgbClr val="262626"/>
                </a:solidFill>
                <a:latin typeface="微软雅黑 Light" pitchFamily="34" charset="-122"/>
                <a:ea typeface="微软雅黑 Light" pitchFamily="34" charset="-122"/>
                <a:sym typeface="微软雅黑 Light" pitchFamily="34" charset="-122"/>
              </a:rPr>
              <a:t>的描述这里输入技能特长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3</a:t>
            </a:r>
            <a:r>
              <a:rPr lang="zh-CN" altLang="en-US" sz="1600">
                <a:solidFill>
                  <a:srgbClr val="262626"/>
                </a:solidFill>
                <a:latin typeface="微软雅黑 Light" pitchFamily="34" charset="-122"/>
                <a:ea typeface="微软雅黑 Light" pitchFamily="34" charset="-122"/>
                <a:sym typeface="微软雅黑 Light" pitchFamily="34" charset="-122"/>
              </a:rPr>
              <a:t>的描述这里输入技能特长</a:t>
            </a:r>
            <a:r>
              <a:rPr lang="en-US" altLang="zh-CN" sz="1600">
                <a:solidFill>
                  <a:srgbClr val="262626"/>
                </a:solidFill>
                <a:latin typeface="微软雅黑 Light" pitchFamily="34" charset="-122"/>
                <a:ea typeface="微软雅黑 Light" pitchFamily="34" charset="-122"/>
                <a:sym typeface="微软雅黑 Light" pitchFamily="34" charset="-122"/>
              </a:rPr>
              <a:t>3</a:t>
            </a:r>
            <a:r>
              <a:rPr lang="zh-CN" altLang="en-US" sz="1600">
                <a:solidFill>
                  <a:srgbClr val="262626"/>
                </a:solidFill>
                <a:latin typeface="微软雅黑 Light" pitchFamily="34" charset="-122"/>
                <a:ea typeface="微软雅黑 Light" pitchFamily="34" charset="-122"/>
                <a:sym typeface="微软雅黑 Light" pitchFamily="34" charset="-122"/>
              </a:rPr>
              <a:t>的描述</a:t>
            </a:r>
            <a:endParaRPr lang="zh-CN" altLang="en-US" sz="1600">
              <a:solidFill>
                <a:srgbClr val="262626"/>
              </a:solidFill>
              <a:latin typeface="微软雅黑 Light" pitchFamily="34" charset="-122"/>
              <a:ea typeface="微软雅黑 Light" pitchFamily="34" charset="-122"/>
              <a:sym typeface="微软雅黑 Light" pitchFamily="34" charset="-122"/>
            </a:endParaRPr>
          </a:p>
        </p:txBody>
      </p:sp>
      <p:sp>
        <p:nvSpPr>
          <p:cNvPr id="9235" name="文本框 27"/>
          <p:cNvSpPr>
            <a:spLocks noChangeArrowheads="1"/>
          </p:cNvSpPr>
          <p:nvPr/>
        </p:nvSpPr>
        <p:spPr bwMode="auto">
          <a:xfrm>
            <a:off x="877888" y="3965575"/>
            <a:ext cx="5635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sz="3600" b="1">
                <a:solidFill>
                  <a:srgbClr val="DD6043"/>
                </a:solidFill>
                <a:latin typeface="Calibri" panose="020F0502020204030204" pitchFamily="34" charset="0"/>
                <a:sym typeface="Calibri" panose="020F0502020204030204" pitchFamily="34" charset="0"/>
              </a:rPr>
              <a:t>3</a:t>
            </a:r>
            <a:endParaRPr lang="zh-CN" altLang="en-US" sz="3600" b="1">
              <a:solidFill>
                <a:srgbClr val="DD6043"/>
              </a:solidFill>
              <a:latin typeface="Calibri" panose="020F0502020204030204" pitchFamily="34" charset="0"/>
              <a:sym typeface="宋体" panose="02010600030101010101"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Group 2"/>
          <p:cNvGrpSpPr/>
          <p:nvPr/>
        </p:nvGrpSpPr>
        <p:grpSpPr bwMode="auto">
          <a:xfrm>
            <a:off x="1073150" y="0"/>
            <a:ext cx="842963" cy="1509713"/>
            <a:chOff x="0" y="0"/>
            <a:chExt cx="1422401" cy="2627086"/>
          </a:xfrm>
        </p:grpSpPr>
        <p:sp>
          <p:nvSpPr>
            <p:cNvPr id="10258" name="任意多边形 2"/>
            <p:cNvSpPr>
              <a:spLocks noChangeArrowheads="1"/>
            </p:cNvSpPr>
            <p:nvPr/>
          </p:nvSpPr>
          <p:spPr bwMode="auto">
            <a:xfrm>
              <a:off x="0" y="0"/>
              <a:ext cx="1422401" cy="2627086"/>
            </a:xfrm>
            <a:custGeom>
              <a:avLst/>
              <a:gdLst>
                <a:gd name="T0" fmla="*/ 0 w 1393372"/>
                <a:gd name="T1" fmla="*/ 0 h 2510971"/>
                <a:gd name="T2" fmla="*/ 1544692 w 1393372"/>
                <a:gd name="T3" fmla="*/ 0 h 2510971"/>
                <a:gd name="T4" fmla="*/ 1544692 w 1393372"/>
                <a:gd name="T5" fmla="*/ 3147782 h 2510971"/>
                <a:gd name="T6" fmla="*/ 1544691 w 1393372"/>
                <a:gd name="T7" fmla="*/ 3147782 h 2510971"/>
                <a:gd name="T8" fmla="*/ 772346 w 1393372"/>
                <a:gd name="T9" fmla="*/ 2686165 h 2510971"/>
                <a:gd name="T10" fmla="*/ 0 w 1393372"/>
                <a:gd name="T11" fmla="*/ 3147782 h 2510971"/>
                <a:gd name="T12" fmla="*/ 0 w 1393372"/>
                <a:gd name="T13" fmla="*/ 0 h 2510971"/>
                <a:gd name="T14" fmla="*/ 0 60000 65536"/>
                <a:gd name="T15" fmla="*/ 0 60000 65536"/>
                <a:gd name="T16" fmla="*/ 0 60000 65536"/>
                <a:gd name="T17" fmla="*/ 0 60000 65536"/>
                <a:gd name="T18" fmla="*/ 0 60000 65536"/>
                <a:gd name="T19" fmla="*/ 0 60000 65536"/>
                <a:gd name="T20" fmla="*/ 0 60000 65536"/>
                <a:gd name="T21" fmla="*/ 0 w 1393372"/>
                <a:gd name="T22" fmla="*/ 0 h 2510971"/>
                <a:gd name="T23" fmla="*/ 1393372 w 1393372"/>
                <a:gd name="T24" fmla="*/ 2510971 h 25109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93372" h="2510971">
                  <a:moveTo>
                    <a:pt x="0" y="0"/>
                  </a:moveTo>
                  <a:lnTo>
                    <a:pt x="1393372" y="0"/>
                  </a:lnTo>
                  <a:lnTo>
                    <a:pt x="1393372" y="2510971"/>
                  </a:lnTo>
                  <a:lnTo>
                    <a:pt x="1393371" y="2510971"/>
                  </a:lnTo>
                  <a:lnTo>
                    <a:pt x="696686" y="2142740"/>
                  </a:lnTo>
                  <a:lnTo>
                    <a:pt x="0" y="2510971"/>
                  </a:lnTo>
                  <a:lnTo>
                    <a:pt x="0" y="0"/>
                  </a:lnTo>
                  <a:close/>
                </a:path>
              </a:pathLst>
            </a:custGeom>
            <a:solidFill>
              <a:srgbClr val="DD6043"/>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sp>
          <p:nvSpPr>
            <p:cNvPr id="12292" name="五角星 3"/>
            <p:cNvSpPr>
              <a:spLocks noChangeArrowheads="1"/>
            </p:cNvSpPr>
            <p:nvPr/>
          </p:nvSpPr>
          <p:spPr bwMode="auto">
            <a:xfrm>
              <a:off x="492884" y="1055254"/>
              <a:ext cx="436632" cy="436466"/>
            </a:xfrm>
            <a:prstGeom prst="star5">
              <a:avLst/>
            </a:prstGeom>
            <a:solidFill>
              <a:schemeClr val="bg1"/>
            </a:solidFill>
            <a:ln>
              <a:noFill/>
            </a:ln>
          </p:spPr>
          <p:txBody>
            <a:bodyPr anchor="ctr"/>
            <a:lstStyle/>
            <a:p>
              <a:pPr algn="ctr">
                <a:buFont typeface="Arial" panose="020B0604020202020204" pitchFamily="34" charset="0"/>
                <a:buNone/>
                <a:defRPr/>
              </a:pPr>
              <a:endParaRPr lang="zh-CN" altLang="zh-CN">
                <a:solidFill>
                  <a:srgbClr val="FFFFFF"/>
                </a:solidFill>
                <a:latin typeface="宋体" panose="02010600030101010101" pitchFamily="2" charset="-122"/>
                <a:sym typeface="宋体" panose="02010600030101010101" pitchFamily="2" charset="-122"/>
              </a:endParaRPr>
            </a:p>
          </p:txBody>
        </p:sp>
      </p:grpSp>
      <p:sp>
        <p:nvSpPr>
          <p:cNvPr id="10243" name="文本框 4"/>
          <p:cNvSpPr>
            <a:spLocks noChangeArrowheads="1"/>
          </p:cNvSpPr>
          <p:nvPr/>
        </p:nvSpPr>
        <p:spPr bwMode="auto">
          <a:xfrm>
            <a:off x="2076450" y="247650"/>
            <a:ext cx="2379663"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en-US" altLang="zh-CN" sz="6000">
                <a:solidFill>
                  <a:srgbClr val="DD6043"/>
                </a:solidFill>
                <a:latin typeface="Calibri" panose="020F0502020204030204" pitchFamily="34" charset="0"/>
                <a:sym typeface="Calibri" panose="020F0502020204030204" pitchFamily="34" charset="0"/>
              </a:rPr>
              <a:t>Part 3</a:t>
            </a:r>
            <a:endParaRPr lang="zh-CN" altLang="en-US" sz="6000">
              <a:solidFill>
                <a:srgbClr val="DD6043"/>
              </a:solidFill>
              <a:latin typeface="Calibri" panose="020F0502020204030204" pitchFamily="34" charset="0"/>
              <a:sym typeface="宋体" panose="02010600030101010101" pitchFamily="2" charset="-122"/>
            </a:endParaRPr>
          </a:p>
        </p:txBody>
      </p:sp>
      <p:grpSp>
        <p:nvGrpSpPr>
          <p:cNvPr id="10244" name="Group 6"/>
          <p:cNvGrpSpPr/>
          <p:nvPr/>
        </p:nvGrpSpPr>
        <p:grpSpPr bwMode="auto">
          <a:xfrm>
            <a:off x="1144588" y="1568450"/>
            <a:ext cx="3201987" cy="3203575"/>
            <a:chOff x="0" y="0"/>
            <a:chExt cx="3202634" cy="3202634"/>
          </a:xfrm>
        </p:grpSpPr>
        <p:pic>
          <p:nvPicPr>
            <p:cNvPr id="10256" name="图片 13"/>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551696" y="605926"/>
              <a:ext cx="2099244" cy="1990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7" name="任意多边形 16"/>
            <p:cNvSpPr>
              <a:spLocks noChangeArrowheads="1"/>
            </p:cNvSpPr>
            <p:nvPr/>
          </p:nvSpPr>
          <p:spPr bwMode="auto">
            <a:xfrm>
              <a:off x="0" y="0"/>
              <a:ext cx="3202634" cy="3202634"/>
            </a:xfrm>
            <a:custGeom>
              <a:avLst/>
              <a:gdLst>
                <a:gd name="T0" fmla="*/ 559883 w 4164878"/>
                <a:gd name="T1" fmla="*/ 232720 h 4164878"/>
                <a:gd name="T2" fmla="*/ 232720 w 4164878"/>
                <a:gd name="T3" fmla="*/ 559883 h 4164878"/>
                <a:gd name="T4" fmla="*/ 559883 w 4164878"/>
                <a:gd name="T5" fmla="*/ 887047 h 4164878"/>
                <a:gd name="T6" fmla="*/ 887047 w 4164878"/>
                <a:gd name="T7" fmla="*/ 559883 h 4164878"/>
                <a:gd name="T8" fmla="*/ 559883 w 4164878"/>
                <a:gd name="T9" fmla="*/ 232720 h 4164878"/>
                <a:gd name="T10" fmla="*/ 559883 w 4164878"/>
                <a:gd name="T11" fmla="*/ 0 h 4164878"/>
                <a:gd name="T12" fmla="*/ 1119767 w 4164878"/>
                <a:gd name="T13" fmla="*/ 559883 h 4164878"/>
                <a:gd name="T14" fmla="*/ 559883 w 4164878"/>
                <a:gd name="T15" fmla="*/ 1119767 h 4164878"/>
                <a:gd name="T16" fmla="*/ 0 w 4164878"/>
                <a:gd name="T17" fmla="*/ 559883 h 4164878"/>
                <a:gd name="T18" fmla="*/ 559883 w 4164878"/>
                <a:gd name="T19" fmla="*/ 0 h 416487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164878"/>
                <a:gd name="T31" fmla="*/ 0 h 4164878"/>
                <a:gd name="T32" fmla="*/ 4164878 w 4164878"/>
                <a:gd name="T33" fmla="*/ 4164878 h 416487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164878" h="4164878">
                  <a:moveTo>
                    <a:pt x="2082439" y="865584"/>
                  </a:moveTo>
                  <a:cubicBezTo>
                    <a:pt x="1410389" y="865584"/>
                    <a:pt x="865584" y="1410389"/>
                    <a:pt x="865584" y="2082439"/>
                  </a:cubicBezTo>
                  <a:cubicBezTo>
                    <a:pt x="865584" y="2754489"/>
                    <a:pt x="1410389" y="3299294"/>
                    <a:pt x="2082439" y="3299294"/>
                  </a:cubicBezTo>
                  <a:cubicBezTo>
                    <a:pt x="2754489" y="3299294"/>
                    <a:pt x="3299294" y="2754489"/>
                    <a:pt x="3299294" y="2082439"/>
                  </a:cubicBezTo>
                  <a:cubicBezTo>
                    <a:pt x="3299294" y="1410389"/>
                    <a:pt x="2754489" y="865584"/>
                    <a:pt x="2082439" y="865584"/>
                  </a:cubicBezTo>
                  <a:close/>
                  <a:moveTo>
                    <a:pt x="2082439" y="0"/>
                  </a:moveTo>
                  <a:cubicBezTo>
                    <a:pt x="3232538" y="0"/>
                    <a:pt x="4164878" y="932340"/>
                    <a:pt x="4164878" y="2082439"/>
                  </a:cubicBezTo>
                  <a:cubicBezTo>
                    <a:pt x="4164878" y="3232538"/>
                    <a:pt x="3232538" y="4164878"/>
                    <a:pt x="2082439" y="4164878"/>
                  </a:cubicBezTo>
                  <a:cubicBezTo>
                    <a:pt x="932340" y="4164878"/>
                    <a:pt x="0" y="3232538"/>
                    <a:pt x="0" y="2082439"/>
                  </a:cubicBezTo>
                  <a:cubicBezTo>
                    <a:pt x="0" y="932340"/>
                    <a:pt x="932340" y="0"/>
                    <a:pt x="2082439" y="0"/>
                  </a:cubicBezTo>
                  <a:close/>
                </a:path>
              </a:pathLst>
            </a:custGeom>
            <a:solidFill>
              <a:schemeClr val="bg1"/>
            </a:solidFill>
            <a:ln>
              <a:noFill/>
            </a:ln>
            <a:extLst>
              <a:ext uri="{91240B29-F687-4F45-9708-019B960494DF}">
                <a14:hiddenLine xmlns:a14="http://schemas.microsoft.com/office/drawing/2010/main" w="12700">
                  <a:solidFill>
                    <a:srgbClr val="000000"/>
                  </a:solidFill>
                  <a:bevel/>
                </a14:hiddenLine>
              </a:ext>
            </a:extLst>
          </p:spPr>
          <p:txBody>
            <a:bodyPr anchor="ctr"/>
            <a:lstStyle/>
            <a:p>
              <a:endParaRPr lang="zh-CN" altLang="en-US"/>
            </a:p>
          </p:txBody>
        </p:sp>
      </p:grpSp>
      <p:sp>
        <p:nvSpPr>
          <p:cNvPr id="10245" name="文本框 18"/>
          <p:cNvSpPr>
            <a:spLocks noChangeArrowheads="1"/>
          </p:cNvSpPr>
          <p:nvPr/>
        </p:nvSpPr>
        <p:spPr bwMode="auto">
          <a:xfrm>
            <a:off x="5081588" y="2549525"/>
            <a:ext cx="23161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40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个人经历</a:t>
            </a:r>
            <a:endParaRPr lang="zh-CN" altLang="en-US" sz="4000" b="1">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46" name="直接连接符 20"/>
          <p:cNvSpPr>
            <a:spLocks noChangeShapeType="1"/>
          </p:cNvSpPr>
          <p:nvPr/>
        </p:nvSpPr>
        <p:spPr bwMode="auto">
          <a:xfrm>
            <a:off x="4613275" y="2419350"/>
            <a:ext cx="1588" cy="3116263"/>
          </a:xfrm>
          <a:prstGeom prst="line">
            <a:avLst/>
          </a:prstGeom>
          <a:noFill/>
          <a:ln w="19050">
            <a:solidFill>
              <a:srgbClr val="7F7F7F"/>
            </a:solidFill>
            <a:bevel/>
          </a:ln>
          <a:extLst>
            <a:ext uri="{909E8E84-426E-40DD-AFC4-6F175D3DCCD1}">
              <a14:hiddenFill xmlns:a14="http://schemas.microsoft.com/office/drawing/2010/main">
                <a:noFill/>
              </a14:hiddenFill>
            </a:ext>
          </a:extLst>
        </p:spPr>
        <p:txBody>
          <a:bodyPr/>
          <a:lstStyle/>
          <a:p>
            <a:endParaRPr lang="zh-CN" altLang="en-US"/>
          </a:p>
        </p:txBody>
      </p:sp>
      <p:pic>
        <p:nvPicPr>
          <p:cNvPr id="10247" name="图片 2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3792538"/>
            <a:ext cx="690563"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8" name="文本框 27"/>
          <p:cNvSpPr>
            <a:spLocks noChangeArrowheads="1"/>
          </p:cNvSpPr>
          <p:nvPr/>
        </p:nvSpPr>
        <p:spPr bwMode="auto">
          <a:xfrm>
            <a:off x="5081588" y="4852988"/>
            <a:ext cx="16033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学习经历</a:t>
            </a:r>
            <a:endParaRPr lang="zh-CN" altLang="en-US" sz="24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0249" name="Group 13"/>
          <p:cNvGrpSpPr/>
          <p:nvPr/>
        </p:nvGrpSpPr>
        <p:grpSpPr bwMode="auto">
          <a:xfrm>
            <a:off x="7456488" y="3814763"/>
            <a:ext cx="676275" cy="676275"/>
            <a:chOff x="0" y="0"/>
            <a:chExt cx="676436" cy="676436"/>
          </a:xfrm>
        </p:grpSpPr>
        <p:sp>
          <p:nvSpPr>
            <p:cNvPr id="10254" name="心形 28"/>
            <p:cNvSpPr>
              <a:spLocks noChangeArrowheads="1"/>
            </p:cNvSpPr>
            <p:nvPr/>
          </p:nvSpPr>
          <p:spPr bwMode="auto">
            <a:xfrm>
              <a:off x="100757" y="141503"/>
              <a:ext cx="474923" cy="47492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5037 w 21600"/>
                <a:gd name="T13" fmla="*/ 2277 h 21600"/>
                <a:gd name="T14" fmla="*/ 16557 w 21600"/>
                <a:gd name="T15" fmla="*/ 13677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solidFill>
              <a:schemeClr val="bg1"/>
            </a:solidFill>
            <a:ln w="28575" cap="rnd">
              <a:solidFill>
                <a:srgbClr val="DD6043"/>
              </a:solidFill>
              <a:bevel/>
            </a:ln>
          </p:spPr>
          <p:txBody>
            <a:bodyPr anchor="ctr"/>
            <a:lstStyle/>
            <a:p>
              <a:endParaRPr lang="zh-CN" altLang="en-US"/>
            </a:p>
          </p:txBody>
        </p:sp>
        <p:sp>
          <p:nvSpPr>
            <p:cNvPr id="10255" name="心形 33"/>
            <p:cNvSpPr>
              <a:spLocks noChangeArrowheads="1"/>
            </p:cNvSpPr>
            <p:nvPr/>
          </p:nvSpPr>
          <p:spPr bwMode="auto">
            <a:xfrm>
              <a:off x="0" y="0"/>
              <a:ext cx="676436" cy="676436"/>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5037 w 21600"/>
                <a:gd name="T13" fmla="*/ 2277 h 21600"/>
                <a:gd name="T14" fmla="*/ 16557 w 21600"/>
                <a:gd name="T15" fmla="*/ 13677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noFill/>
            <a:ln w="28575" cap="rnd">
              <a:solidFill>
                <a:srgbClr val="DD6043"/>
              </a:solidFill>
              <a:bevel/>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10250" name="文本框 35"/>
          <p:cNvSpPr>
            <a:spLocks noChangeArrowheads="1"/>
          </p:cNvSpPr>
          <p:nvPr/>
        </p:nvSpPr>
        <p:spPr bwMode="auto">
          <a:xfrm>
            <a:off x="7013575" y="4852988"/>
            <a:ext cx="16033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公益活动</a:t>
            </a:r>
            <a:endParaRPr lang="zh-CN" altLang="en-US" sz="24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51" name="任意多边形 46"/>
          <p:cNvSpPr>
            <a:spLocks noChangeArrowheads="1"/>
          </p:cNvSpPr>
          <p:nvPr/>
        </p:nvSpPr>
        <p:spPr bwMode="auto">
          <a:xfrm rot="8365849" flipV="1">
            <a:off x="9407525" y="3968750"/>
            <a:ext cx="928688" cy="366713"/>
          </a:xfrm>
          <a:custGeom>
            <a:avLst/>
            <a:gdLst>
              <a:gd name="T0" fmla="*/ 818 w 4843785"/>
              <a:gd name="T1" fmla="*/ 1592 h 1428750"/>
              <a:gd name="T2" fmla="*/ 818 w 4843785"/>
              <a:gd name="T3" fmla="*/ 0 h 1428750"/>
              <a:gd name="T4" fmla="*/ 1036 w 4843785"/>
              <a:gd name="T5" fmla="*/ 0 h 1428750"/>
              <a:gd name="T6" fmla="*/ 1255 w 4843785"/>
              <a:gd name="T7" fmla="*/ 796 h 1428750"/>
              <a:gd name="T8" fmla="*/ 1036 w 4843785"/>
              <a:gd name="T9" fmla="*/ 1592 h 1428750"/>
              <a:gd name="T10" fmla="*/ 30 w 4843785"/>
              <a:gd name="T11" fmla="*/ 297 h 1428750"/>
              <a:gd name="T12" fmla="*/ 31 w 4843785"/>
              <a:gd name="T13" fmla="*/ 1265 h 1428750"/>
              <a:gd name="T14" fmla="*/ 174 w 4843785"/>
              <a:gd name="T15" fmla="*/ 1097 h 1428750"/>
              <a:gd name="T16" fmla="*/ 173 w 4843785"/>
              <a:gd name="T17" fmla="*/ 459 h 1428750"/>
              <a:gd name="T18" fmla="*/ 30 w 4843785"/>
              <a:gd name="T19" fmla="*/ 297 h 1428750"/>
              <a:gd name="T20" fmla="*/ 0 w 4843785"/>
              <a:gd name="T21" fmla="*/ 77 h 1428750"/>
              <a:gd name="T22" fmla="*/ 210 w 4843785"/>
              <a:gd name="T23" fmla="*/ 314 h 1428750"/>
              <a:gd name="T24" fmla="*/ 237 w 4843785"/>
              <a:gd name="T25" fmla="*/ 536 h 1428750"/>
              <a:gd name="T26" fmla="*/ 243 w 4843785"/>
              <a:gd name="T27" fmla="*/ 629 h 1428750"/>
              <a:gd name="T28" fmla="*/ 683 w 4843785"/>
              <a:gd name="T29" fmla="*/ 629 h 1428750"/>
              <a:gd name="T30" fmla="*/ 683 w 4843785"/>
              <a:gd name="T31" fmla="*/ 571 h 1428750"/>
              <a:gd name="T32" fmla="*/ 818 w 4843785"/>
              <a:gd name="T33" fmla="*/ 571 h 1428750"/>
              <a:gd name="T34" fmla="*/ 818 w 4843785"/>
              <a:gd name="T35" fmla="*/ 967 h 1428750"/>
              <a:gd name="T36" fmla="*/ 683 w 4843785"/>
              <a:gd name="T37" fmla="*/ 967 h 1428750"/>
              <a:gd name="T38" fmla="*/ 683 w 4843785"/>
              <a:gd name="T39" fmla="*/ 896 h 1428750"/>
              <a:gd name="T40" fmla="*/ 245 w 4843785"/>
              <a:gd name="T41" fmla="*/ 896 h 1428750"/>
              <a:gd name="T42" fmla="*/ 245 w 4843785"/>
              <a:gd name="T43" fmla="*/ 902 h 1428750"/>
              <a:gd name="T44" fmla="*/ 211 w 4843785"/>
              <a:gd name="T45" fmla="*/ 1245 h 1428750"/>
              <a:gd name="T46" fmla="*/ 2 w 4843785"/>
              <a:gd name="T47" fmla="*/ 1491 h 142875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843785"/>
              <a:gd name="T73" fmla="*/ 0 h 1428750"/>
              <a:gd name="T74" fmla="*/ 4843785 w 4843785"/>
              <a:gd name="T75" fmla="*/ 1428750 h 142875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843785" h="1428750">
                <a:moveTo>
                  <a:pt x="3157859" y="1428750"/>
                </a:moveTo>
                <a:lnTo>
                  <a:pt x="3157859" y="0"/>
                </a:lnTo>
                <a:lnTo>
                  <a:pt x="4000822" y="0"/>
                </a:lnTo>
                <a:cubicBezTo>
                  <a:pt x="4466378" y="0"/>
                  <a:pt x="4843785" y="319836"/>
                  <a:pt x="4843785" y="714374"/>
                </a:cubicBezTo>
                <a:cubicBezTo>
                  <a:pt x="4843785" y="1108912"/>
                  <a:pt x="4466378" y="1428750"/>
                  <a:pt x="4000822" y="1428750"/>
                </a:cubicBezTo>
                <a:lnTo>
                  <a:pt x="3157859" y="1428750"/>
                </a:lnTo>
                <a:close/>
                <a:moveTo>
                  <a:pt x="115213" y="266510"/>
                </a:moveTo>
                <a:lnTo>
                  <a:pt x="119237" y="1135309"/>
                </a:lnTo>
                <a:cubicBezTo>
                  <a:pt x="316226" y="1215837"/>
                  <a:pt x="542743" y="1154017"/>
                  <a:pt x="671512" y="984582"/>
                </a:cubicBezTo>
                <a:cubicBezTo>
                  <a:pt x="800282" y="815148"/>
                  <a:pt x="799194" y="580349"/>
                  <a:pt x="668861" y="412114"/>
                </a:cubicBezTo>
                <a:cubicBezTo>
                  <a:pt x="538528" y="243880"/>
                  <a:pt x="311447" y="184160"/>
                  <a:pt x="115213" y="266510"/>
                </a:cubicBezTo>
                <a:close/>
                <a:moveTo>
                  <a:pt x="0" y="69088"/>
                </a:moveTo>
                <a:cubicBezTo>
                  <a:pt x="286664" y="-51212"/>
                  <a:pt x="618388" y="36030"/>
                  <a:pt x="808782" y="281790"/>
                </a:cubicBezTo>
                <a:cubicBezTo>
                  <a:pt x="856380" y="343230"/>
                  <a:pt x="892178" y="410748"/>
                  <a:pt x="916162" y="481331"/>
                </a:cubicBezTo>
                <a:lnTo>
                  <a:pt x="937123" y="564670"/>
                </a:lnTo>
                <a:lnTo>
                  <a:pt x="2635570" y="564670"/>
                </a:lnTo>
                <a:lnTo>
                  <a:pt x="2635570" y="512491"/>
                </a:lnTo>
                <a:lnTo>
                  <a:pt x="3157858" y="512491"/>
                </a:lnTo>
                <a:lnTo>
                  <a:pt x="3157858" y="868090"/>
                </a:lnTo>
                <a:lnTo>
                  <a:pt x="2635570" y="868090"/>
                </a:lnTo>
                <a:lnTo>
                  <a:pt x="2635570" y="803821"/>
                </a:lnTo>
                <a:lnTo>
                  <a:pt x="944727" y="803821"/>
                </a:lnTo>
                <a:lnTo>
                  <a:pt x="944296" y="809491"/>
                </a:lnTo>
                <a:cubicBezTo>
                  <a:pt x="927061" y="919001"/>
                  <a:pt x="883196" y="1025247"/>
                  <a:pt x="812656" y="1118064"/>
                </a:cubicBezTo>
                <a:cubicBezTo>
                  <a:pt x="624547" y="1365578"/>
                  <a:pt x="293645" y="1455887"/>
                  <a:pt x="5879" y="1338249"/>
                </a:cubicBezTo>
                <a:lnTo>
                  <a:pt x="0" y="69088"/>
                </a:lnTo>
                <a:close/>
              </a:path>
            </a:pathLst>
          </a:custGeom>
          <a:noFill/>
          <a:ln w="28575">
            <a:solidFill>
              <a:srgbClr val="DD6043"/>
            </a:solidFill>
            <a:bevel/>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0252" name="文本框 47"/>
          <p:cNvSpPr>
            <a:spLocks noChangeArrowheads="1"/>
          </p:cNvSpPr>
          <p:nvPr/>
        </p:nvSpPr>
        <p:spPr bwMode="auto">
          <a:xfrm>
            <a:off x="9169400" y="4852988"/>
            <a:ext cx="16033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24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rPr>
              <a:t>社会实践</a:t>
            </a:r>
            <a:endParaRPr lang="zh-CN" altLang="en-US" sz="2400">
              <a:solidFill>
                <a:srgbClr val="DD6043"/>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53" name="文本框 48"/>
          <p:cNvSpPr>
            <a:spLocks noChangeArrowheads="1"/>
          </p:cNvSpPr>
          <p:nvPr/>
        </p:nvSpPr>
        <p:spPr bwMode="auto">
          <a:xfrm>
            <a:off x="1063625" y="4240213"/>
            <a:ext cx="3363913"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anose="020B0604020202020204" pitchFamily="34" charset="0"/>
              <a:buNone/>
            </a:pPr>
            <a:r>
              <a:rPr lang="zh-CN" altLang="en-US" sz="1600">
                <a:solidFill>
                  <a:srgbClr val="262626"/>
                </a:solidFill>
                <a:latin typeface="微软雅黑 Light" pitchFamily="34" charset="-122"/>
                <a:ea typeface="微软雅黑 Light" pitchFamily="34" charset="-122"/>
                <a:sym typeface="微软雅黑 Light" pitchFamily="34" charset="-122"/>
              </a:rPr>
              <a:t>这里输入个人经历描述这里输入个人经历描述这里输入个人经历描述这里输入个人经历描述这里输入个人经历描述</a:t>
            </a:r>
            <a:endParaRPr lang="zh-CN" altLang="en-US" sz="1600">
              <a:solidFill>
                <a:srgbClr val="262626"/>
              </a:solidFill>
              <a:latin typeface="微软雅黑 Light" pitchFamily="34" charset="-122"/>
              <a:ea typeface="微软雅黑 Light" pitchFamily="34" charset="-122"/>
              <a:sym typeface="微软雅黑 Light" pitchFamily="34" charset="-122"/>
            </a:endParaRPr>
          </a:p>
        </p:txBody>
      </p:sp>
    </p:spTree>
  </p:cSld>
  <p:clrMapOvr>
    <a:masterClrMapping/>
  </p:clrMapOvr>
</p:sld>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2158</Words>
  <Application>WPS 演示</Application>
  <PresentationFormat>自定义</PresentationFormat>
  <Paragraphs>326</Paragraphs>
  <Slides>18</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18</vt:i4>
      </vt:variant>
    </vt:vector>
  </HeadingPairs>
  <TitlesOfParts>
    <vt:vector size="28" baseType="lpstr">
      <vt:lpstr>Arial</vt:lpstr>
      <vt:lpstr>宋体</vt:lpstr>
      <vt:lpstr>Wingdings</vt:lpstr>
      <vt:lpstr>Calibri Light</vt:lpstr>
      <vt:lpstr>Calibri</vt:lpstr>
      <vt:lpstr>微软雅黑</vt:lpstr>
      <vt:lpstr>微软雅黑 Light</vt:lpstr>
      <vt:lpstr>Arial Unicode MS</vt:lpstr>
      <vt:lpstr>黑体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哎呀小小草</dc:creator>
  <cp:lastModifiedBy>Administrator</cp:lastModifiedBy>
  <cp:revision>138</cp:revision>
  <dcterms:created xsi:type="dcterms:W3CDTF">2014-08-23T00:40:00Z</dcterms:created>
  <dcterms:modified xsi:type="dcterms:W3CDTF">2016-08-02T08:53:07Z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2052-10.1.0.5850</vt:lpwstr>
  </property>
</Properties>
</file>