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8" r:id="rId4"/>
    <p:sldId id="279" r:id="rId5"/>
    <p:sldId id="269" r:id="rId6"/>
    <p:sldId id="270" r:id="rId7"/>
    <p:sldId id="271" r:id="rId8"/>
    <p:sldId id="274" r:id="rId9"/>
    <p:sldId id="266" r:id="rId10"/>
    <p:sldId id="272" r:id="rId11"/>
    <p:sldId id="260" r:id="rId12"/>
    <p:sldId id="280" r:id="rId13"/>
    <p:sldId id="268" r:id="rId14"/>
    <p:sldId id="275" r:id="rId15"/>
    <p:sldId id="276" r:id="rId16"/>
    <p:sldId id="262" r:id="rId17"/>
    <p:sldId id="286" r:id="rId18"/>
    <p:sldId id="277" r:id="rId19"/>
    <p:sldId id="278" r:id="rId20"/>
    <p:sldId id="287" r:id="rId21"/>
    <p:sldId id="263" r:id="rId22"/>
    <p:sldId id="281" r:id="rId23"/>
    <p:sldId id="282" r:id="rId24"/>
    <p:sldId id="283" r:id="rId25"/>
    <p:sldId id="264" r:id="rId26"/>
    <p:sldId id="285" r:id="rId27"/>
    <p:sldId id="284" r:id="rId28"/>
    <p:sldId id="265" r:id="rId29"/>
    <p:sldId id="288" r:id="rId30"/>
    <p:sldId id="289" r:id="rId31"/>
    <p:sldId id="290" r:id="rId32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4792C"/>
    <a:srgbClr val="D9D1C4"/>
    <a:srgbClr val="E9E5D6"/>
    <a:srgbClr val="E49407"/>
    <a:srgbClr val="FFC000"/>
    <a:srgbClr val="715C22"/>
    <a:srgbClr val="595959"/>
    <a:srgbClr val="6767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2028" y="-720"/>
      </p:cViewPr>
      <p:guideLst>
        <p:guide orient="horz" pos="220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2.emf"/><Relationship Id="rId2" Type="http://schemas.openxmlformats.org/officeDocument/2006/relationships/image" Target="../media/image71.emf"/><Relationship Id="rId1" Type="http://schemas.openxmlformats.org/officeDocument/2006/relationships/image" Target="../media/image7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ADBF516-5CF7-488C-9C92-BDD792E0D2DE}" type="datetimeFigureOut">
              <a:rPr lang="zh-CN" altLang="en-US"/>
              <a:pPr/>
              <a:t>2016-10-01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9CE817-0768-412E-ADA4-DC39E16BAC5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932995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340FCB-ED1B-47A3-8B6C-4F51B5D51040}" type="datetimeFigureOut">
              <a:rPr lang="zh-CN" altLang="en-US"/>
              <a:pPr/>
              <a:t>2016-10-01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5CC2A5-D5DA-443D-8D49-85ACA9078B2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24023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D1DD6-340C-4E9E-8E63-EDBC92BD4E28}" type="datetimeFigureOut">
              <a:rPr lang="zh-CN" altLang="en-US"/>
              <a:pPr/>
              <a:t>2016-10-01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719CE7-93B3-4A01-AD4C-62379A63D11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731929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56BEE4A-2847-4B1F-A867-AE4C1F508E2A}" type="datetimeFigureOut">
              <a:rPr lang="zh-CN" altLang="en-US"/>
              <a:pPr/>
              <a:t>2016-10-01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07B125-57B3-41F3-A1F4-50514AC98DF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720280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6413166-11E5-4966-A487-A137654B6E58}" type="datetimeFigureOut">
              <a:rPr lang="zh-CN" altLang="en-US"/>
              <a:pPr/>
              <a:t>2016-10-01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4D2589-BB6E-437A-96DE-F13D9FF3179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808373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8DDFE77-2C27-4553-A35C-D8F7A46473DC}" type="datetimeFigureOut">
              <a:rPr lang="zh-CN" altLang="en-US"/>
              <a:pPr/>
              <a:t>2016-10-01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1C43FD-B22A-47B1-AEEF-C4A457F6864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9468894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36A7D1-B539-4C5A-B6C0-36D400262918}" type="datetimeFigureOut">
              <a:rPr lang="zh-CN" altLang="en-US"/>
              <a:pPr/>
              <a:t>2016-10-01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D705BA-2794-4C6A-B53E-B1E16BAE399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927949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312983-ACE1-4FA2-9BE7-EE9FC4D9ABF7}" type="datetimeFigureOut">
              <a:rPr lang="zh-CN" altLang="en-US"/>
              <a:pPr/>
              <a:t>2016-10-01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3C9D3B-48B5-4E58-9BF3-DCC437FD17B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494505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0623F6-15DD-4F78-B42E-6E2B11E84F39}" type="datetimeFigureOut">
              <a:rPr lang="zh-CN" altLang="en-US"/>
              <a:pPr/>
              <a:t>2016-10-01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E2387E-D4DF-4694-AC94-FFFA0444626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448591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281752B-74F6-44DF-9B82-C2061F4EE458}" type="datetimeFigureOut">
              <a:rPr lang="zh-CN" altLang="en-US"/>
              <a:pPr/>
              <a:t>2016-10-01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0785A0-9312-4DC3-A91E-4DFA6958A2C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379981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CFB3E59-6E81-4A94-8765-346606CC7DCA}" type="datetimeFigureOut">
              <a:rPr lang="zh-CN" altLang="en-US"/>
              <a:pPr/>
              <a:t>2016-10-01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DD490F-030C-45FE-ABC8-9B3392D35B9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983092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D8F778A1-7237-452E-B3E2-B7098BE12B2D}" type="datetimeFigureOut">
              <a:rPr lang="zh-CN" altLang="en-US"/>
              <a:pPr/>
              <a:t>2016-10-01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20E58A48-D2EF-429F-8958-6427DD4E9106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png"/><Relationship Id="rId3" Type="http://schemas.openxmlformats.org/officeDocument/2006/relationships/image" Target="../media/image41.png"/><Relationship Id="rId7" Type="http://schemas.openxmlformats.org/officeDocument/2006/relationships/image" Target="../media/image44.png"/><Relationship Id="rId12" Type="http://schemas.openxmlformats.org/officeDocument/2006/relationships/image" Target="../media/image49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3.png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5" Type="http://schemas.openxmlformats.org/officeDocument/2006/relationships/image" Target="../media/image42.png"/><Relationship Id="rId15" Type="http://schemas.openxmlformats.org/officeDocument/2006/relationships/image" Target="../media/image52.png"/><Relationship Id="rId10" Type="http://schemas.openxmlformats.org/officeDocument/2006/relationships/image" Target="../media/image47.png"/><Relationship Id="rId4" Type="http://schemas.openxmlformats.org/officeDocument/2006/relationships/image" Target="../media/image39.png"/><Relationship Id="rId9" Type="http://schemas.openxmlformats.org/officeDocument/2006/relationships/image" Target="../media/image46.png"/><Relationship Id="rId14" Type="http://schemas.openxmlformats.org/officeDocument/2006/relationships/image" Target="../media/image5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9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6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emf"/><Relationship Id="rId3" Type="http://schemas.openxmlformats.org/officeDocument/2006/relationships/image" Target="../media/image13.png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0.e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72.emf"/><Relationship Id="rId4" Type="http://schemas.openxmlformats.org/officeDocument/2006/relationships/image" Target="../media/image63.png"/><Relationship Id="rId9" Type="http://schemas.openxmlformats.org/officeDocument/2006/relationships/oleObject" Target="../embeddings/oleObject4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7" Type="http://schemas.openxmlformats.org/officeDocument/2006/relationships/image" Target="../media/image8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image" Target="../media/image6.png"/><Relationship Id="rId7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7713663" y="1806575"/>
            <a:ext cx="798512" cy="2236788"/>
            <a:chOff x="0" y="0"/>
            <a:chExt cx="901518" cy="2524252"/>
          </a:xfrm>
        </p:grpSpPr>
        <p:grpSp>
          <p:nvGrpSpPr>
            <p:cNvPr id="3075" name="Group 3"/>
            <p:cNvGrpSpPr>
              <a:grpSpLocks/>
            </p:cNvGrpSpPr>
            <p:nvPr/>
          </p:nvGrpSpPr>
          <p:grpSpPr bwMode="auto">
            <a:xfrm>
              <a:off x="0" y="0"/>
              <a:ext cx="901518" cy="2524252"/>
              <a:chOff x="0" y="0"/>
              <a:chExt cx="901518" cy="2524252"/>
            </a:xfrm>
          </p:grpSpPr>
          <p:sp>
            <p:nvSpPr>
              <p:cNvPr id="3076" name="圆角矩形 6"/>
              <p:cNvSpPr>
                <a:spLocks noChangeArrowheads="1"/>
              </p:cNvSpPr>
              <p:nvPr/>
            </p:nvSpPr>
            <p:spPr bwMode="auto">
              <a:xfrm rot="16200000" flipV="1">
                <a:off x="-811367" y="811367"/>
                <a:ext cx="2524252" cy="901518"/>
              </a:xfrm>
              <a:prstGeom prst="roundRect">
                <a:avLst>
                  <a:gd name="adj" fmla="val 50000"/>
                </a:avLst>
              </a:prstGeom>
              <a:solidFill>
                <a:srgbClr val="E494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pic>
            <p:nvPicPr>
              <p:cNvPr id="3077" name="图片 7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0718" y="1679202"/>
                <a:ext cx="720080" cy="7200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3078" name="图片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730" y="1705683"/>
              <a:ext cx="664818" cy="667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079" name="Group 7"/>
          <p:cNvGrpSpPr>
            <a:grpSpLocks/>
          </p:cNvGrpSpPr>
          <p:nvPr/>
        </p:nvGrpSpPr>
        <p:grpSpPr bwMode="auto">
          <a:xfrm>
            <a:off x="495300" y="1812925"/>
            <a:ext cx="798513" cy="2236788"/>
            <a:chOff x="0" y="0"/>
            <a:chExt cx="901518" cy="2524252"/>
          </a:xfrm>
        </p:grpSpPr>
        <p:grpSp>
          <p:nvGrpSpPr>
            <p:cNvPr id="3080" name="Group 8"/>
            <p:cNvGrpSpPr>
              <a:grpSpLocks/>
            </p:cNvGrpSpPr>
            <p:nvPr/>
          </p:nvGrpSpPr>
          <p:grpSpPr bwMode="auto">
            <a:xfrm>
              <a:off x="0" y="0"/>
              <a:ext cx="901518" cy="2524252"/>
              <a:chOff x="0" y="0"/>
              <a:chExt cx="901518" cy="2524252"/>
            </a:xfrm>
          </p:grpSpPr>
          <p:sp>
            <p:nvSpPr>
              <p:cNvPr id="3081" name="圆角矩形 11"/>
              <p:cNvSpPr>
                <a:spLocks noChangeArrowheads="1"/>
              </p:cNvSpPr>
              <p:nvPr/>
            </p:nvSpPr>
            <p:spPr bwMode="auto">
              <a:xfrm rot="16200000" flipV="1">
                <a:off x="-811366" y="811366"/>
                <a:ext cx="2524252" cy="901518"/>
              </a:xfrm>
              <a:prstGeom prst="roundRect">
                <a:avLst>
                  <a:gd name="adj" fmla="val 50000"/>
                </a:avLst>
              </a:prstGeom>
              <a:solidFill>
                <a:srgbClr val="E494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pic>
            <p:nvPicPr>
              <p:cNvPr id="3082" name="图片 1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0718" y="1679202"/>
                <a:ext cx="720080" cy="7200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3083" name="图片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730" y="1705683"/>
              <a:ext cx="664818" cy="667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084" name="图片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2897188"/>
          </a:xfrm>
          <a:prstGeom prst="rect">
            <a:avLst/>
          </a:prstGeom>
          <a:noFill/>
          <a:ln>
            <a:noFill/>
          </a:ln>
          <a:effectLst>
            <a:outerShdw dist="38100" dir="5400000" sx="102000" sy="102000" algn="t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5" name="图片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2033588"/>
            <a:ext cx="1727200" cy="172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87" name="Group 15"/>
          <p:cNvGrpSpPr>
            <a:grpSpLocks/>
          </p:cNvGrpSpPr>
          <p:nvPr/>
        </p:nvGrpSpPr>
        <p:grpSpPr bwMode="auto">
          <a:xfrm>
            <a:off x="682625" y="4870450"/>
            <a:ext cx="7796213" cy="755650"/>
            <a:chOff x="0" y="0"/>
            <a:chExt cx="4911" cy="476"/>
          </a:xfrm>
        </p:grpSpPr>
        <p:pic>
          <p:nvPicPr>
            <p:cNvPr id="3088" name="圆角矩形 16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911" cy="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89" name="Text Box 17"/>
            <p:cNvSpPr txBox="1">
              <a:spLocks noChangeArrowheads="1"/>
            </p:cNvSpPr>
            <p:nvPr/>
          </p:nvSpPr>
          <p:spPr bwMode="auto">
            <a:xfrm>
              <a:off x="70" y="68"/>
              <a:ext cx="4768" cy="3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3090" name="圆角矩形 17"/>
          <p:cNvSpPr>
            <a:spLocks noChangeArrowheads="1"/>
          </p:cNvSpPr>
          <p:nvPr/>
        </p:nvSpPr>
        <p:spPr bwMode="auto">
          <a:xfrm>
            <a:off x="6300788" y="4941888"/>
            <a:ext cx="2055812" cy="623887"/>
          </a:xfrm>
          <a:prstGeom prst="roundRect">
            <a:avLst>
              <a:gd name="adj" fmla="val 50000"/>
            </a:avLst>
          </a:prstGeom>
          <a:blipFill dpi="0" rotWithShape="0">
            <a:blip r:embed="rId7"/>
            <a:srcRect/>
            <a:tile tx="0" ty="0" sx="100000" sy="100000" flip="none" algn="tl"/>
          </a:blipFill>
          <a:ln>
            <a:noFill/>
          </a:ln>
          <a:effectLst>
            <a:outerShdw dist="38100" dir="108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3091" name="矩形 18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5300" y="4919663"/>
            <a:ext cx="1622425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92" name="矩形 19"/>
          <p:cNvSpPr>
            <a:spLocks noChangeArrowheads="1"/>
          </p:cNvSpPr>
          <p:nvPr/>
        </p:nvSpPr>
        <p:spPr bwMode="auto">
          <a:xfrm>
            <a:off x="1331913" y="4941888"/>
            <a:ext cx="47228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200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单击此处添加论文标题</a:t>
            </a:r>
          </a:p>
        </p:txBody>
      </p:sp>
      <p:sp>
        <p:nvSpPr>
          <p:cNvPr id="3093" name="矩形 20"/>
          <p:cNvSpPr>
            <a:spLocks noChangeArrowheads="1"/>
          </p:cNvSpPr>
          <p:nvPr/>
        </p:nvSpPr>
        <p:spPr bwMode="auto">
          <a:xfrm>
            <a:off x="6011863" y="5037138"/>
            <a:ext cx="73025" cy="392112"/>
          </a:xfrm>
          <a:prstGeom prst="rect">
            <a:avLst/>
          </a:prstGeom>
          <a:solidFill>
            <a:srgbClr val="262626"/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094" name="Group 22"/>
          <p:cNvGrpSpPr>
            <a:grpSpLocks/>
          </p:cNvGrpSpPr>
          <p:nvPr/>
        </p:nvGrpSpPr>
        <p:grpSpPr bwMode="auto">
          <a:xfrm>
            <a:off x="5857875" y="5738813"/>
            <a:ext cx="381000" cy="677862"/>
            <a:chOff x="0" y="0"/>
            <a:chExt cx="2621192" cy="4490520"/>
          </a:xfrm>
        </p:grpSpPr>
        <p:pic>
          <p:nvPicPr>
            <p:cNvPr id="3095" name="Picture 5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1" y="-16409"/>
              <a:ext cx="2600222" cy="4522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96" name="椭圆 23"/>
            <p:cNvSpPr>
              <a:spLocks noChangeArrowheads="1"/>
            </p:cNvSpPr>
            <p:nvPr/>
          </p:nvSpPr>
          <p:spPr bwMode="auto">
            <a:xfrm>
              <a:off x="513320" y="2450329"/>
              <a:ext cx="1594558" cy="1598500"/>
            </a:xfrm>
            <a:prstGeom prst="ellipse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ffectLst>
              <a:outerShdw dist="25400" dir="2100053" sx="102000" sy="102000" algn="tl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3097" name="图片 2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2111375"/>
            <a:ext cx="156527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8" name="图片 2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4613" y="5022850"/>
            <a:ext cx="566737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9" name="矩形 26"/>
          <p:cNvPicPr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9613" y="4175125"/>
            <a:ext cx="2590800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360017" y="3428920"/>
            <a:ext cx="18004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答辩人：某某某</a:t>
            </a:r>
            <a:endParaRPr lang="zh-CN" altLang="en-US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175885" y="3428919"/>
            <a:ext cx="13388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某某某</a:t>
            </a:r>
            <a:r>
              <a:rPr lang="zh-CN" altLang="en-US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大学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50" tmFilter="0, 0; .2, .5; .8, .5; 1, 0"/>
                                        <p:tgtEl>
                                          <p:spTgt spid="30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25" autoRev="1" fill="hold"/>
                                        <p:tgtEl>
                                          <p:spTgt spid="30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50" tmFilter="0, 0; .2, .5; .8, .5; 1, 0"/>
                                        <p:tgtEl>
                                          <p:spTgt spid="30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25" autoRev="1" fill="hold"/>
                                        <p:tgtEl>
                                          <p:spTgt spid="30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50" tmFilter="0, 0; .2, .5; .8, .5; 1, 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125" autoRev="1" fill="hold"/>
                                        <p:tgtEl>
                                          <p:spTgt spid="30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0" grpId="0" animBg="1" autoUpdateAnimBg="0"/>
      <p:bldP spid="3092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225"/>
            <a:ext cx="9253538" cy="697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矩形 14"/>
          <p:cNvSpPr>
            <a:spLocks noChangeArrowheads="1"/>
          </p:cNvSpPr>
          <p:nvPr/>
        </p:nvSpPr>
        <p:spPr bwMode="auto">
          <a:xfrm>
            <a:off x="0" y="0"/>
            <a:ext cx="641350" cy="6985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64" name="等腰三角形 13"/>
          <p:cNvSpPr>
            <a:spLocks noChangeArrowheads="1"/>
          </p:cNvSpPr>
          <p:nvPr/>
        </p:nvSpPr>
        <p:spPr bwMode="auto">
          <a:xfrm rot="10800000" flipH="1">
            <a:off x="636588" y="1120775"/>
            <a:ext cx="1487487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5365" name="矩形 2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文本框 22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在此填充分析过程中用到的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观点表达图   </a:t>
            </a: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Smart</a:t>
            </a:r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图形便于编辑</a:t>
            </a:r>
          </a:p>
        </p:txBody>
      </p:sp>
      <p:sp>
        <p:nvSpPr>
          <p:cNvPr id="15367" name="矩形 23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68" name="矩形 25"/>
          <p:cNvSpPr>
            <a:spLocks noChangeArrowheads="1"/>
          </p:cNvSpPr>
          <p:nvPr/>
        </p:nvSpPr>
        <p:spPr bwMode="auto">
          <a:xfrm flipH="1">
            <a:off x="7146925" y="549275"/>
            <a:ext cx="2105025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69" name="矩形 44"/>
          <p:cNvSpPr>
            <a:spLocks noChangeArrowheads="1"/>
          </p:cNvSpPr>
          <p:nvPr/>
        </p:nvSpPr>
        <p:spPr bwMode="auto">
          <a:xfrm>
            <a:off x="6019800" y="4995863"/>
            <a:ext cx="2346325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15370" name="矩形 45"/>
          <p:cNvSpPr>
            <a:spLocks noChangeArrowheads="1"/>
          </p:cNvSpPr>
          <p:nvPr/>
        </p:nvSpPr>
        <p:spPr bwMode="auto">
          <a:xfrm>
            <a:off x="6011863" y="3506788"/>
            <a:ext cx="2347912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15371" name="矩形 46"/>
          <p:cNvSpPr>
            <a:spLocks noChangeArrowheads="1"/>
          </p:cNvSpPr>
          <p:nvPr/>
        </p:nvSpPr>
        <p:spPr bwMode="auto">
          <a:xfrm>
            <a:off x="6015038" y="2005013"/>
            <a:ext cx="2347912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</p:txBody>
      </p:sp>
      <p:pic>
        <p:nvPicPr>
          <p:cNvPr id="15372" name="图示 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8738" y="1633538"/>
            <a:ext cx="6096000" cy="454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9" grpId="0" autoUpdateAnimBg="0"/>
      <p:bldP spid="15370" grpId="0" autoUpdateAnimBg="0"/>
      <p:bldP spid="15371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-22225"/>
            <a:ext cx="9034462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组合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042988"/>
            <a:ext cx="6602413" cy="455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矩形 9"/>
          <p:cNvSpPr>
            <a:spLocks noChangeArrowheads="1"/>
          </p:cNvSpPr>
          <p:nvPr/>
        </p:nvSpPr>
        <p:spPr bwMode="auto">
          <a:xfrm>
            <a:off x="0" y="0"/>
            <a:ext cx="641350" cy="6858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389" name="等腰三角形 10"/>
          <p:cNvSpPr>
            <a:spLocks noChangeArrowheads="1"/>
          </p:cNvSpPr>
          <p:nvPr/>
        </p:nvSpPr>
        <p:spPr bwMode="auto">
          <a:xfrm rot="10800000" flipH="1">
            <a:off x="646113" y="911225"/>
            <a:ext cx="325437" cy="141288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6390" name="矩形 1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88" y="255588"/>
            <a:ext cx="768350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225"/>
            <a:ext cx="9253538" cy="697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矩形 14"/>
          <p:cNvSpPr>
            <a:spLocks noChangeArrowheads="1"/>
          </p:cNvSpPr>
          <p:nvPr/>
        </p:nvSpPr>
        <p:spPr bwMode="auto">
          <a:xfrm>
            <a:off x="0" y="0"/>
            <a:ext cx="641350" cy="6985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12" name="等腰三角形 13"/>
          <p:cNvSpPr>
            <a:spLocks noChangeArrowheads="1"/>
          </p:cNvSpPr>
          <p:nvPr/>
        </p:nvSpPr>
        <p:spPr bwMode="auto">
          <a:xfrm rot="10800000" flipH="1">
            <a:off x="647700" y="1125538"/>
            <a:ext cx="1487488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7413" name="矩形 2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文本框 22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此页面适合编辑大段文字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自定义形状可编辑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15" name="矩形 23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16" name="矩形 40"/>
          <p:cNvSpPr>
            <a:spLocks noChangeArrowheads="1"/>
          </p:cNvSpPr>
          <p:nvPr/>
        </p:nvSpPr>
        <p:spPr bwMode="auto">
          <a:xfrm flipH="1">
            <a:off x="7146925" y="549275"/>
            <a:ext cx="2105025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17" name="矩形 24"/>
          <p:cNvSpPr>
            <a:spLocks noChangeArrowheads="1"/>
          </p:cNvSpPr>
          <p:nvPr/>
        </p:nvSpPr>
        <p:spPr bwMode="auto">
          <a:xfrm flipH="1">
            <a:off x="1547813" y="1700213"/>
            <a:ext cx="6985000" cy="4824412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18" name="等腰三角形 25"/>
          <p:cNvSpPr>
            <a:spLocks noChangeArrowheads="1"/>
          </p:cNvSpPr>
          <p:nvPr/>
        </p:nvSpPr>
        <p:spPr bwMode="auto">
          <a:xfrm rot="10800000">
            <a:off x="839788" y="2419350"/>
            <a:ext cx="708025" cy="239713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7419" name="矩形 2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" y="1847850"/>
            <a:ext cx="3170238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20" name="矩形 27"/>
          <p:cNvSpPr>
            <a:spLocks noChangeArrowheads="1"/>
          </p:cNvSpPr>
          <p:nvPr/>
        </p:nvSpPr>
        <p:spPr bwMode="auto">
          <a:xfrm>
            <a:off x="2051050" y="2644775"/>
            <a:ext cx="6110288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3200" b="1">
                <a:solidFill>
                  <a:schemeClr val="bg1"/>
                </a:solidFill>
                <a:cs typeface="Arial" pitchFamily="34" charset="0"/>
              </a:rPr>
              <a:t> Description of the contents             </a:t>
            </a:r>
          </a:p>
          <a:p>
            <a:pPr algn="ctr"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32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algn="ctr"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32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algn="ctr"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32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nimBg="1" autoUpdateAnimBg="0"/>
      <p:bldP spid="17417" grpId="0" animBg="1" autoUpdateAnimBg="0"/>
      <p:bldP spid="17418" grpId="0" animBg="1" autoUpdateAnimBg="0"/>
      <p:bldP spid="17420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225"/>
            <a:ext cx="9253538" cy="697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矩形 1"/>
          <p:cNvSpPr>
            <a:spLocks noChangeArrowheads="1"/>
          </p:cNvSpPr>
          <p:nvPr/>
        </p:nvSpPr>
        <p:spPr bwMode="auto">
          <a:xfrm>
            <a:off x="0" y="1962150"/>
            <a:ext cx="9251950" cy="369887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36" name="矩形 14"/>
          <p:cNvSpPr>
            <a:spLocks noChangeArrowheads="1"/>
          </p:cNvSpPr>
          <p:nvPr/>
        </p:nvSpPr>
        <p:spPr bwMode="auto">
          <a:xfrm>
            <a:off x="0" y="0"/>
            <a:ext cx="641350" cy="6985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37" name="等腰三角形 13"/>
          <p:cNvSpPr>
            <a:spLocks noChangeArrowheads="1"/>
          </p:cNvSpPr>
          <p:nvPr/>
        </p:nvSpPr>
        <p:spPr bwMode="auto">
          <a:xfrm rot="10800000" flipH="1">
            <a:off x="646113" y="1109663"/>
            <a:ext cx="1487487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8438" name="矩形 2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9" name="文本框 22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包含答辩论文所需部分图标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简洁易用  自由编辑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40" name="矩形 23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8441" name="图片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588" y="4364038"/>
            <a:ext cx="750887" cy="96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2" name="图片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925" y="4413250"/>
            <a:ext cx="809625" cy="103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3" name="图片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1563" y="2230438"/>
            <a:ext cx="730250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4" name="图片 3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0788" y="4279900"/>
            <a:ext cx="890587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5" name="图片 3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8575" y="2176463"/>
            <a:ext cx="815975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6" name="图片 3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9238" y="2139950"/>
            <a:ext cx="804862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7" name="文本框 39"/>
          <p:cNvSpPr txBox="1">
            <a:spLocks noChangeArrowheads="1"/>
          </p:cNvSpPr>
          <p:nvPr/>
        </p:nvSpPr>
        <p:spPr bwMode="auto">
          <a:xfrm>
            <a:off x="2241550" y="3598863"/>
            <a:ext cx="516731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eaLnBrk="1" hangingPunct="1"/>
            <a:r>
              <a:rPr lang="zh-CN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所有矢量图标均可自由着色</a:t>
            </a:r>
          </a:p>
        </p:txBody>
      </p:sp>
      <p:sp>
        <p:nvSpPr>
          <p:cNvPr id="18448" name="矩形 40"/>
          <p:cNvSpPr>
            <a:spLocks noChangeArrowheads="1"/>
          </p:cNvSpPr>
          <p:nvPr/>
        </p:nvSpPr>
        <p:spPr bwMode="auto">
          <a:xfrm flipH="1">
            <a:off x="7146925" y="549275"/>
            <a:ext cx="2105025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49" name="矩形 41"/>
          <p:cNvSpPr>
            <a:spLocks noChangeArrowheads="1"/>
          </p:cNvSpPr>
          <p:nvPr/>
        </p:nvSpPr>
        <p:spPr bwMode="auto">
          <a:xfrm flipH="1">
            <a:off x="1047750" y="4149725"/>
            <a:ext cx="7772400" cy="44450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50" name="矩形 42"/>
          <p:cNvSpPr>
            <a:spLocks noChangeArrowheads="1"/>
          </p:cNvSpPr>
          <p:nvPr/>
        </p:nvSpPr>
        <p:spPr bwMode="auto">
          <a:xfrm flipH="1">
            <a:off x="1047750" y="3519488"/>
            <a:ext cx="7772400" cy="46037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8451" name="图片 4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5438" y="2206625"/>
            <a:ext cx="725487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52" name="图片 4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950" y="4260850"/>
            <a:ext cx="914400" cy="118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53" name="图片 4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1763" y="4389438"/>
            <a:ext cx="744537" cy="96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54" name="图片 4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963" y="2206625"/>
            <a:ext cx="822325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55" name="图片 47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2279650"/>
            <a:ext cx="798512" cy="102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56" name="图片 48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525" y="4316413"/>
            <a:ext cx="83502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nimBg="1" autoUpdateAnimBg="0"/>
      <p:bldP spid="18447" grpId="0" autoUpdateAnimBg="0"/>
      <p:bldP spid="18449" grpId="0" animBg="1" autoUpdateAnimBg="0"/>
      <p:bldP spid="18450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0"/>
            <a:ext cx="8875713" cy="698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等腰三角形 8"/>
          <p:cNvSpPr>
            <a:spLocks noChangeArrowheads="1"/>
          </p:cNvSpPr>
          <p:nvPr/>
        </p:nvSpPr>
        <p:spPr bwMode="auto">
          <a:xfrm rot="10800000" flipH="1">
            <a:off x="647700" y="1125538"/>
            <a:ext cx="1487488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9460" name="图示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150" y="1468438"/>
            <a:ext cx="7899400" cy="458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矩形 5"/>
          <p:cNvSpPr>
            <a:spLocks noChangeArrowheads="1"/>
          </p:cNvSpPr>
          <p:nvPr/>
        </p:nvSpPr>
        <p:spPr bwMode="auto">
          <a:xfrm>
            <a:off x="0" y="0"/>
            <a:ext cx="641350" cy="6985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9462" name="矩形 9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3" name="文本框 4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latin typeface="微软雅黑" pitchFamily="34" charset="-122"/>
                <a:ea typeface="微软雅黑" pitchFamily="34" charset="-122"/>
              </a:rPr>
              <a:t>在此写入你整篇论文的主要论点</a:t>
            </a:r>
            <a:endParaRPr lang="en-US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latin typeface="微软雅黑" pitchFamily="34" charset="-122"/>
                <a:ea typeface="微软雅黑" pitchFamily="34" charset="-122"/>
              </a:rPr>
              <a:t>或者每一部分的分论点   </a:t>
            </a:r>
            <a:r>
              <a:rPr lang="en-US">
                <a:latin typeface="微软雅黑" pitchFamily="34" charset="-122"/>
                <a:ea typeface="微软雅黑" pitchFamily="34" charset="-122"/>
              </a:rPr>
              <a:t>Smart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图形方便编辑</a:t>
            </a:r>
          </a:p>
        </p:txBody>
      </p:sp>
      <p:sp>
        <p:nvSpPr>
          <p:cNvPr id="19464" name="矩形 13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465" name="矩形 14"/>
          <p:cNvSpPr>
            <a:spLocks noChangeArrowheads="1"/>
          </p:cNvSpPr>
          <p:nvPr/>
        </p:nvSpPr>
        <p:spPr bwMode="auto">
          <a:xfrm>
            <a:off x="1763713" y="1989138"/>
            <a:ext cx="811212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1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19466" name="矩形 15"/>
          <p:cNvSpPr>
            <a:spLocks noChangeArrowheads="1"/>
          </p:cNvSpPr>
          <p:nvPr/>
        </p:nvSpPr>
        <p:spPr bwMode="auto">
          <a:xfrm>
            <a:off x="3676650" y="1989138"/>
            <a:ext cx="8128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2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19467" name="矩形 16"/>
          <p:cNvSpPr>
            <a:spLocks noChangeArrowheads="1"/>
          </p:cNvSpPr>
          <p:nvPr/>
        </p:nvSpPr>
        <p:spPr bwMode="auto">
          <a:xfrm>
            <a:off x="5580063" y="1989138"/>
            <a:ext cx="8128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3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19468" name="矩形 17"/>
          <p:cNvSpPr>
            <a:spLocks noChangeArrowheads="1"/>
          </p:cNvSpPr>
          <p:nvPr/>
        </p:nvSpPr>
        <p:spPr bwMode="auto">
          <a:xfrm>
            <a:off x="7451725" y="1989138"/>
            <a:ext cx="8128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4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19469" name="矩形 18"/>
          <p:cNvSpPr>
            <a:spLocks noChangeArrowheads="1"/>
          </p:cNvSpPr>
          <p:nvPr/>
        </p:nvSpPr>
        <p:spPr bwMode="auto">
          <a:xfrm flipH="1">
            <a:off x="7796213" y="549275"/>
            <a:ext cx="1384300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0"/>
            <a:ext cx="8875713" cy="698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等腰三角形 8"/>
          <p:cNvSpPr>
            <a:spLocks noChangeArrowheads="1"/>
          </p:cNvSpPr>
          <p:nvPr/>
        </p:nvSpPr>
        <p:spPr bwMode="auto">
          <a:xfrm rot="10800000" flipH="1">
            <a:off x="647700" y="1111250"/>
            <a:ext cx="1487488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84" name="矩形 5"/>
          <p:cNvSpPr>
            <a:spLocks noChangeArrowheads="1"/>
          </p:cNvSpPr>
          <p:nvPr/>
        </p:nvSpPr>
        <p:spPr bwMode="auto">
          <a:xfrm>
            <a:off x="0" y="0"/>
            <a:ext cx="641350" cy="6985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0485" name="矩形 9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文本框 4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在此写入部分内容观点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利用色块重点突出表达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87" name="矩形 13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88" name="矩形 18"/>
          <p:cNvSpPr>
            <a:spLocks noChangeArrowheads="1"/>
          </p:cNvSpPr>
          <p:nvPr/>
        </p:nvSpPr>
        <p:spPr bwMode="auto">
          <a:xfrm flipH="1">
            <a:off x="7796213" y="549275"/>
            <a:ext cx="1384300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89" name="等腰三角形 2"/>
          <p:cNvSpPr>
            <a:spLocks noChangeArrowheads="1"/>
          </p:cNvSpPr>
          <p:nvPr/>
        </p:nvSpPr>
        <p:spPr bwMode="auto">
          <a:xfrm>
            <a:off x="8893175" y="6597650"/>
            <a:ext cx="287338" cy="387350"/>
          </a:xfrm>
          <a:prstGeom prst="triangle">
            <a:avLst>
              <a:gd name="adj" fmla="val 100000"/>
            </a:avLst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90" name="矩形 34"/>
          <p:cNvSpPr>
            <a:spLocks noChangeArrowheads="1"/>
          </p:cNvSpPr>
          <p:nvPr/>
        </p:nvSpPr>
        <p:spPr bwMode="auto">
          <a:xfrm rot="13490750" flipV="1">
            <a:off x="5003800" y="3927475"/>
            <a:ext cx="1238250" cy="123825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91" name="矩形 35"/>
          <p:cNvSpPr>
            <a:spLocks noChangeArrowheads="1"/>
          </p:cNvSpPr>
          <p:nvPr/>
        </p:nvSpPr>
        <p:spPr bwMode="auto">
          <a:xfrm rot="13490750" flipV="1">
            <a:off x="5886450" y="3040063"/>
            <a:ext cx="1238250" cy="1238250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92" name="矩形 36"/>
          <p:cNvSpPr>
            <a:spLocks noChangeArrowheads="1"/>
          </p:cNvSpPr>
          <p:nvPr/>
        </p:nvSpPr>
        <p:spPr bwMode="auto">
          <a:xfrm rot="13490750" flipV="1">
            <a:off x="6769100" y="2152650"/>
            <a:ext cx="1238250" cy="123825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93" name="矩形 37"/>
          <p:cNvSpPr>
            <a:spLocks noChangeArrowheads="1"/>
          </p:cNvSpPr>
          <p:nvPr/>
        </p:nvSpPr>
        <p:spPr bwMode="auto">
          <a:xfrm rot="13490750" flipV="1">
            <a:off x="3235325" y="3933825"/>
            <a:ext cx="1238250" cy="1238250"/>
          </a:xfrm>
          <a:prstGeom prst="rect">
            <a:avLst/>
          </a:prstGeom>
          <a:noFill/>
          <a:ln w="28575" cmpd="sng">
            <a:solidFill>
              <a:srgbClr val="FFC00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94" name="矩形 38"/>
          <p:cNvSpPr>
            <a:spLocks noChangeArrowheads="1"/>
          </p:cNvSpPr>
          <p:nvPr/>
        </p:nvSpPr>
        <p:spPr bwMode="auto">
          <a:xfrm rot="13490750" flipV="1">
            <a:off x="4117975" y="3046413"/>
            <a:ext cx="1238250" cy="1238250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95" name="矩形 39"/>
          <p:cNvSpPr>
            <a:spLocks noChangeArrowheads="1"/>
          </p:cNvSpPr>
          <p:nvPr/>
        </p:nvSpPr>
        <p:spPr bwMode="auto">
          <a:xfrm rot="13490750" flipV="1">
            <a:off x="5000625" y="2159000"/>
            <a:ext cx="1238250" cy="1238250"/>
          </a:xfrm>
          <a:prstGeom prst="rect">
            <a:avLst/>
          </a:prstGeom>
          <a:noFill/>
          <a:ln w="28575" cmpd="sng">
            <a:solidFill>
              <a:srgbClr val="FFC00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96" name="矩形 40"/>
          <p:cNvSpPr>
            <a:spLocks noChangeArrowheads="1"/>
          </p:cNvSpPr>
          <p:nvPr/>
        </p:nvSpPr>
        <p:spPr bwMode="auto">
          <a:xfrm rot="13490750" flipV="1">
            <a:off x="1466850" y="3940175"/>
            <a:ext cx="1238250" cy="123825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97" name="矩形 41"/>
          <p:cNvSpPr>
            <a:spLocks noChangeArrowheads="1"/>
          </p:cNvSpPr>
          <p:nvPr/>
        </p:nvSpPr>
        <p:spPr bwMode="auto">
          <a:xfrm rot="13490750" flipV="1">
            <a:off x="2349500" y="3052763"/>
            <a:ext cx="1238250" cy="1238250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98" name="矩形 42"/>
          <p:cNvSpPr>
            <a:spLocks noChangeArrowheads="1"/>
          </p:cNvSpPr>
          <p:nvPr/>
        </p:nvSpPr>
        <p:spPr bwMode="auto">
          <a:xfrm rot="13490750" flipV="1">
            <a:off x="3232150" y="2165350"/>
            <a:ext cx="1238250" cy="123825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99" name="矩形 43"/>
          <p:cNvSpPr>
            <a:spLocks noChangeArrowheads="1"/>
          </p:cNvSpPr>
          <p:nvPr/>
        </p:nvSpPr>
        <p:spPr bwMode="auto">
          <a:xfrm rot="13490750" flipV="1">
            <a:off x="1462088" y="2170113"/>
            <a:ext cx="1238250" cy="1239837"/>
          </a:xfrm>
          <a:prstGeom prst="rect">
            <a:avLst/>
          </a:prstGeom>
          <a:noFill/>
          <a:ln w="28575" cmpd="sng">
            <a:solidFill>
              <a:srgbClr val="FFC00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500" name="矩形 44"/>
          <p:cNvSpPr>
            <a:spLocks noChangeArrowheads="1"/>
          </p:cNvSpPr>
          <p:nvPr/>
        </p:nvSpPr>
        <p:spPr bwMode="auto">
          <a:xfrm rot="13490750" flipV="1">
            <a:off x="6783388" y="3914775"/>
            <a:ext cx="1238250" cy="1238250"/>
          </a:xfrm>
          <a:prstGeom prst="rect">
            <a:avLst/>
          </a:prstGeom>
          <a:noFill/>
          <a:ln w="28575" cmpd="sng">
            <a:solidFill>
              <a:srgbClr val="FFC00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501" name="矩形 21"/>
          <p:cNvSpPr>
            <a:spLocks noChangeArrowheads="1"/>
          </p:cNvSpPr>
          <p:nvPr/>
        </p:nvSpPr>
        <p:spPr bwMode="auto">
          <a:xfrm>
            <a:off x="1647825" y="5749925"/>
            <a:ext cx="2347913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20502" name="矩形 22"/>
          <p:cNvSpPr>
            <a:spLocks noChangeArrowheads="1"/>
          </p:cNvSpPr>
          <p:nvPr/>
        </p:nvSpPr>
        <p:spPr bwMode="auto">
          <a:xfrm>
            <a:off x="5292725" y="5749925"/>
            <a:ext cx="234632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20503" name="矩形 23"/>
          <p:cNvSpPr>
            <a:spLocks noChangeArrowheads="1"/>
          </p:cNvSpPr>
          <p:nvPr/>
        </p:nvSpPr>
        <p:spPr bwMode="auto">
          <a:xfrm>
            <a:off x="3433763" y="2495550"/>
            <a:ext cx="81280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1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20504" name="矩形 24"/>
          <p:cNvSpPr>
            <a:spLocks noChangeArrowheads="1"/>
          </p:cNvSpPr>
          <p:nvPr/>
        </p:nvSpPr>
        <p:spPr bwMode="auto">
          <a:xfrm>
            <a:off x="6975475" y="2425700"/>
            <a:ext cx="811213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2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20505" name="矩形 25"/>
          <p:cNvSpPr>
            <a:spLocks noChangeArrowheads="1"/>
          </p:cNvSpPr>
          <p:nvPr/>
        </p:nvSpPr>
        <p:spPr bwMode="auto">
          <a:xfrm>
            <a:off x="1851025" y="4349750"/>
            <a:ext cx="45085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3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20506" name="矩形 26"/>
          <p:cNvSpPr>
            <a:spLocks noChangeArrowheads="1"/>
          </p:cNvSpPr>
          <p:nvPr/>
        </p:nvSpPr>
        <p:spPr bwMode="auto">
          <a:xfrm>
            <a:off x="5186363" y="4246563"/>
            <a:ext cx="811212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4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0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20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20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0" grpId="0" animBg="1" autoUpdateAnimBg="0"/>
      <p:bldP spid="20491" grpId="0" animBg="1" autoUpdateAnimBg="0"/>
      <p:bldP spid="20492" grpId="0" animBg="1" autoUpdateAnimBg="0"/>
      <p:bldP spid="20493" grpId="0" animBg="1" autoUpdateAnimBg="0"/>
      <p:bldP spid="20494" grpId="0" animBg="1" autoUpdateAnimBg="0"/>
      <p:bldP spid="20495" grpId="0" animBg="1" autoUpdateAnimBg="0"/>
      <p:bldP spid="20496" grpId="0" animBg="1" autoUpdateAnimBg="0"/>
      <p:bldP spid="20497" grpId="0" animBg="1" autoUpdateAnimBg="0"/>
      <p:bldP spid="20498" grpId="0" animBg="1" autoUpdateAnimBg="0"/>
      <p:bldP spid="20499" grpId="0" animBg="1" autoUpdateAnimBg="0"/>
      <p:bldP spid="20503" grpId="0" autoUpdateAnimBg="0"/>
      <p:bldP spid="20505" grpId="0" autoUpdateAnimBg="0"/>
      <p:bldP spid="20506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-22225"/>
            <a:ext cx="9034462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组合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146175"/>
            <a:ext cx="6602413" cy="554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矩形 9"/>
          <p:cNvSpPr>
            <a:spLocks noChangeArrowheads="1"/>
          </p:cNvSpPr>
          <p:nvPr/>
        </p:nvSpPr>
        <p:spPr bwMode="auto">
          <a:xfrm>
            <a:off x="0" y="0"/>
            <a:ext cx="641350" cy="6858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509" name="等腰三角形 10"/>
          <p:cNvSpPr>
            <a:spLocks noChangeArrowheads="1"/>
          </p:cNvSpPr>
          <p:nvPr/>
        </p:nvSpPr>
        <p:spPr bwMode="auto">
          <a:xfrm rot="10800000" flipH="1">
            <a:off x="646113" y="911225"/>
            <a:ext cx="325437" cy="141288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1510" name="矩形 1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88" y="255588"/>
            <a:ext cx="768350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225"/>
            <a:ext cx="9253538" cy="697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矩形 14"/>
          <p:cNvSpPr>
            <a:spLocks noChangeArrowheads="1"/>
          </p:cNvSpPr>
          <p:nvPr/>
        </p:nvSpPr>
        <p:spPr bwMode="auto">
          <a:xfrm>
            <a:off x="0" y="0"/>
            <a:ext cx="641350" cy="6985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532" name="等腰三角形 13"/>
          <p:cNvSpPr>
            <a:spLocks noChangeArrowheads="1"/>
          </p:cNvSpPr>
          <p:nvPr/>
        </p:nvSpPr>
        <p:spPr bwMode="auto">
          <a:xfrm rot="10800000" flipH="1">
            <a:off x="636588" y="1101725"/>
            <a:ext cx="1487487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2533" name="矩形 2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文本框 22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此页面适合输入文字段落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包含三模块  可编辑增删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35" name="矩形 23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536" name="矩形 26"/>
          <p:cNvSpPr>
            <a:spLocks noChangeArrowheads="1"/>
          </p:cNvSpPr>
          <p:nvPr/>
        </p:nvSpPr>
        <p:spPr bwMode="auto">
          <a:xfrm flipH="1">
            <a:off x="7146925" y="549275"/>
            <a:ext cx="2105025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537" name="矩形 38"/>
          <p:cNvSpPr>
            <a:spLocks noChangeArrowheads="1"/>
          </p:cNvSpPr>
          <p:nvPr/>
        </p:nvSpPr>
        <p:spPr bwMode="auto">
          <a:xfrm flipH="1">
            <a:off x="1547813" y="1700213"/>
            <a:ext cx="6985000" cy="1512887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538" name="矩形 39"/>
          <p:cNvSpPr>
            <a:spLocks noChangeArrowheads="1"/>
          </p:cNvSpPr>
          <p:nvPr/>
        </p:nvSpPr>
        <p:spPr bwMode="auto">
          <a:xfrm flipH="1">
            <a:off x="1547813" y="3357563"/>
            <a:ext cx="6985000" cy="1511300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539" name="矩形 40"/>
          <p:cNvSpPr>
            <a:spLocks noChangeArrowheads="1"/>
          </p:cNvSpPr>
          <p:nvPr/>
        </p:nvSpPr>
        <p:spPr bwMode="auto">
          <a:xfrm flipH="1">
            <a:off x="1547813" y="5013325"/>
            <a:ext cx="6985000" cy="1511300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540" name="等腰三角形 41"/>
          <p:cNvSpPr>
            <a:spLocks noChangeArrowheads="1"/>
          </p:cNvSpPr>
          <p:nvPr/>
        </p:nvSpPr>
        <p:spPr bwMode="auto">
          <a:xfrm rot="10800000">
            <a:off x="839788" y="2419350"/>
            <a:ext cx="708025" cy="239713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2541" name="矩形 4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" y="1847850"/>
            <a:ext cx="1225550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42" name="等腰三角形 43"/>
          <p:cNvSpPr>
            <a:spLocks noChangeArrowheads="1"/>
          </p:cNvSpPr>
          <p:nvPr/>
        </p:nvSpPr>
        <p:spPr bwMode="auto">
          <a:xfrm rot="10800000">
            <a:off x="839788" y="4073525"/>
            <a:ext cx="708025" cy="239713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2543" name="矩形 44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" y="3498850"/>
            <a:ext cx="1225550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44" name="等腰三角形 45"/>
          <p:cNvSpPr>
            <a:spLocks noChangeArrowheads="1"/>
          </p:cNvSpPr>
          <p:nvPr/>
        </p:nvSpPr>
        <p:spPr bwMode="auto">
          <a:xfrm rot="10800000">
            <a:off x="838200" y="5730875"/>
            <a:ext cx="708025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2545" name="矩形 46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" y="5157788"/>
            <a:ext cx="121920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46" name="矩形 3"/>
          <p:cNvSpPr>
            <a:spLocks noChangeArrowheads="1"/>
          </p:cNvSpPr>
          <p:nvPr/>
        </p:nvSpPr>
        <p:spPr bwMode="auto">
          <a:xfrm>
            <a:off x="2422525" y="1792288"/>
            <a:ext cx="5634038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             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22547" name="矩形 47"/>
          <p:cNvSpPr>
            <a:spLocks noChangeArrowheads="1"/>
          </p:cNvSpPr>
          <p:nvPr/>
        </p:nvSpPr>
        <p:spPr bwMode="auto">
          <a:xfrm>
            <a:off x="2411413" y="3492500"/>
            <a:ext cx="5634037" cy="127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             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22548" name="矩形 48"/>
          <p:cNvSpPr>
            <a:spLocks noChangeArrowheads="1"/>
          </p:cNvSpPr>
          <p:nvPr/>
        </p:nvSpPr>
        <p:spPr bwMode="auto">
          <a:xfrm>
            <a:off x="2439988" y="5156200"/>
            <a:ext cx="5635625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             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22549" name="矩形 49"/>
          <p:cNvSpPr>
            <a:spLocks noChangeArrowheads="1"/>
          </p:cNvSpPr>
          <p:nvPr/>
        </p:nvSpPr>
        <p:spPr bwMode="auto">
          <a:xfrm>
            <a:off x="5327650" y="1798638"/>
            <a:ext cx="2747963" cy="127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             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22550" name="矩形 50"/>
          <p:cNvSpPr>
            <a:spLocks noChangeArrowheads="1"/>
          </p:cNvSpPr>
          <p:nvPr/>
        </p:nvSpPr>
        <p:spPr bwMode="auto">
          <a:xfrm>
            <a:off x="5316538" y="3498850"/>
            <a:ext cx="2746375" cy="127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             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22551" name="矩形 51"/>
          <p:cNvSpPr>
            <a:spLocks noChangeArrowheads="1"/>
          </p:cNvSpPr>
          <p:nvPr/>
        </p:nvSpPr>
        <p:spPr bwMode="auto">
          <a:xfrm>
            <a:off x="5346700" y="5162550"/>
            <a:ext cx="2746375" cy="127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             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7" grpId="0" animBg="1" autoUpdateAnimBg="0"/>
      <p:bldP spid="22538" grpId="0" animBg="1" autoUpdateAnimBg="0"/>
      <p:bldP spid="22539" grpId="0" animBg="1" autoUpdateAnimBg="0"/>
      <p:bldP spid="22540" grpId="0" animBg="1" autoUpdateAnimBg="0"/>
      <p:bldP spid="22542" grpId="0" animBg="1" autoUpdateAnimBg="0"/>
      <p:bldP spid="22544" grpId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-22225"/>
            <a:ext cx="9034462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矩形 9"/>
          <p:cNvSpPr>
            <a:spLocks noChangeArrowheads="1"/>
          </p:cNvSpPr>
          <p:nvPr/>
        </p:nvSpPr>
        <p:spPr bwMode="auto">
          <a:xfrm>
            <a:off x="0" y="0"/>
            <a:ext cx="641350" cy="6858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556" name="等腰三角形 1"/>
          <p:cNvSpPr>
            <a:spLocks noChangeArrowheads="1"/>
          </p:cNvSpPr>
          <p:nvPr/>
        </p:nvSpPr>
        <p:spPr bwMode="auto">
          <a:xfrm>
            <a:off x="5364163" y="892175"/>
            <a:ext cx="2673350" cy="2303463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23557" name="直接连接符 25"/>
          <p:cNvCxnSpPr>
            <a:cxnSpLocks noChangeShapeType="1"/>
          </p:cNvCxnSpPr>
          <p:nvPr/>
        </p:nvCxnSpPr>
        <p:spPr bwMode="auto">
          <a:xfrm>
            <a:off x="3621088" y="1900238"/>
            <a:ext cx="4448175" cy="0"/>
          </a:xfrm>
          <a:prstGeom prst="line">
            <a:avLst/>
          </a:prstGeom>
          <a:noFill/>
          <a:ln w="28575" cmpd="sng">
            <a:solidFill>
              <a:srgbClr val="595959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58" name="直接连接符 28"/>
          <p:cNvCxnSpPr>
            <a:cxnSpLocks noChangeShapeType="1"/>
          </p:cNvCxnSpPr>
          <p:nvPr/>
        </p:nvCxnSpPr>
        <p:spPr bwMode="auto">
          <a:xfrm>
            <a:off x="3621088" y="2857500"/>
            <a:ext cx="4448175" cy="0"/>
          </a:xfrm>
          <a:prstGeom prst="line">
            <a:avLst/>
          </a:prstGeom>
          <a:noFill/>
          <a:ln w="28575" cmpd="sng">
            <a:solidFill>
              <a:srgbClr val="595959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59" name="直接连接符 29"/>
          <p:cNvCxnSpPr>
            <a:cxnSpLocks noChangeShapeType="1"/>
          </p:cNvCxnSpPr>
          <p:nvPr/>
        </p:nvCxnSpPr>
        <p:spPr bwMode="auto">
          <a:xfrm>
            <a:off x="3621088" y="3727450"/>
            <a:ext cx="4448175" cy="0"/>
          </a:xfrm>
          <a:prstGeom prst="line">
            <a:avLst/>
          </a:prstGeom>
          <a:noFill/>
          <a:ln w="28575" cmpd="sng">
            <a:solidFill>
              <a:srgbClr val="595959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60" name="直接连接符 30"/>
          <p:cNvCxnSpPr>
            <a:cxnSpLocks noChangeShapeType="1"/>
          </p:cNvCxnSpPr>
          <p:nvPr/>
        </p:nvCxnSpPr>
        <p:spPr bwMode="auto">
          <a:xfrm>
            <a:off x="3621088" y="5932488"/>
            <a:ext cx="4448175" cy="0"/>
          </a:xfrm>
          <a:prstGeom prst="line">
            <a:avLst/>
          </a:prstGeom>
          <a:noFill/>
          <a:ln w="28575" cmpd="sng">
            <a:solidFill>
              <a:srgbClr val="595959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61" name="直接连接符 31"/>
          <p:cNvCxnSpPr>
            <a:cxnSpLocks noChangeShapeType="1"/>
          </p:cNvCxnSpPr>
          <p:nvPr/>
        </p:nvCxnSpPr>
        <p:spPr bwMode="auto">
          <a:xfrm>
            <a:off x="3621088" y="4881563"/>
            <a:ext cx="4448175" cy="0"/>
          </a:xfrm>
          <a:prstGeom prst="line">
            <a:avLst/>
          </a:prstGeom>
          <a:noFill/>
          <a:ln w="28575" cmpd="sng">
            <a:solidFill>
              <a:srgbClr val="595959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3562" name="组合 2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2688" y="1865313"/>
            <a:ext cx="4821237" cy="423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3563" name="直接连接符 32"/>
          <p:cNvCxnSpPr>
            <a:cxnSpLocks noChangeShapeType="1"/>
          </p:cNvCxnSpPr>
          <p:nvPr/>
        </p:nvCxnSpPr>
        <p:spPr bwMode="auto">
          <a:xfrm flipH="1">
            <a:off x="8026400" y="2057400"/>
            <a:ext cx="1588" cy="650875"/>
          </a:xfrm>
          <a:prstGeom prst="line">
            <a:avLst/>
          </a:prstGeom>
          <a:noFill/>
          <a:ln w="28575" cmpd="sng">
            <a:solidFill>
              <a:srgbClr val="595959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64" name="直接连接符 37"/>
          <p:cNvCxnSpPr>
            <a:cxnSpLocks noChangeShapeType="1"/>
          </p:cNvCxnSpPr>
          <p:nvPr/>
        </p:nvCxnSpPr>
        <p:spPr bwMode="auto">
          <a:xfrm>
            <a:off x="8018463" y="2973388"/>
            <a:ext cx="0" cy="627062"/>
          </a:xfrm>
          <a:prstGeom prst="line">
            <a:avLst/>
          </a:prstGeom>
          <a:noFill/>
          <a:ln w="28575" cmpd="sng">
            <a:solidFill>
              <a:srgbClr val="595959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65" name="直接连接符 38"/>
          <p:cNvCxnSpPr>
            <a:cxnSpLocks noChangeShapeType="1"/>
          </p:cNvCxnSpPr>
          <p:nvPr/>
        </p:nvCxnSpPr>
        <p:spPr bwMode="auto">
          <a:xfrm flipH="1">
            <a:off x="8018463" y="3857625"/>
            <a:ext cx="0" cy="922338"/>
          </a:xfrm>
          <a:prstGeom prst="line">
            <a:avLst/>
          </a:prstGeom>
          <a:noFill/>
          <a:ln w="28575" cmpd="sng">
            <a:solidFill>
              <a:srgbClr val="595959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66" name="直接连接符 40"/>
          <p:cNvCxnSpPr>
            <a:cxnSpLocks noChangeShapeType="1"/>
          </p:cNvCxnSpPr>
          <p:nvPr/>
        </p:nvCxnSpPr>
        <p:spPr bwMode="auto">
          <a:xfrm flipH="1">
            <a:off x="8018463" y="5013325"/>
            <a:ext cx="0" cy="817563"/>
          </a:xfrm>
          <a:prstGeom prst="line">
            <a:avLst/>
          </a:prstGeom>
          <a:noFill/>
          <a:ln w="28575" cmpd="sng">
            <a:solidFill>
              <a:srgbClr val="595959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567" name="文本框 43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在此写入你整篇论文的主要论点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或者每一部分的分论点</a:t>
            </a:r>
          </a:p>
        </p:txBody>
      </p:sp>
      <p:sp>
        <p:nvSpPr>
          <p:cNvPr id="23568" name="矩形 44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569" name="矩形 45"/>
          <p:cNvSpPr>
            <a:spLocks noChangeArrowheads="1"/>
          </p:cNvSpPr>
          <p:nvPr/>
        </p:nvSpPr>
        <p:spPr bwMode="auto">
          <a:xfrm flipH="1">
            <a:off x="7796213" y="549275"/>
            <a:ext cx="1384300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570" name="等腰三角形 46"/>
          <p:cNvSpPr>
            <a:spLocks noChangeArrowheads="1"/>
          </p:cNvSpPr>
          <p:nvPr/>
        </p:nvSpPr>
        <p:spPr bwMode="auto">
          <a:xfrm rot="10800000" flipH="1">
            <a:off x="636588" y="1114425"/>
            <a:ext cx="1487487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3571" name="矩形 47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72" name="Text Box 18"/>
          <p:cNvSpPr txBox="1">
            <a:spLocks noChangeArrowheads="1"/>
          </p:cNvSpPr>
          <p:nvPr/>
        </p:nvSpPr>
        <p:spPr bwMode="auto">
          <a:xfrm>
            <a:off x="2998788" y="2871788"/>
            <a:ext cx="124777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eaLnBrk="1" hangingPunct="1">
              <a:spcBef>
                <a:spcPct val="50000"/>
              </a:spcBef>
            </a:pPr>
            <a:r>
              <a:rPr lang="en-US" sz="4000" b="1">
                <a:solidFill>
                  <a:srgbClr val="FEFFFF"/>
                </a:solidFill>
                <a:cs typeface="Arial" pitchFamily="34" charset="0"/>
              </a:rPr>
              <a:t>Text</a:t>
            </a:r>
          </a:p>
        </p:txBody>
      </p:sp>
      <p:sp>
        <p:nvSpPr>
          <p:cNvPr id="23573" name="Text Box 18"/>
          <p:cNvSpPr txBox="1">
            <a:spLocks noChangeArrowheads="1"/>
          </p:cNvSpPr>
          <p:nvPr/>
        </p:nvSpPr>
        <p:spPr bwMode="auto">
          <a:xfrm>
            <a:off x="2970213" y="5170488"/>
            <a:ext cx="124777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eaLnBrk="1" hangingPunct="1">
              <a:spcBef>
                <a:spcPct val="50000"/>
              </a:spcBef>
            </a:pPr>
            <a:r>
              <a:rPr lang="en-US" sz="4000" b="1">
                <a:solidFill>
                  <a:srgbClr val="FEFFFF"/>
                </a:solidFill>
                <a:cs typeface="Arial" pitchFamily="34" charset="0"/>
              </a:rPr>
              <a:t>Text</a:t>
            </a:r>
          </a:p>
        </p:txBody>
      </p:sp>
      <p:sp>
        <p:nvSpPr>
          <p:cNvPr id="23574" name="Text Box 18"/>
          <p:cNvSpPr txBox="1">
            <a:spLocks noChangeArrowheads="1"/>
          </p:cNvSpPr>
          <p:nvPr/>
        </p:nvSpPr>
        <p:spPr bwMode="auto">
          <a:xfrm>
            <a:off x="2959100" y="3903663"/>
            <a:ext cx="1246188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eaLnBrk="1" hangingPunct="1">
              <a:spcBef>
                <a:spcPct val="50000"/>
              </a:spcBef>
            </a:pPr>
            <a:r>
              <a:rPr lang="en-US" sz="4000" b="1">
                <a:solidFill>
                  <a:srgbClr val="FEFFFF"/>
                </a:solidFill>
                <a:cs typeface="Arial" pitchFamily="34" charset="0"/>
              </a:rPr>
              <a:t>Text</a:t>
            </a:r>
          </a:p>
        </p:txBody>
      </p:sp>
      <p:sp>
        <p:nvSpPr>
          <p:cNvPr id="23575" name="Text Box 18"/>
          <p:cNvSpPr txBox="1">
            <a:spLocks noChangeArrowheads="1"/>
          </p:cNvSpPr>
          <p:nvPr/>
        </p:nvSpPr>
        <p:spPr bwMode="auto">
          <a:xfrm>
            <a:off x="3178175" y="2205038"/>
            <a:ext cx="88900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eaLnBrk="1" hangingPunct="1">
              <a:spcBef>
                <a:spcPct val="50000"/>
              </a:spcBef>
            </a:pPr>
            <a:r>
              <a:rPr lang="en-US" sz="2000" b="1">
                <a:solidFill>
                  <a:srgbClr val="FEFFFF"/>
                </a:solidFill>
                <a:cs typeface="Arial" pitchFamily="34" charset="0"/>
              </a:rPr>
              <a:t>Text</a:t>
            </a:r>
          </a:p>
        </p:txBody>
      </p:sp>
      <p:sp>
        <p:nvSpPr>
          <p:cNvPr id="23576" name="矩形 52"/>
          <p:cNvSpPr>
            <a:spLocks noChangeArrowheads="1"/>
          </p:cNvSpPr>
          <p:nvPr/>
        </p:nvSpPr>
        <p:spPr bwMode="auto">
          <a:xfrm>
            <a:off x="5464175" y="2057400"/>
            <a:ext cx="2347913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23577" name="矩形 53"/>
          <p:cNvSpPr>
            <a:spLocks noChangeArrowheads="1"/>
          </p:cNvSpPr>
          <p:nvPr/>
        </p:nvSpPr>
        <p:spPr bwMode="auto">
          <a:xfrm>
            <a:off x="5440363" y="2973388"/>
            <a:ext cx="2347912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23578" name="矩形 54"/>
          <p:cNvSpPr>
            <a:spLocks noChangeArrowheads="1"/>
          </p:cNvSpPr>
          <p:nvPr/>
        </p:nvSpPr>
        <p:spPr bwMode="auto">
          <a:xfrm>
            <a:off x="5440363" y="3967163"/>
            <a:ext cx="2347912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23579" name="矩形 55"/>
          <p:cNvSpPr>
            <a:spLocks noChangeArrowheads="1"/>
          </p:cNvSpPr>
          <p:nvPr/>
        </p:nvSpPr>
        <p:spPr bwMode="auto">
          <a:xfrm>
            <a:off x="5724525" y="5157788"/>
            <a:ext cx="2347913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2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2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5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50"/>
                                        <p:tgtEl>
                                          <p:spTgt spid="23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50"/>
                                        <p:tgtEl>
                                          <p:spTgt spid="23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5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5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50"/>
                                        <p:tgtEl>
                                          <p:spTgt spid="23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5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25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2" grpId="0" autoUpdateAnimBg="0"/>
      <p:bldP spid="23573" grpId="0" autoUpdateAnimBg="0"/>
      <p:bldP spid="23574" grpId="0" autoUpdateAnimBg="0"/>
      <p:bldP spid="23575" grpId="0" autoUpdateAnimBg="0"/>
      <p:bldP spid="23576" grpId="0" autoUpdateAnimBg="0"/>
      <p:bldP spid="23577" grpId="0" autoUpdateAnimBg="0"/>
      <p:bldP spid="23578" grpId="0" autoUpdateAnimBg="0"/>
      <p:bldP spid="23579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-22225"/>
            <a:ext cx="9034462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矩形 9"/>
          <p:cNvSpPr>
            <a:spLocks noChangeArrowheads="1"/>
          </p:cNvSpPr>
          <p:nvPr/>
        </p:nvSpPr>
        <p:spPr bwMode="auto">
          <a:xfrm>
            <a:off x="0" y="0"/>
            <a:ext cx="641350" cy="6858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0" name="等腰三角形 1"/>
          <p:cNvSpPr>
            <a:spLocks noChangeArrowheads="1"/>
          </p:cNvSpPr>
          <p:nvPr/>
        </p:nvSpPr>
        <p:spPr bwMode="auto">
          <a:xfrm>
            <a:off x="5364163" y="892175"/>
            <a:ext cx="2673350" cy="2303463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1" name="文本框 43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在此写入你整篇论文的主要论点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或者每一部分的分论点</a:t>
            </a:r>
          </a:p>
        </p:txBody>
      </p:sp>
      <p:sp>
        <p:nvSpPr>
          <p:cNvPr id="24582" name="矩形 44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3" name="矩形 45"/>
          <p:cNvSpPr>
            <a:spLocks noChangeArrowheads="1"/>
          </p:cNvSpPr>
          <p:nvPr/>
        </p:nvSpPr>
        <p:spPr bwMode="auto">
          <a:xfrm flipH="1">
            <a:off x="7796213" y="549275"/>
            <a:ext cx="135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4" name="等腰三角形 46"/>
          <p:cNvSpPr>
            <a:spLocks noChangeArrowheads="1"/>
          </p:cNvSpPr>
          <p:nvPr/>
        </p:nvSpPr>
        <p:spPr bwMode="auto">
          <a:xfrm rot="10800000" flipH="1">
            <a:off x="647700" y="1108075"/>
            <a:ext cx="1487488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4585" name="矩形 4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6" name="等腰三角形 3"/>
          <p:cNvSpPr>
            <a:spLocks noChangeArrowheads="1"/>
          </p:cNvSpPr>
          <p:nvPr/>
        </p:nvSpPr>
        <p:spPr bwMode="auto">
          <a:xfrm>
            <a:off x="1619250" y="1931988"/>
            <a:ext cx="1535113" cy="1322387"/>
          </a:xfrm>
          <a:prstGeom prst="triangle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4587" name="等腰三角形 26"/>
          <p:cNvSpPr>
            <a:spLocks noChangeArrowheads="1"/>
          </p:cNvSpPr>
          <p:nvPr/>
        </p:nvSpPr>
        <p:spPr bwMode="auto">
          <a:xfrm rot="10800000">
            <a:off x="3230563" y="2581275"/>
            <a:ext cx="1533525" cy="1322388"/>
          </a:xfrm>
          <a:prstGeom prst="triangle">
            <a:avLst>
              <a:gd name="adj" fmla="val 50000"/>
            </a:avLst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8" name="等腰三角形 27"/>
          <p:cNvSpPr>
            <a:spLocks noChangeArrowheads="1"/>
          </p:cNvSpPr>
          <p:nvPr/>
        </p:nvSpPr>
        <p:spPr bwMode="auto">
          <a:xfrm>
            <a:off x="4838700" y="1978025"/>
            <a:ext cx="1535113" cy="1322388"/>
          </a:xfrm>
          <a:prstGeom prst="triangle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4589" name="等腰三角形 33"/>
          <p:cNvSpPr>
            <a:spLocks noChangeArrowheads="1"/>
          </p:cNvSpPr>
          <p:nvPr/>
        </p:nvSpPr>
        <p:spPr bwMode="auto">
          <a:xfrm rot="10800000">
            <a:off x="6440488" y="2508250"/>
            <a:ext cx="1533525" cy="1322388"/>
          </a:xfrm>
          <a:prstGeom prst="triangle">
            <a:avLst>
              <a:gd name="adj" fmla="val 50000"/>
            </a:avLst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90" name="矩形 34"/>
          <p:cNvSpPr>
            <a:spLocks noChangeArrowheads="1"/>
          </p:cNvSpPr>
          <p:nvPr/>
        </p:nvSpPr>
        <p:spPr bwMode="auto">
          <a:xfrm>
            <a:off x="1585913" y="4560888"/>
            <a:ext cx="6388100" cy="1355725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91" name="矩形 36"/>
          <p:cNvSpPr>
            <a:spLocks noChangeArrowheads="1"/>
          </p:cNvSpPr>
          <p:nvPr/>
        </p:nvSpPr>
        <p:spPr bwMode="auto">
          <a:xfrm>
            <a:off x="2105025" y="4608513"/>
            <a:ext cx="2347913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endParaRPr lang="en-US" sz="1400" b="1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4592" name="矩形 39"/>
          <p:cNvSpPr>
            <a:spLocks noChangeArrowheads="1"/>
          </p:cNvSpPr>
          <p:nvPr/>
        </p:nvSpPr>
        <p:spPr bwMode="auto">
          <a:xfrm>
            <a:off x="5032375" y="4603750"/>
            <a:ext cx="2347913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endParaRPr lang="en-US" sz="1400" b="1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4593" name="等腰三角形 49"/>
          <p:cNvSpPr>
            <a:spLocks noChangeArrowheads="1"/>
          </p:cNvSpPr>
          <p:nvPr/>
        </p:nvSpPr>
        <p:spPr bwMode="auto">
          <a:xfrm flipV="1">
            <a:off x="2089150" y="3563938"/>
            <a:ext cx="606425" cy="523875"/>
          </a:xfrm>
          <a:prstGeom prst="triangle">
            <a:avLst>
              <a:gd name="adj" fmla="val 50000"/>
            </a:avLst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94" name="等腰三角形 51"/>
          <p:cNvSpPr>
            <a:spLocks noChangeArrowheads="1"/>
          </p:cNvSpPr>
          <p:nvPr/>
        </p:nvSpPr>
        <p:spPr bwMode="auto">
          <a:xfrm flipV="1">
            <a:off x="5397500" y="3557588"/>
            <a:ext cx="606425" cy="523875"/>
          </a:xfrm>
          <a:prstGeom prst="triangle">
            <a:avLst>
              <a:gd name="adj" fmla="val 50000"/>
            </a:avLst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95" name="矩形 52"/>
          <p:cNvSpPr>
            <a:spLocks noChangeArrowheads="1"/>
          </p:cNvSpPr>
          <p:nvPr/>
        </p:nvSpPr>
        <p:spPr bwMode="auto">
          <a:xfrm>
            <a:off x="1981200" y="2455863"/>
            <a:ext cx="811213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1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24596" name="矩形 53"/>
          <p:cNvSpPr>
            <a:spLocks noChangeArrowheads="1"/>
          </p:cNvSpPr>
          <p:nvPr/>
        </p:nvSpPr>
        <p:spPr bwMode="auto">
          <a:xfrm>
            <a:off x="3567113" y="1773238"/>
            <a:ext cx="8128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2</a:t>
            </a:r>
            <a:endParaRPr lang="zh-CN" altLang="en-US" sz="4400" b="1">
              <a:solidFill>
                <a:srgbClr val="FFC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24597" name="矩形 54"/>
          <p:cNvSpPr>
            <a:spLocks noChangeArrowheads="1"/>
          </p:cNvSpPr>
          <p:nvPr/>
        </p:nvSpPr>
        <p:spPr bwMode="auto">
          <a:xfrm>
            <a:off x="5381625" y="2597150"/>
            <a:ext cx="45085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3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24598" name="矩形 55"/>
          <p:cNvSpPr>
            <a:spLocks noChangeArrowheads="1"/>
          </p:cNvSpPr>
          <p:nvPr/>
        </p:nvSpPr>
        <p:spPr bwMode="auto">
          <a:xfrm>
            <a:off x="6700838" y="1785938"/>
            <a:ext cx="811212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4</a:t>
            </a:r>
            <a:endParaRPr lang="zh-CN" altLang="en-US" sz="4400" b="1">
              <a:solidFill>
                <a:srgbClr val="FFC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24599" name="等腰三角形 56"/>
          <p:cNvSpPr>
            <a:spLocks noChangeArrowheads="1"/>
          </p:cNvSpPr>
          <p:nvPr/>
        </p:nvSpPr>
        <p:spPr bwMode="auto">
          <a:xfrm rot="10800000">
            <a:off x="900113" y="5178425"/>
            <a:ext cx="698500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4600" name="矩形 57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700" y="4694238"/>
            <a:ext cx="11588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24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4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46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45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6" grpId="0" animBg="1" autoUpdateAnimBg="0"/>
      <p:bldP spid="24587" grpId="0" animBg="1" autoUpdateAnimBg="0"/>
      <p:bldP spid="24588" grpId="0" animBg="1" autoUpdateAnimBg="0"/>
      <p:bldP spid="24589" grpId="0" animBg="1" autoUpdateAnimBg="0"/>
      <p:bldP spid="24590" grpId="0" animBg="1" autoUpdateAnimBg="0"/>
      <p:bldP spid="24591" grpId="0" autoUpdateAnimBg="0"/>
      <p:bldP spid="24592" grpId="0" autoUpdateAnimBg="0"/>
      <p:bldP spid="24593" grpId="0" animBg="1" autoUpdateAnimBg="0"/>
      <p:bldP spid="24594" grpId="0" animBg="1" autoUpdateAnimBg="0"/>
      <p:bldP spid="24595" grpId="0" autoUpdateAnimBg="0"/>
      <p:bldP spid="24596" grpId="0" autoUpdateAnimBg="0"/>
      <p:bldP spid="24597" grpId="0" autoUpdateAnimBg="0"/>
      <p:bldP spid="24598" grpId="0" autoUpdateAnimBg="0"/>
      <p:bldP spid="24599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3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-22225"/>
            <a:ext cx="9034462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等腰三角形 28"/>
          <p:cNvSpPr>
            <a:spLocks noChangeArrowheads="1"/>
          </p:cNvSpPr>
          <p:nvPr/>
        </p:nvSpPr>
        <p:spPr bwMode="auto">
          <a:xfrm rot="10800000" flipH="1">
            <a:off x="5089525" y="1920875"/>
            <a:ext cx="1493838" cy="2127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0" name="等腰三角形 25"/>
          <p:cNvSpPr>
            <a:spLocks noChangeArrowheads="1"/>
          </p:cNvSpPr>
          <p:nvPr/>
        </p:nvSpPr>
        <p:spPr bwMode="auto">
          <a:xfrm rot="10800000">
            <a:off x="1982788" y="1246188"/>
            <a:ext cx="1398587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1" name="矩形 9"/>
          <p:cNvSpPr>
            <a:spLocks noChangeArrowheads="1"/>
          </p:cNvSpPr>
          <p:nvPr/>
        </p:nvSpPr>
        <p:spPr bwMode="auto">
          <a:xfrm>
            <a:off x="3376613" y="0"/>
            <a:ext cx="1712912" cy="6858000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2" name="矩形 10"/>
          <p:cNvSpPr>
            <a:spLocks noChangeArrowheads="1"/>
          </p:cNvSpPr>
          <p:nvPr/>
        </p:nvSpPr>
        <p:spPr bwMode="auto">
          <a:xfrm>
            <a:off x="3813175" y="-169863"/>
            <a:ext cx="896938" cy="7175501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sx="102000" sy="102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4103" name="矩形 1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0" y="669925"/>
            <a:ext cx="1871663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矩形 18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700" y="1347788"/>
            <a:ext cx="1871663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矩形 19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0" y="2206625"/>
            <a:ext cx="1871663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矩形 20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700" y="3067050"/>
            <a:ext cx="1871663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矩形 21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0" y="3986213"/>
            <a:ext cx="1871663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" name="矩形 22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1538" y="4797425"/>
            <a:ext cx="1908175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9" name="文本框 23"/>
          <p:cNvSpPr txBox="1">
            <a:spLocks noChangeArrowheads="1"/>
          </p:cNvSpPr>
          <p:nvPr/>
        </p:nvSpPr>
        <p:spPr bwMode="auto">
          <a:xfrm rot="5400000">
            <a:off x="2706688" y="3975100"/>
            <a:ext cx="30956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40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4000" b="1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10" name="文本框 24"/>
          <p:cNvSpPr txBox="1">
            <a:spLocks noChangeArrowheads="1"/>
          </p:cNvSpPr>
          <p:nvPr/>
        </p:nvSpPr>
        <p:spPr bwMode="auto">
          <a:xfrm>
            <a:off x="3921125" y="1385888"/>
            <a:ext cx="800100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4111" name="等腰三角形 26"/>
          <p:cNvSpPr>
            <a:spLocks noChangeArrowheads="1"/>
          </p:cNvSpPr>
          <p:nvPr/>
        </p:nvSpPr>
        <p:spPr bwMode="auto">
          <a:xfrm rot="10800000">
            <a:off x="1976438" y="2781300"/>
            <a:ext cx="1400175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12" name="等腰三角形 27"/>
          <p:cNvSpPr>
            <a:spLocks noChangeArrowheads="1"/>
          </p:cNvSpPr>
          <p:nvPr/>
        </p:nvSpPr>
        <p:spPr bwMode="auto">
          <a:xfrm rot="10800000">
            <a:off x="1976438" y="4557713"/>
            <a:ext cx="1400175" cy="239712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13" name="等腰三角形 29"/>
          <p:cNvSpPr>
            <a:spLocks noChangeArrowheads="1"/>
          </p:cNvSpPr>
          <p:nvPr/>
        </p:nvSpPr>
        <p:spPr bwMode="auto">
          <a:xfrm rot="10800000" flipH="1">
            <a:off x="5089525" y="3644900"/>
            <a:ext cx="1493838" cy="2127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14" name="等腰三角形 30"/>
          <p:cNvSpPr>
            <a:spLocks noChangeArrowheads="1"/>
          </p:cNvSpPr>
          <p:nvPr/>
        </p:nvSpPr>
        <p:spPr bwMode="auto">
          <a:xfrm rot="10800000" flipH="1">
            <a:off x="5089525" y="5373688"/>
            <a:ext cx="1493838" cy="211137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15" name="矩形 32"/>
          <p:cNvSpPr>
            <a:spLocks noChangeArrowheads="1"/>
          </p:cNvSpPr>
          <p:nvPr/>
        </p:nvSpPr>
        <p:spPr bwMode="auto">
          <a:xfrm>
            <a:off x="0" y="0"/>
            <a:ext cx="641350" cy="6858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4116" name="图片 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94" t="7851" b="6914"/>
          <a:stretch>
            <a:fillRect/>
          </a:stretch>
        </p:blipFill>
        <p:spPr bwMode="auto">
          <a:xfrm>
            <a:off x="-34925" y="188913"/>
            <a:ext cx="1223963" cy="655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7" name="图片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84" t="12604" r="25935" b="12604"/>
          <a:stretch>
            <a:fillRect/>
          </a:stretch>
        </p:blipFill>
        <p:spPr bwMode="auto">
          <a:xfrm>
            <a:off x="7596188" y="-25400"/>
            <a:ext cx="1584325" cy="691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animBg="1" autoUpdateAnimBg="0"/>
      <p:bldP spid="4100" grpId="0" animBg="1" autoUpdateAnimBg="0"/>
      <p:bldP spid="4101" grpId="0" animBg="1" autoUpdateAnimBg="0"/>
      <p:bldP spid="4102" grpId="0" animBg="1" autoUpdateAnimBg="0"/>
      <p:bldP spid="4109" grpId="0" autoUpdateAnimBg="0"/>
      <p:bldP spid="4110" grpId="0" autoUpdateAnimBg="0"/>
      <p:bldP spid="4111" grpId="0" animBg="1" autoUpdateAnimBg="0"/>
      <p:bldP spid="4112" grpId="0" animBg="1" autoUpdateAnimBg="0"/>
      <p:bldP spid="4113" grpId="0" animBg="1" autoUpdateAnimBg="0"/>
      <p:bldP spid="4114" grpId="0" animBg="1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-22225"/>
            <a:ext cx="9034462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矩形 9"/>
          <p:cNvSpPr>
            <a:spLocks noChangeArrowheads="1"/>
          </p:cNvSpPr>
          <p:nvPr/>
        </p:nvSpPr>
        <p:spPr bwMode="auto">
          <a:xfrm>
            <a:off x="0" y="0"/>
            <a:ext cx="641350" cy="6858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604" name="文本框 43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在此写入你整篇论文的主要论点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或者每一部分的分论点</a:t>
            </a:r>
          </a:p>
        </p:txBody>
      </p:sp>
      <p:sp>
        <p:nvSpPr>
          <p:cNvPr id="25605" name="矩形 44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606" name="矩形 45"/>
          <p:cNvSpPr>
            <a:spLocks noChangeArrowheads="1"/>
          </p:cNvSpPr>
          <p:nvPr/>
        </p:nvSpPr>
        <p:spPr bwMode="auto">
          <a:xfrm flipH="1">
            <a:off x="7796213" y="549275"/>
            <a:ext cx="135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607" name="等腰三角形 46"/>
          <p:cNvSpPr>
            <a:spLocks noChangeArrowheads="1"/>
          </p:cNvSpPr>
          <p:nvPr/>
        </p:nvSpPr>
        <p:spPr bwMode="auto">
          <a:xfrm rot="10800000" flipH="1">
            <a:off x="647700" y="1114425"/>
            <a:ext cx="1487488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5608" name="矩形 4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9" name="等腰三角形 3"/>
          <p:cNvSpPr>
            <a:spLocks noChangeArrowheads="1"/>
          </p:cNvSpPr>
          <p:nvPr/>
        </p:nvSpPr>
        <p:spPr bwMode="auto">
          <a:xfrm>
            <a:off x="3640138" y="2119313"/>
            <a:ext cx="1952625" cy="1682750"/>
          </a:xfrm>
          <a:prstGeom prst="triangle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610" name="等腰三角形 33"/>
          <p:cNvSpPr>
            <a:spLocks noChangeArrowheads="1"/>
          </p:cNvSpPr>
          <p:nvPr/>
        </p:nvSpPr>
        <p:spPr bwMode="auto">
          <a:xfrm rot="10800000">
            <a:off x="3671888" y="3949700"/>
            <a:ext cx="1952625" cy="1682750"/>
          </a:xfrm>
          <a:prstGeom prst="triangle">
            <a:avLst>
              <a:gd name="adj" fmla="val 50000"/>
            </a:avLst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611" name="等腰三角形 24"/>
          <p:cNvSpPr>
            <a:spLocks noChangeArrowheads="1"/>
          </p:cNvSpPr>
          <p:nvPr/>
        </p:nvSpPr>
        <p:spPr bwMode="auto">
          <a:xfrm>
            <a:off x="2509838" y="4016375"/>
            <a:ext cx="1951037" cy="1682750"/>
          </a:xfrm>
          <a:prstGeom prst="triangle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612" name="等腰三角形 25"/>
          <p:cNvSpPr>
            <a:spLocks noChangeArrowheads="1"/>
          </p:cNvSpPr>
          <p:nvPr/>
        </p:nvSpPr>
        <p:spPr bwMode="auto">
          <a:xfrm>
            <a:off x="4791075" y="4019550"/>
            <a:ext cx="1951038" cy="1682750"/>
          </a:xfrm>
          <a:prstGeom prst="triangle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613" name="矩形 29"/>
          <p:cNvSpPr>
            <a:spLocks noChangeArrowheads="1"/>
          </p:cNvSpPr>
          <p:nvPr/>
        </p:nvSpPr>
        <p:spPr bwMode="auto">
          <a:xfrm>
            <a:off x="6621463" y="3921125"/>
            <a:ext cx="2347912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endParaRPr lang="en-US" sz="1400" b="1">
              <a:solidFill>
                <a:srgbClr val="595959"/>
              </a:solidFill>
              <a:cs typeface="Arial" pitchFamily="34" charset="0"/>
            </a:endParaRPr>
          </a:p>
        </p:txBody>
      </p:sp>
      <p:sp>
        <p:nvSpPr>
          <p:cNvPr id="25614" name="矩形 30"/>
          <p:cNvSpPr>
            <a:spLocks noChangeArrowheads="1"/>
          </p:cNvSpPr>
          <p:nvPr/>
        </p:nvSpPr>
        <p:spPr bwMode="auto">
          <a:xfrm>
            <a:off x="5448300" y="1749425"/>
            <a:ext cx="2347913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endParaRPr lang="en-US" sz="1400" b="1">
              <a:solidFill>
                <a:srgbClr val="595959"/>
              </a:solidFill>
              <a:cs typeface="Arial" pitchFamily="34" charset="0"/>
            </a:endParaRPr>
          </a:p>
        </p:txBody>
      </p:sp>
      <p:sp>
        <p:nvSpPr>
          <p:cNvPr id="25615" name="矩形 31"/>
          <p:cNvSpPr>
            <a:spLocks noChangeArrowheads="1"/>
          </p:cNvSpPr>
          <p:nvPr/>
        </p:nvSpPr>
        <p:spPr bwMode="auto">
          <a:xfrm>
            <a:off x="765175" y="3340100"/>
            <a:ext cx="2347913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endParaRPr lang="en-US" sz="1400" b="1">
              <a:solidFill>
                <a:srgbClr val="595959"/>
              </a:solidFill>
              <a:cs typeface="Arial" pitchFamily="34" charset="0"/>
            </a:endParaRPr>
          </a:p>
        </p:txBody>
      </p:sp>
      <p:sp>
        <p:nvSpPr>
          <p:cNvPr id="25616" name="矩形 32"/>
          <p:cNvSpPr>
            <a:spLocks noChangeArrowheads="1"/>
          </p:cNvSpPr>
          <p:nvPr/>
        </p:nvSpPr>
        <p:spPr bwMode="auto">
          <a:xfrm>
            <a:off x="4198938" y="2835275"/>
            <a:ext cx="811212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1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25617" name="矩形 35"/>
          <p:cNvSpPr>
            <a:spLocks noChangeArrowheads="1"/>
          </p:cNvSpPr>
          <p:nvPr/>
        </p:nvSpPr>
        <p:spPr bwMode="auto">
          <a:xfrm>
            <a:off x="3019425" y="4783138"/>
            <a:ext cx="812800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2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25618" name="矩形 37"/>
          <p:cNvSpPr>
            <a:spLocks noChangeArrowheads="1"/>
          </p:cNvSpPr>
          <p:nvPr/>
        </p:nvSpPr>
        <p:spPr bwMode="auto">
          <a:xfrm>
            <a:off x="5599113" y="4878388"/>
            <a:ext cx="45085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3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75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0" dur="75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3" dur="75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6" dur="75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9" dur="75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2" dur="75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5" dur="75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9" grpId="0" animBg="1" autoUpdateAnimBg="0"/>
      <p:bldP spid="25610" grpId="0" animBg="1" autoUpdateAnimBg="0"/>
      <p:bldP spid="25611" grpId="0" animBg="1" autoUpdateAnimBg="0"/>
      <p:bldP spid="25612" grpId="0" animBg="1" autoUpdateAnimBg="0"/>
      <p:bldP spid="25613" grpId="0" autoUpdateAnimBg="0"/>
      <p:bldP spid="25614" grpId="0" autoUpdateAnimBg="0"/>
      <p:bldP spid="25615" grpId="0" autoUpdateAnimBg="0"/>
      <p:bldP spid="25616" grpId="0" autoUpdateAnimBg="0"/>
      <p:bldP spid="25617" grpId="0" autoUpdateAnimBg="0"/>
      <p:bldP spid="25618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-22225"/>
            <a:ext cx="9034462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矩形 9"/>
          <p:cNvSpPr>
            <a:spLocks noChangeArrowheads="1"/>
          </p:cNvSpPr>
          <p:nvPr/>
        </p:nvSpPr>
        <p:spPr bwMode="auto">
          <a:xfrm>
            <a:off x="0" y="0"/>
            <a:ext cx="641350" cy="6858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628" name="等腰三角形 10"/>
          <p:cNvSpPr>
            <a:spLocks noChangeArrowheads="1"/>
          </p:cNvSpPr>
          <p:nvPr/>
        </p:nvSpPr>
        <p:spPr bwMode="auto">
          <a:xfrm rot="10800000" flipH="1">
            <a:off x="646113" y="911225"/>
            <a:ext cx="325437" cy="141288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6629" name="矩形 1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88" y="255588"/>
            <a:ext cx="768350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630" name="Group 6"/>
          <p:cNvGrpSpPr>
            <a:grpSpLocks/>
          </p:cNvGrpSpPr>
          <p:nvPr/>
        </p:nvGrpSpPr>
        <p:grpSpPr bwMode="auto">
          <a:xfrm>
            <a:off x="1454150" y="1185863"/>
            <a:ext cx="6515100" cy="4459287"/>
            <a:chOff x="0" y="0"/>
            <a:chExt cx="6515878" cy="4459287"/>
          </a:xfrm>
        </p:grpSpPr>
        <p:sp>
          <p:nvSpPr>
            <p:cNvPr id="26631" name="任意多边形 4"/>
            <p:cNvSpPr>
              <a:spLocks/>
            </p:cNvSpPr>
            <p:nvPr/>
          </p:nvSpPr>
          <p:spPr bwMode="auto">
            <a:xfrm rot="20799583" flipV="1">
              <a:off x="276258" y="2632075"/>
              <a:ext cx="1800440" cy="792162"/>
            </a:xfrm>
            <a:custGeom>
              <a:avLst/>
              <a:gdLst>
                <a:gd name="T0" fmla="*/ 0 w 958850"/>
                <a:gd name="T1" fmla="*/ 0 h 342900"/>
                <a:gd name="T2" fmla="*/ 955675 w 958850"/>
                <a:gd name="T3" fmla="*/ 342900 h 342900"/>
                <a:gd name="T4" fmla="*/ 958850 w 958850"/>
                <a:gd name="T5" fmla="*/ 6350 h 342900"/>
                <a:gd name="T6" fmla="*/ 0 w 958850"/>
                <a:gd name="T7" fmla="*/ 0 h 342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8850" h="342900">
                  <a:moveTo>
                    <a:pt x="0" y="0"/>
                  </a:moveTo>
                  <a:lnTo>
                    <a:pt x="955675" y="342900"/>
                  </a:lnTo>
                  <a:cubicBezTo>
                    <a:pt x="956733" y="230717"/>
                    <a:pt x="957792" y="118533"/>
                    <a:pt x="958850" y="635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15C22"/>
            </a:solidFill>
            <a:ln w="25400" cap="flat" cmpd="sng">
              <a:solidFill>
                <a:srgbClr val="715C22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6632" name="任意多边形 5"/>
            <p:cNvSpPr>
              <a:spLocks/>
            </p:cNvSpPr>
            <p:nvPr/>
          </p:nvSpPr>
          <p:spPr bwMode="auto">
            <a:xfrm rot="20799583" flipH="1">
              <a:off x="4582072" y="1781175"/>
              <a:ext cx="1933806" cy="792162"/>
            </a:xfrm>
            <a:custGeom>
              <a:avLst/>
              <a:gdLst>
                <a:gd name="T0" fmla="*/ 0 w 958850"/>
                <a:gd name="T1" fmla="*/ 0 h 342900"/>
                <a:gd name="T2" fmla="*/ 955675 w 958850"/>
                <a:gd name="T3" fmla="*/ 342900 h 342900"/>
                <a:gd name="T4" fmla="*/ 958850 w 958850"/>
                <a:gd name="T5" fmla="*/ 6350 h 342900"/>
                <a:gd name="T6" fmla="*/ 0 w 958850"/>
                <a:gd name="T7" fmla="*/ 0 h 342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8850" h="342900">
                  <a:moveTo>
                    <a:pt x="0" y="0"/>
                  </a:moveTo>
                  <a:lnTo>
                    <a:pt x="955675" y="342900"/>
                  </a:lnTo>
                  <a:cubicBezTo>
                    <a:pt x="956733" y="230717"/>
                    <a:pt x="957792" y="118533"/>
                    <a:pt x="958850" y="635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15C22"/>
            </a:solidFill>
            <a:ln w="25400" cap="flat" cmpd="sng">
              <a:solidFill>
                <a:srgbClr val="715C22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6633" name="矩形 1"/>
            <p:cNvSpPr>
              <a:spLocks noChangeArrowheads="1"/>
            </p:cNvSpPr>
            <p:nvPr/>
          </p:nvSpPr>
          <p:spPr bwMode="auto">
            <a:xfrm rot="21190082">
              <a:off x="992306" y="0"/>
              <a:ext cx="4523327" cy="4459287"/>
            </a:xfrm>
            <a:prstGeom prst="rect">
              <a:avLst/>
            </a:prstGeom>
            <a:solidFill>
              <a:srgbClr val="595959"/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26634" name="矩形 7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82560" y="136969"/>
              <a:ext cx="6493015" cy="3176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5" name="矩形 8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405" y="2581465"/>
              <a:ext cx="4462805" cy="1578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-22225"/>
            <a:ext cx="9034462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矩形 9"/>
          <p:cNvSpPr>
            <a:spLocks noChangeArrowheads="1"/>
          </p:cNvSpPr>
          <p:nvPr/>
        </p:nvSpPr>
        <p:spPr bwMode="auto">
          <a:xfrm>
            <a:off x="0" y="0"/>
            <a:ext cx="641350" cy="6858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652" name="等腰三角形 1"/>
          <p:cNvSpPr>
            <a:spLocks noChangeArrowheads="1"/>
          </p:cNvSpPr>
          <p:nvPr/>
        </p:nvSpPr>
        <p:spPr bwMode="auto">
          <a:xfrm>
            <a:off x="5364163" y="892175"/>
            <a:ext cx="2673350" cy="2303463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653" name="文本框 43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在此写入你整篇论文的主要论点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或者每一部分的分论点  图形方便编辑</a:t>
            </a:r>
          </a:p>
        </p:txBody>
      </p:sp>
      <p:sp>
        <p:nvSpPr>
          <p:cNvPr id="27654" name="矩形 44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655" name="矩形 45"/>
          <p:cNvSpPr>
            <a:spLocks noChangeArrowheads="1"/>
          </p:cNvSpPr>
          <p:nvPr/>
        </p:nvSpPr>
        <p:spPr bwMode="auto">
          <a:xfrm flipH="1">
            <a:off x="7796213" y="549275"/>
            <a:ext cx="135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656" name="等腰三角形 46"/>
          <p:cNvSpPr>
            <a:spLocks noChangeArrowheads="1"/>
          </p:cNvSpPr>
          <p:nvPr/>
        </p:nvSpPr>
        <p:spPr bwMode="auto">
          <a:xfrm rot="10800000" flipH="1">
            <a:off x="636588" y="1120775"/>
            <a:ext cx="1487487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7657" name="矩形 4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8" name="矩形 28"/>
          <p:cNvSpPr>
            <a:spLocks noChangeArrowheads="1"/>
          </p:cNvSpPr>
          <p:nvPr/>
        </p:nvSpPr>
        <p:spPr bwMode="auto">
          <a:xfrm flipH="1">
            <a:off x="571500" y="3716338"/>
            <a:ext cx="8612188" cy="576262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7659" name="组合 1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838" y="2560638"/>
            <a:ext cx="1084262" cy="118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0" name="组合 37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3563" y="4273550"/>
            <a:ext cx="1090612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1" name="组合 41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900" y="2560638"/>
            <a:ext cx="1085850" cy="118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2" name="组合 50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8325" y="4273550"/>
            <a:ext cx="1092200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63" name="矩形 60"/>
          <p:cNvSpPr>
            <a:spLocks noChangeArrowheads="1"/>
          </p:cNvSpPr>
          <p:nvPr/>
        </p:nvSpPr>
        <p:spPr bwMode="auto">
          <a:xfrm>
            <a:off x="1403350" y="5356225"/>
            <a:ext cx="2347913" cy="160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endParaRPr lang="en-US" sz="1400" b="1">
              <a:solidFill>
                <a:srgbClr val="595959"/>
              </a:solidFill>
              <a:cs typeface="Arial" pitchFamily="34" charset="0"/>
            </a:endParaRPr>
          </a:p>
        </p:txBody>
      </p:sp>
      <p:pic>
        <p:nvPicPr>
          <p:cNvPr id="27664" name="图片 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1735138"/>
            <a:ext cx="2371725" cy="162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65" name="矩形 61"/>
          <p:cNvSpPr>
            <a:spLocks noChangeArrowheads="1"/>
          </p:cNvSpPr>
          <p:nvPr/>
        </p:nvSpPr>
        <p:spPr bwMode="auto">
          <a:xfrm>
            <a:off x="6329363" y="1755775"/>
            <a:ext cx="2346325" cy="160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endParaRPr lang="en-US" sz="1400" b="1">
              <a:solidFill>
                <a:srgbClr val="595959"/>
              </a:solidFill>
              <a:cs typeface="Arial" pitchFamily="34" charset="0"/>
            </a:endParaRPr>
          </a:p>
        </p:txBody>
      </p:sp>
      <p:sp>
        <p:nvSpPr>
          <p:cNvPr id="27666" name="矩形 62"/>
          <p:cNvSpPr>
            <a:spLocks noChangeArrowheads="1"/>
          </p:cNvSpPr>
          <p:nvPr/>
        </p:nvSpPr>
        <p:spPr bwMode="auto">
          <a:xfrm>
            <a:off x="5464175" y="5356225"/>
            <a:ext cx="2347913" cy="160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endParaRPr lang="en-US" sz="1400" b="1">
              <a:solidFill>
                <a:srgbClr val="595959"/>
              </a:solidFill>
              <a:cs typeface="Arial" pitchFamily="34" charset="0"/>
            </a:endParaRPr>
          </a:p>
        </p:txBody>
      </p:sp>
      <p:sp>
        <p:nvSpPr>
          <p:cNvPr id="27667" name="矩形 14"/>
          <p:cNvSpPr>
            <a:spLocks noChangeArrowheads="1"/>
          </p:cNvSpPr>
          <p:nvPr/>
        </p:nvSpPr>
        <p:spPr bwMode="auto">
          <a:xfrm>
            <a:off x="1331913" y="3759200"/>
            <a:ext cx="3651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 b="1">
                <a:solidFill>
                  <a:schemeClr val="bg1"/>
                </a:solidFill>
                <a:cs typeface="Arial" pitchFamily="34" charset="0"/>
              </a:rPr>
              <a:t>Description of the contents</a:t>
            </a:r>
          </a:p>
        </p:txBody>
      </p:sp>
      <p:sp>
        <p:nvSpPr>
          <p:cNvPr id="27668" name="矩形 63"/>
          <p:cNvSpPr>
            <a:spLocks noChangeArrowheads="1"/>
          </p:cNvSpPr>
          <p:nvPr/>
        </p:nvSpPr>
        <p:spPr bwMode="auto">
          <a:xfrm>
            <a:off x="5097463" y="3759200"/>
            <a:ext cx="3651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 b="1">
                <a:solidFill>
                  <a:schemeClr val="bg1"/>
                </a:solidFill>
                <a:cs typeface="Arial" pitchFamily="34" charset="0"/>
              </a:rPr>
              <a:t>Description of the contents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27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7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3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8" grpId="0" animBg="1" autoUpdateAnimBg="0"/>
      <p:bldP spid="27663" grpId="0" autoUpdateAnimBg="0"/>
      <p:bldP spid="27665" grpId="0" autoUpdateAnimBg="0"/>
      <p:bldP spid="27666" grpId="0" autoUpdateAnimBg="0"/>
      <p:bldP spid="27667" grpId="0" autoUpdateAnimBg="0"/>
      <p:bldP spid="27668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-22225"/>
            <a:ext cx="9034462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矩形 9"/>
          <p:cNvSpPr>
            <a:spLocks noChangeArrowheads="1"/>
          </p:cNvSpPr>
          <p:nvPr/>
        </p:nvSpPr>
        <p:spPr bwMode="auto">
          <a:xfrm>
            <a:off x="0" y="0"/>
            <a:ext cx="641350" cy="6858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676" name="等腰三角形 1"/>
          <p:cNvSpPr>
            <a:spLocks noChangeArrowheads="1"/>
          </p:cNvSpPr>
          <p:nvPr/>
        </p:nvSpPr>
        <p:spPr bwMode="auto">
          <a:xfrm>
            <a:off x="5364163" y="892175"/>
            <a:ext cx="2673350" cy="2303463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677" name="文本框 43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在此写入你整篇论文的主要论点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或者每一部分的分论点   图表方便编辑</a:t>
            </a:r>
          </a:p>
        </p:txBody>
      </p:sp>
      <p:sp>
        <p:nvSpPr>
          <p:cNvPr id="28678" name="矩形 44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679" name="矩形 45"/>
          <p:cNvSpPr>
            <a:spLocks noChangeArrowheads="1"/>
          </p:cNvSpPr>
          <p:nvPr/>
        </p:nvSpPr>
        <p:spPr bwMode="auto">
          <a:xfrm flipH="1">
            <a:off x="7796213" y="549275"/>
            <a:ext cx="135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680" name="等腰三角形 46"/>
          <p:cNvSpPr>
            <a:spLocks noChangeArrowheads="1"/>
          </p:cNvSpPr>
          <p:nvPr/>
        </p:nvSpPr>
        <p:spPr bwMode="auto">
          <a:xfrm rot="10800000" flipH="1">
            <a:off x="636588" y="1111250"/>
            <a:ext cx="1487487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8681" name="矩形 47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8682" name="图表 16"/>
          <p:cNvGraphicFramePr>
            <a:graphicFrameLocks/>
          </p:cNvGraphicFramePr>
          <p:nvPr/>
        </p:nvGraphicFramePr>
        <p:xfrm>
          <a:off x="230188" y="1316038"/>
          <a:ext cx="8683625" cy="520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6" r:id="rId5" imgW="11576880" imgH="6946920" progId="Excel.Chart.8">
                  <p:embed/>
                </p:oleObj>
              </mc:Choice>
              <mc:Fallback>
                <p:oleObj r:id="rId5" imgW="11576880" imgH="6946920" progId="Excel.Chart.8">
                  <p:embed/>
                  <p:pic>
                    <p:nvPicPr>
                      <p:cNvPr id="0" name="图表 16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0188" y="1316038"/>
                        <a:ext cx="8683625" cy="5207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-22225"/>
            <a:ext cx="9034462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矩形 9"/>
          <p:cNvSpPr>
            <a:spLocks noChangeArrowheads="1"/>
          </p:cNvSpPr>
          <p:nvPr/>
        </p:nvSpPr>
        <p:spPr bwMode="auto">
          <a:xfrm>
            <a:off x="0" y="0"/>
            <a:ext cx="641350" cy="6858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700" name="等腰三角形 1"/>
          <p:cNvSpPr>
            <a:spLocks noChangeArrowheads="1"/>
          </p:cNvSpPr>
          <p:nvPr/>
        </p:nvSpPr>
        <p:spPr bwMode="auto">
          <a:xfrm>
            <a:off x="5364163" y="892175"/>
            <a:ext cx="2673350" cy="2303463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701" name="文本框 43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在此写入你整篇论文的主要论点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或者每一部分的分论点   图表方便编辑</a:t>
            </a:r>
          </a:p>
        </p:txBody>
      </p:sp>
      <p:sp>
        <p:nvSpPr>
          <p:cNvPr id="29702" name="矩形 44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703" name="矩形 45"/>
          <p:cNvSpPr>
            <a:spLocks noChangeArrowheads="1"/>
          </p:cNvSpPr>
          <p:nvPr/>
        </p:nvSpPr>
        <p:spPr bwMode="auto">
          <a:xfrm flipH="1">
            <a:off x="7796213" y="549275"/>
            <a:ext cx="135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704" name="等腰三角形 46"/>
          <p:cNvSpPr>
            <a:spLocks noChangeArrowheads="1"/>
          </p:cNvSpPr>
          <p:nvPr/>
        </p:nvSpPr>
        <p:spPr bwMode="auto">
          <a:xfrm rot="10800000" flipH="1">
            <a:off x="638175" y="1119188"/>
            <a:ext cx="1487488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9705" name="矩形 47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9706" name="图表 27"/>
          <p:cNvGraphicFramePr>
            <a:graphicFrameLocks/>
          </p:cNvGraphicFramePr>
          <p:nvPr/>
        </p:nvGraphicFramePr>
        <p:xfrm>
          <a:off x="1285875" y="2011363"/>
          <a:ext cx="2451100" cy="1881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27" r:id="rId5" imgW="3274920" imgH="2514600" progId="Excel.Chart.8">
                  <p:embed/>
                </p:oleObj>
              </mc:Choice>
              <mc:Fallback>
                <p:oleObj r:id="rId5" imgW="3274920" imgH="2514600" progId="Excel.Chart.8">
                  <p:embed/>
                  <p:pic>
                    <p:nvPicPr>
                      <p:cNvPr id="0" name="图表 27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5875" y="2011363"/>
                        <a:ext cx="2451100" cy="1881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07" name="图表 33"/>
          <p:cNvGraphicFramePr>
            <a:graphicFrameLocks/>
          </p:cNvGraphicFramePr>
          <p:nvPr/>
        </p:nvGraphicFramePr>
        <p:xfrm>
          <a:off x="3659188" y="2011363"/>
          <a:ext cx="2457450" cy="1881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28" r:id="rId7" imgW="3274920" imgH="2514600" progId="Excel.Chart.8">
                  <p:embed/>
                </p:oleObj>
              </mc:Choice>
              <mc:Fallback>
                <p:oleObj r:id="rId7" imgW="3274920" imgH="2514600" progId="Excel.Chart.8">
                  <p:embed/>
                  <p:pic>
                    <p:nvPicPr>
                      <p:cNvPr id="0" name="图表 33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9188" y="2011363"/>
                        <a:ext cx="2457450" cy="1881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08" name="图表 34"/>
          <p:cNvGraphicFramePr>
            <a:graphicFrameLocks/>
          </p:cNvGraphicFramePr>
          <p:nvPr/>
        </p:nvGraphicFramePr>
        <p:xfrm>
          <a:off x="6040438" y="2011363"/>
          <a:ext cx="2451100" cy="1881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29" r:id="rId9" imgW="3274920" imgH="2514600" progId="Excel.Chart.8">
                  <p:embed/>
                </p:oleObj>
              </mc:Choice>
              <mc:Fallback>
                <p:oleObj r:id="rId9" imgW="3274920" imgH="2514600" progId="Excel.Chart.8">
                  <p:embed/>
                  <p:pic>
                    <p:nvPicPr>
                      <p:cNvPr id="0" name="图表 34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0438" y="2011363"/>
                        <a:ext cx="2451100" cy="1881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09" name="矩形 35"/>
          <p:cNvSpPr>
            <a:spLocks noChangeArrowheads="1"/>
          </p:cNvSpPr>
          <p:nvPr/>
        </p:nvSpPr>
        <p:spPr bwMode="auto">
          <a:xfrm>
            <a:off x="2124075" y="2667000"/>
            <a:ext cx="811213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1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29710" name="矩形 36"/>
          <p:cNvSpPr>
            <a:spLocks noChangeArrowheads="1"/>
          </p:cNvSpPr>
          <p:nvPr/>
        </p:nvSpPr>
        <p:spPr bwMode="auto">
          <a:xfrm>
            <a:off x="4486275" y="2619375"/>
            <a:ext cx="811213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2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29711" name="矩形 37"/>
          <p:cNvSpPr>
            <a:spLocks noChangeArrowheads="1"/>
          </p:cNvSpPr>
          <p:nvPr/>
        </p:nvSpPr>
        <p:spPr bwMode="auto">
          <a:xfrm>
            <a:off x="6999288" y="2763838"/>
            <a:ext cx="452437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3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29712" name="矩形 38"/>
          <p:cNvSpPr>
            <a:spLocks noChangeArrowheads="1"/>
          </p:cNvSpPr>
          <p:nvPr/>
        </p:nvSpPr>
        <p:spPr bwMode="auto">
          <a:xfrm>
            <a:off x="1701800" y="4149725"/>
            <a:ext cx="1655763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54%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29713" name="矩形 39"/>
          <p:cNvSpPr>
            <a:spLocks noChangeArrowheads="1"/>
          </p:cNvSpPr>
          <p:nvPr/>
        </p:nvSpPr>
        <p:spPr bwMode="auto">
          <a:xfrm>
            <a:off x="4064000" y="4149725"/>
            <a:ext cx="1655763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80%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29714" name="矩形 40"/>
          <p:cNvSpPr>
            <a:spLocks noChangeArrowheads="1"/>
          </p:cNvSpPr>
          <p:nvPr/>
        </p:nvSpPr>
        <p:spPr bwMode="auto">
          <a:xfrm>
            <a:off x="6426200" y="4149725"/>
            <a:ext cx="1655763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74%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29715" name="矩形 41"/>
          <p:cNvSpPr>
            <a:spLocks noChangeArrowheads="1"/>
          </p:cNvSpPr>
          <p:nvPr/>
        </p:nvSpPr>
        <p:spPr bwMode="auto">
          <a:xfrm>
            <a:off x="1476375" y="5070475"/>
            <a:ext cx="1925638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1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1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1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1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29716" name="矩形 42"/>
          <p:cNvSpPr>
            <a:spLocks noChangeArrowheads="1"/>
          </p:cNvSpPr>
          <p:nvPr/>
        </p:nvSpPr>
        <p:spPr bwMode="auto">
          <a:xfrm>
            <a:off x="3924300" y="5070475"/>
            <a:ext cx="1925638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1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1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1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1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29717" name="矩形 48"/>
          <p:cNvSpPr>
            <a:spLocks noChangeArrowheads="1"/>
          </p:cNvSpPr>
          <p:nvPr/>
        </p:nvSpPr>
        <p:spPr bwMode="auto">
          <a:xfrm>
            <a:off x="6318250" y="5070475"/>
            <a:ext cx="1925638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1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1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1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1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29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9" grpId="0" autoUpdateAnimBg="0"/>
      <p:bldP spid="29710" grpId="0" autoUpdateAnimBg="0"/>
      <p:bldP spid="29711" grpId="0" autoUpdateAnimBg="0"/>
      <p:bldP spid="29712" grpId="0" autoUpdateAnimBg="0"/>
      <p:bldP spid="29713" grpId="0" autoUpdateAnimBg="0"/>
      <p:bldP spid="29714" grpId="0" autoUpdateAnimBg="0"/>
      <p:bldP spid="29715" grpId="0" autoUpdateAnimBg="0"/>
      <p:bldP spid="29716" grpId="0" autoUpdateAnimBg="0"/>
      <p:bldP spid="29717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-22225"/>
            <a:ext cx="9034462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组合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920750"/>
            <a:ext cx="6602413" cy="585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矩形 9"/>
          <p:cNvSpPr>
            <a:spLocks noChangeArrowheads="1"/>
          </p:cNvSpPr>
          <p:nvPr/>
        </p:nvSpPr>
        <p:spPr bwMode="auto">
          <a:xfrm>
            <a:off x="0" y="0"/>
            <a:ext cx="641350" cy="6858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25" name="等腰三角形 10"/>
          <p:cNvSpPr>
            <a:spLocks noChangeArrowheads="1"/>
          </p:cNvSpPr>
          <p:nvPr/>
        </p:nvSpPr>
        <p:spPr bwMode="auto">
          <a:xfrm rot="10800000" flipH="1">
            <a:off x="646113" y="911225"/>
            <a:ext cx="325437" cy="141288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0726" name="矩形 1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88" y="255588"/>
            <a:ext cx="768350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225"/>
            <a:ext cx="9253538" cy="697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矩形 14"/>
          <p:cNvSpPr>
            <a:spLocks noChangeArrowheads="1"/>
          </p:cNvSpPr>
          <p:nvPr/>
        </p:nvSpPr>
        <p:spPr bwMode="auto">
          <a:xfrm>
            <a:off x="0" y="0"/>
            <a:ext cx="641350" cy="6985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748" name="等腰三角形 13"/>
          <p:cNvSpPr>
            <a:spLocks noChangeArrowheads="1"/>
          </p:cNvSpPr>
          <p:nvPr/>
        </p:nvSpPr>
        <p:spPr bwMode="auto">
          <a:xfrm rot="10800000" flipH="1">
            <a:off x="636588" y="1112838"/>
            <a:ext cx="1487487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1749" name="矩形 2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0" name="文本框 22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此页面适合输入文字段落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包含三模块  可编辑增删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751" name="矩形 23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752" name="矩形 26"/>
          <p:cNvSpPr>
            <a:spLocks noChangeArrowheads="1"/>
          </p:cNvSpPr>
          <p:nvPr/>
        </p:nvSpPr>
        <p:spPr bwMode="auto">
          <a:xfrm flipH="1">
            <a:off x="7146925" y="549275"/>
            <a:ext cx="2105025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753" name="矩形 38"/>
          <p:cNvSpPr>
            <a:spLocks noChangeArrowheads="1"/>
          </p:cNvSpPr>
          <p:nvPr/>
        </p:nvSpPr>
        <p:spPr bwMode="auto">
          <a:xfrm flipH="1">
            <a:off x="1547813" y="1700213"/>
            <a:ext cx="6985000" cy="2284412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754" name="等腰三角形 41"/>
          <p:cNvSpPr>
            <a:spLocks noChangeArrowheads="1"/>
          </p:cNvSpPr>
          <p:nvPr/>
        </p:nvSpPr>
        <p:spPr bwMode="auto">
          <a:xfrm rot="10800000">
            <a:off x="839788" y="2419350"/>
            <a:ext cx="708025" cy="239713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1755" name="矩形 4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" y="1847850"/>
            <a:ext cx="1652588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6" name="矩形 3"/>
          <p:cNvSpPr>
            <a:spLocks noChangeArrowheads="1"/>
          </p:cNvSpPr>
          <p:nvPr/>
        </p:nvSpPr>
        <p:spPr bwMode="auto">
          <a:xfrm>
            <a:off x="2843213" y="1844675"/>
            <a:ext cx="4608512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800" b="1">
                <a:solidFill>
                  <a:schemeClr val="bg1"/>
                </a:solidFill>
                <a:cs typeface="Arial" pitchFamily="34" charset="0"/>
              </a:rPr>
              <a:t> Description of the contents             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8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8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31757" name="矩形 24"/>
          <p:cNvSpPr>
            <a:spLocks noChangeArrowheads="1"/>
          </p:cNvSpPr>
          <p:nvPr/>
        </p:nvSpPr>
        <p:spPr bwMode="auto">
          <a:xfrm flipH="1">
            <a:off x="1536700" y="4149725"/>
            <a:ext cx="6985000" cy="2232025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758" name="等腰三角形 25"/>
          <p:cNvSpPr>
            <a:spLocks noChangeArrowheads="1"/>
          </p:cNvSpPr>
          <p:nvPr/>
        </p:nvSpPr>
        <p:spPr bwMode="auto">
          <a:xfrm rot="10800000">
            <a:off x="828675" y="4867275"/>
            <a:ext cx="708025" cy="239713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1759" name="矩形 27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563" y="4291013"/>
            <a:ext cx="1657350" cy="65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60" name="矩形 28"/>
          <p:cNvSpPr>
            <a:spLocks noChangeArrowheads="1"/>
          </p:cNvSpPr>
          <p:nvPr/>
        </p:nvSpPr>
        <p:spPr bwMode="auto">
          <a:xfrm>
            <a:off x="2832100" y="4292600"/>
            <a:ext cx="4608513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800" b="1">
                <a:solidFill>
                  <a:schemeClr val="bg1"/>
                </a:solidFill>
                <a:cs typeface="Arial" pitchFamily="34" charset="0"/>
              </a:rPr>
              <a:t> Description of the contents             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8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8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3" grpId="0" animBg="1" autoUpdateAnimBg="0"/>
      <p:bldP spid="31754" grpId="0" animBg="1" autoUpdateAnimBg="0"/>
      <p:bldP spid="31756" grpId="0" autoUpdateAnimBg="0"/>
      <p:bldP spid="31757" grpId="0" animBg="1" autoUpdateAnimBg="0"/>
      <p:bldP spid="31758" grpId="0" animBg="1" autoUpdateAnimBg="0"/>
      <p:bldP spid="31760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-22225"/>
            <a:ext cx="9034462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等腰三角形 1"/>
          <p:cNvSpPr>
            <a:spLocks noChangeArrowheads="1"/>
          </p:cNvSpPr>
          <p:nvPr/>
        </p:nvSpPr>
        <p:spPr bwMode="auto">
          <a:xfrm>
            <a:off x="5364163" y="892175"/>
            <a:ext cx="2673350" cy="2303463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72" name="矩形 9"/>
          <p:cNvSpPr>
            <a:spLocks noChangeArrowheads="1"/>
          </p:cNvSpPr>
          <p:nvPr/>
        </p:nvSpPr>
        <p:spPr bwMode="auto">
          <a:xfrm>
            <a:off x="0" y="0"/>
            <a:ext cx="641350" cy="6858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73" name="文本框 43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在此写入你整篇论文的主要论点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或者每一部分的分论点   </a:t>
            </a: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Smart</a:t>
            </a:r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图形方便编辑</a:t>
            </a:r>
          </a:p>
        </p:txBody>
      </p:sp>
      <p:sp>
        <p:nvSpPr>
          <p:cNvPr id="32774" name="矩形 44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75" name="矩形 45"/>
          <p:cNvSpPr>
            <a:spLocks noChangeArrowheads="1"/>
          </p:cNvSpPr>
          <p:nvPr/>
        </p:nvSpPr>
        <p:spPr bwMode="auto">
          <a:xfrm flipH="1">
            <a:off x="7796213" y="549275"/>
            <a:ext cx="135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76" name="等腰三角形 46"/>
          <p:cNvSpPr>
            <a:spLocks noChangeArrowheads="1"/>
          </p:cNvSpPr>
          <p:nvPr/>
        </p:nvSpPr>
        <p:spPr bwMode="auto">
          <a:xfrm rot="10800000" flipH="1">
            <a:off x="636588" y="1125538"/>
            <a:ext cx="1487487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2777" name="矩形 4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8" name="任意多边形 21"/>
          <p:cNvSpPr>
            <a:spLocks/>
          </p:cNvSpPr>
          <p:nvPr/>
        </p:nvSpPr>
        <p:spPr bwMode="auto">
          <a:xfrm>
            <a:off x="1504950" y="3336925"/>
            <a:ext cx="2286000" cy="1457325"/>
          </a:xfrm>
          <a:custGeom>
            <a:avLst/>
            <a:gdLst>
              <a:gd name="T0" fmla="*/ 0 w 950259"/>
              <a:gd name="T1" fmla="*/ 331694 h 349624"/>
              <a:gd name="T2" fmla="*/ 582706 w 950259"/>
              <a:gd name="T3" fmla="*/ 349624 h 349624"/>
              <a:gd name="T4" fmla="*/ 950259 w 950259"/>
              <a:gd name="T5" fmla="*/ 0 h 349624"/>
              <a:gd name="T6" fmla="*/ 609600 w 950259"/>
              <a:gd name="T7" fmla="*/ 0 h 349624"/>
              <a:gd name="T8" fmla="*/ 0 w 950259"/>
              <a:gd name="T9" fmla="*/ 331694 h 3496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0259" h="349624">
                <a:moveTo>
                  <a:pt x="0" y="331694"/>
                </a:moveTo>
                <a:lnTo>
                  <a:pt x="582706" y="349624"/>
                </a:lnTo>
                <a:lnTo>
                  <a:pt x="950259" y="0"/>
                </a:lnTo>
                <a:lnTo>
                  <a:pt x="609600" y="0"/>
                </a:lnTo>
                <a:lnTo>
                  <a:pt x="0" y="33169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79" name="矩形 19"/>
          <p:cNvSpPr>
            <a:spLocks noChangeArrowheads="1"/>
          </p:cNvSpPr>
          <p:nvPr/>
        </p:nvSpPr>
        <p:spPr bwMode="auto">
          <a:xfrm>
            <a:off x="1511300" y="4713288"/>
            <a:ext cx="1439863" cy="569912"/>
          </a:xfrm>
          <a:prstGeom prst="rect">
            <a:avLst/>
          </a:prstGeom>
          <a:solidFill>
            <a:srgbClr val="947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80" name="矩形 30"/>
          <p:cNvSpPr>
            <a:spLocks noChangeArrowheads="1"/>
          </p:cNvSpPr>
          <p:nvPr/>
        </p:nvSpPr>
        <p:spPr bwMode="auto">
          <a:xfrm>
            <a:off x="2971800" y="2660650"/>
            <a:ext cx="819150" cy="674688"/>
          </a:xfrm>
          <a:prstGeom prst="rect">
            <a:avLst/>
          </a:prstGeom>
          <a:solidFill>
            <a:srgbClr val="947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81" name="矩形 31"/>
          <p:cNvSpPr>
            <a:spLocks noChangeArrowheads="1"/>
          </p:cNvSpPr>
          <p:nvPr/>
        </p:nvSpPr>
        <p:spPr bwMode="auto">
          <a:xfrm>
            <a:off x="3151188" y="4713288"/>
            <a:ext cx="1439862" cy="569912"/>
          </a:xfrm>
          <a:prstGeom prst="rect">
            <a:avLst/>
          </a:prstGeom>
          <a:solidFill>
            <a:srgbClr val="947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82" name="任意多边形 23"/>
          <p:cNvSpPr>
            <a:spLocks/>
          </p:cNvSpPr>
          <p:nvPr/>
        </p:nvSpPr>
        <p:spPr bwMode="auto">
          <a:xfrm>
            <a:off x="3157538" y="3327400"/>
            <a:ext cx="1541462" cy="1403350"/>
          </a:xfrm>
          <a:custGeom>
            <a:avLst/>
            <a:gdLst>
              <a:gd name="T0" fmla="*/ 708211 w 1541929"/>
              <a:gd name="T1" fmla="*/ 8965 h 1703294"/>
              <a:gd name="T2" fmla="*/ 0 w 1541929"/>
              <a:gd name="T3" fmla="*/ 1703294 h 1703294"/>
              <a:gd name="T4" fmla="*/ 1434353 w 1541929"/>
              <a:gd name="T5" fmla="*/ 1703294 h 1703294"/>
              <a:gd name="T6" fmla="*/ 1541929 w 1541929"/>
              <a:gd name="T7" fmla="*/ 0 h 1703294"/>
              <a:gd name="T8" fmla="*/ 708211 w 1541929"/>
              <a:gd name="T9" fmla="*/ 8965 h 1703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41929" h="1703294">
                <a:moveTo>
                  <a:pt x="708211" y="8965"/>
                </a:moveTo>
                <a:lnTo>
                  <a:pt x="0" y="1703294"/>
                </a:lnTo>
                <a:lnTo>
                  <a:pt x="1434353" y="1703294"/>
                </a:lnTo>
                <a:lnTo>
                  <a:pt x="1541929" y="0"/>
                </a:lnTo>
                <a:lnTo>
                  <a:pt x="708211" y="8965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83" name="矩形 36"/>
          <p:cNvSpPr>
            <a:spLocks noChangeArrowheads="1"/>
          </p:cNvSpPr>
          <p:nvPr/>
        </p:nvSpPr>
        <p:spPr bwMode="auto">
          <a:xfrm>
            <a:off x="3871913" y="2433638"/>
            <a:ext cx="827087" cy="901700"/>
          </a:xfrm>
          <a:prstGeom prst="rect">
            <a:avLst/>
          </a:prstGeom>
          <a:solidFill>
            <a:srgbClr val="947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84" name="任意多边形 37"/>
          <p:cNvSpPr>
            <a:spLocks/>
          </p:cNvSpPr>
          <p:nvPr/>
        </p:nvSpPr>
        <p:spPr bwMode="auto">
          <a:xfrm flipH="1">
            <a:off x="5686425" y="3338513"/>
            <a:ext cx="2286000" cy="1455737"/>
          </a:xfrm>
          <a:custGeom>
            <a:avLst/>
            <a:gdLst>
              <a:gd name="T0" fmla="*/ 0 w 950259"/>
              <a:gd name="T1" fmla="*/ 331694 h 349624"/>
              <a:gd name="T2" fmla="*/ 582706 w 950259"/>
              <a:gd name="T3" fmla="*/ 349624 h 349624"/>
              <a:gd name="T4" fmla="*/ 950259 w 950259"/>
              <a:gd name="T5" fmla="*/ 0 h 349624"/>
              <a:gd name="T6" fmla="*/ 609600 w 950259"/>
              <a:gd name="T7" fmla="*/ 0 h 349624"/>
              <a:gd name="T8" fmla="*/ 0 w 950259"/>
              <a:gd name="T9" fmla="*/ 331694 h 3496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0259" h="349624">
                <a:moveTo>
                  <a:pt x="0" y="331694"/>
                </a:moveTo>
                <a:lnTo>
                  <a:pt x="582706" y="349624"/>
                </a:lnTo>
                <a:lnTo>
                  <a:pt x="950259" y="0"/>
                </a:lnTo>
                <a:lnTo>
                  <a:pt x="609600" y="0"/>
                </a:lnTo>
                <a:lnTo>
                  <a:pt x="0" y="33169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85" name="矩形 38"/>
          <p:cNvSpPr>
            <a:spLocks noChangeArrowheads="1"/>
          </p:cNvSpPr>
          <p:nvPr/>
        </p:nvSpPr>
        <p:spPr bwMode="auto">
          <a:xfrm flipH="1">
            <a:off x="6526213" y="4713288"/>
            <a:ext cx="1439862" cy="569912"/>
          </a:xfrm>
          <a:prstGeom prst="rect">
            <a:avLst/>
          </a:prstGeom>
          <a:solidFill>
            <a:srgbClr val="947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86" name="矩形 39"/>
          <p:cNvSpPr>
            <a:spLocks noChangeArrowheads="1"/>
          </p:cNvSpPr>
          <p:nvPr/>
        </p:nvSpPr>
        <p:spPr bwMode="auto">
          <a:xfrm flipH="1">
            <a:off x="5686425" y="1958975"/>
            <a:ext cx="819150" cy="1376363"/>
          </a:xfrm>
          <a:prstGeom prst="rect">
            <a:avLst/>
          </a:prstGeom>
          <a:solidFill>
            <a:srgbClr val="947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87" name="矩形 41"/>
          <p:cNvSpPr>
            <a:spLocks noChangeArrowheads="1"/>
          </p:cNvSpPr>
          <p:nvPr/>
        </p:nvSpPr>
        <p:spPr bwMode="auto">
          <a:xfrm flipH="1">
            <a:off x="4886325" y="4713288"/>
            <a:ext cx="1439863" cy="569912"/>
          </a:xfrm>
          <a:prstGeom prst="rect">
            <a:avLst/>
          </a:prstGeom>
          <a:solidFill>
            <a:srgbClr val="947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88" name="任意多边形 42"/>
          <p:cNvSpPr>
            <a:spLocks/>
          </p:cNvSpPr>
          <p:nvPr/>
        </p:nvSpPr>
        <p:spPr bwMode="auto">
          <a:xfrm flipH="1">
            <a:off x="4778375" y="3327400"/>
            <a:ext cx="1541463" cy="1403350"/>
          </a:xfrm>
          <a:custGeom>
            <a:avLst/>
            <a:gdLst>
              <a:gd name="T0" fmla="*/ 708211 w 1541929"/>
              <a:gd name="T1" fmla="*/ 8965 h 1703294"/>
              <a:gd name="T2" fmla="*/ 0 w 1541929"/>
              <a:gd name="T3" fmla="*/ 1703294 h 1703294"/>
              <a:gd name="T4" fmla="*/ 1434353 w 1541929"/>
              <a:gd name="T5" fmla="*/ 1703294 h 1703294"/>
              <a:gd name="T6" fmla="*/ 1541929 w 1541929"/>
              <a:gd name="T7" fmla="*/ 0 h 1703294"/>
              <a:gd name="T8" fmla="*/ 708211 w 1541929"/>
              <a:gd name="T9" fmla="*/ 8965 h 1703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41929" h="1703294">
                <a:moveTo>
                  <a:pt x="708211" y="8965"/>
                </a:moveTo>
                <a:lnTo>
                  <a:pt x="0" y="1703294"/>
                </a:lnTo>
                <a:lnTo>
                  <a:pt x="1434353" y="1703294"/>
                </a:lnTo>
                <a:lnTo>
                  <a:pt x="1541929" y="0"/>
                </a:lnTo>
                <a:lnTo>
                  <a:pt x="708211" y="8965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89" name="矩形 49"/>
          <p:cNvSpPr>
            <a:spLocks noChangeArrowheads="1"/>
          </p:cNvSpPr>
          <p:nvPr/>
        </p:nvSpPr>
        <p:spPr bwMode="auto">
          <a:xfrm flipH="1">
            <a:off x="4778375" y="2159000"/>
            <a:ext cx="827088" cy="1176338"/>
          </a:xfrm>
          <a:prstGeom prst="rect">
            <a:avLst/>
          </a:prstGeom>
          <a:solidFill>
            <a:srgbClr val="947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2790" name="矩形 28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0038" y="2206625"/>
            <a:ext cx="9826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1" name="矩形 53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675" y="2000250"/>
            <a:ext cx="9810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2" name="矩形 54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188" y="1731963"/>
            <a:ext cx="9826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3" name="矩形 55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9588" y="1560513"/>
            <a:ext cx="9826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94" name="矩形 40"/>
          <p:cNvSpPr>
            <a:spLocks noChangeArrowheads="1"/>
          </p:cNvSpPr>
          <p:nvPr/>
        </p:nvSpPr>
        <p:spPr bwMode="auto">
          <a:xfrm>
            <a:off x="1403350" y="4706938"/>
            <a:ext cx="1655763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21%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32795" name="矩形 50"/>
          <p:cNvSpPr>
            <a:spLocks noChangeArrowheads="1"/>
          </p:cNvSpPr>
          <p:nvPr/>
        </p:nvSpPr>
        <p:spPr bwMode="auto">
          <a:xfrm>
            <a:off x="3032125" y="4706938"/>
            <a:ext cx="1655763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34%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32796" name="矩形 51"/>
          <p:cNvSpPr>
            <a:spLocks noChangeArrowheads="1"/>
          </p:cNvSpPr>
          <p:nvPr/>
        </p:nvSpPr>
        <p:spPr bwMode="auto">
          <a:xfrm>
            <a:off x="4781550" y="4724400"/>
            <a:ext cx="1655763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51%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32797" name="矩形 52"/>
          <p:cNvSpPr>
            <a:spLocks noChangeArrowheads="1"/>
          </p:cNvSpPr>
          <p:nvPr/>
        </p:nvSpPr>
        <p:spPr bwMode="auto">
          <a:xfrm>
            <a:off x="6405563" y="4706938"/>
            <a:ext cx="1655762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63%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32798" name="矩形 56"/>
          <p:cNvSpPr>
            <a:spLocks noChangeArrowheads="1"/>
          </p:cNvSpPr>
          <p:nvPr/>
        </p:nvSpPr>
        <p:spPr bwMode="auto">
          <a:xfrm>
            <a:off x="2627313" y="5589588"/>
            <a:ext cx="460851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400" b="1">
                <a:solidFill>
                  <a:srgbClr val="595959"/>
                </a:solidFill>
                <a:cs typeface="Arial" pitchFamily="34" charset="0"/>
              </a:rPr>
              <a:t> Description of the contents             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32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32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32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32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32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32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32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50"/>
                                        <p:tgtEl>
                                          <p:spTgt spid="32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50"/>
                                        <p:tgtEl>
                                          <p:spTgt spid="32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50"/>
                                        <p:tgtEl>
                                          <p:spTgt spid="32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50"/>
                                        <p:tgtEl>
                                          <p:spTgt spid="32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50"/>
                                        <p:tgtEl>
                                          <p:spTgt spid="32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50"/>
                                        <p:tgtEl>
                                          <p:spTgt spid="32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250"/>
                                        <p:tgtEl>
                                          <p:spTgt spid="32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8" grpId="0" animBg="1"/>
      <p:bldP spid="32779" grpId="0" animBg="1" autoUpdateAnimBg="0"/>
      <p:bldP spid="32780" grpId="0" animBg="1" autoUpdateAnimBg="0"/>
      <p:bldP spid="32781" grpId="0" animBg="1" autoUpdateAnimBg="0"/>
      <p:bldP spid="32782" grpId="0" animBg="1"/>
      <p:bldP spid="32783" grpId="0" animBg="1" autoUpdateAnimBg="0"/>
      <p:bldP spid="32784" grpId="0" animBg="1"/>
      <p:bldP spid="32785" grpId="0" animBg="1" autoUpdateAnimBg="0"/>
      <p:bldP spid="32786" grpId="0" animBg="1" autoUpdateAnimBg="0"/>
      <p:bldP spid="32787" grpId="0" animBg="1" autoUpdateAnimBg="0"/>
      <p:bldP spid="32788" grpId="0" animBg="1"/>
      <p:bldP spid="32789" grpId="0" animBg="1" autoUpdateAnimBg="0"/>
      <p:bldP spid="32794" grpId="0" autoUpdateAnimBg="0"/>
      <p:bldP spid="32795" grpId="0" autoUpdateAnimBg="0"/>
      <p:bldP spid="32796" grpId="0" autoUpdateAnimBg="0"/>
      <p:bldP spid="32797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-22225"/>
            <a:ext cx="9034462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组合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884238"/>
            <a:ext cx="6602413" cy="487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6" name="矩形 9"/>
          <p:cNvSpPr>
            <a:spLocks noChangeArrowheads="1"/>
          </p:cNvSpPr>
          <p:nvPr/>
        </p:nvSpPr>
        <p:spPr bwMode="auto">
          <a:xfrm>
            <a:off x="0" y="0"/>
            <a:ext cx="641350" cy="6858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797" name="等腰三角形 10"/>
          <p:cNvSpPr>
            <a:spLocks noChangeArrowheads="1"/>
          </p:cNvSpPr>
          <p:nvPr/>
        </p:nvSpPr>
        <p:spPr bwMode="auto">
          <a:xfrm rot="10800000" flipH="1">
            <a:off x="646113" y="911225"/>
            <a:ext cx="325437" cy="141288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3798" name="矩形 1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88" y="255588"/>
            <a:ext cx="768350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225"/>
            <a:ext cx="9253538" cy="697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矩形 14"/>
          <p:cNvSpPr>
            <a:spLocks noChangeArrowheads="1"/>
          </p:cNvSpPr>
          <p:nvPr/>
        </p:nvSpPr>
        <p:spPr bwMode="auto">
          <a:xfrm>
            <a:off x="0" y="0"/>
            <a:ext cx="641350" cy="6985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820" name="等腰三角形 13"/>
          <p:cNvSpPr>
            <a:spLocks noChangeArrowheads="1"/>
          </p:cNvSpPr>
          <p:nvPr/>
        </p:nvSpPr>
        <p:spPr bwMode="auto">
          <a:xfrm rot="10800000" flipH="1">
            <a:off x="647700" y="1101725"/>
            <a:ext cx="1487488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4821" name="矩形 2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2" name="文本框 22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此页面适合编辑大段文字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自定义形状可编辑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823" name="矩形 23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824" name="矩形 40"/>
          <p:cNvSpPr>
            <a:spLocks noChangeArrowheads="1"/>
          </p:cNvSpPr>
          <p:nvPr/>
        </p:nvSpPr>
        <p:spPr bwMode="auto">
          <a:xfrm flipH="1">
            <a:off x="7146925" y="549275"/>
            <a:ext cx="2105025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825" name="矩形 24"/>
          <p:cNvSpPr>
            <a:spLocks noChangeArrowheads="1"/>
          </p:cNvSpPr>
          <p:nvPr/>
        </p:nvSpPr>
        <p:spPr bwMode="auto">
          <a:xfrm flipH="1">
            <a:off x="1547813" y="1700213"/>
            <a:ext cx="6985000" cy="4824412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826" name="等腰三角形 25"/>
          <p:cNvSpPr>
            <a:spLocks noChangeArrowheads="1"/>
          </p:cNvSpPr>
          <p:nvPr/>
        </p:nvSpPr>
        <p:spPr bwMode="auto">
          <a:xfrm rot="10800000">
            <a:off x="839788" y="2419350"/>
            <a:ext cx="708025" cy="239713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4827" name="矩形 2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" y="1847850"/>
            <a:ext cx="3170238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8" name="矩形 27"/>
          <p:cNvSpPr>
            <a:spLocks noChangeArrowheads="1"/>
          </p:cNvSpPr>
          <p:nvPr/>
        </p:nvSpPr>
        <p:spPr bwMode="auto">
          <a:xfrm>
            <a:off x="2051050" y="2644775"/>
            <a:ext cx="6110288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3200" b="1">
                <a:solidFill>
                  <a:schemeClr val="bg1"/>
                </a:solidFill>
                <a:cs typeface="Arial" pitchFamily="34" charset="0"/>
              </a:rPr>
              <a:t> Description of the contents             </a:t>
            </a:r>
          </a:p>
          <a:p>
            <a:pPr algn="ctr"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32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algn="ctr"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32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algn="ctr"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32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5" grpId="0" animBg="1" autoUpdateAnimBg="0"/>
      <p:bldP spid="34826" grpId="0" animBg="1" autoUpdateAnimBg="0"/>
      <p:bldP spid="34828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-22225"/>
            <a:ext cx="9034462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组合 20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103313"/>
            <a:ext cx="6602413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矩形 7"/>
          <p:cNvSpPr>
            <a:spLocks noChangeArrowheads="1"/>
          </p:cNvSpPr>
          <p:nvPr/>
        </p:nvSpPr>
        <p:spPr bwMode="auto">
          <a:xfrm>
            <a:off x="0" y="0"/>
            <a:ext cx="641350" cy="6858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197" name="等腰三角形 9"/>
          <p:cNvSpPr>
            <a:spLocks noChangeArrowheads="1"/>
          </p:cNvSpPr>
          <p:nvPr/>
        </p:nvSpPr>
        <p:spPr bwMode="auto">
          <a:xfrm rot="10800000" flipH="1">
            <a:off x="646113" y="911225"/>
            <a:ext cx="325437" cy="141288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8198" name="矩形 10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88" y="255588"/>
            <a:ext cx="768350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75" y="-22225"/>
            <a:ext cx="9161463" cy="697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矩形 61"/>
          <p:cNvSpPr>
            <a:spLocks noChangeArrowheads="1"/>
          </p:cNvSpPr>
          <p:nvPr/>
        </p:nvSpPr>
        <p:spPr bwMode="auto">
          <a:xfrm>
            <a:off x="0" y="5502275"/>
            <a:ext cx="9251950" cy="547688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844" name="等腰三角形 13"/>
          <p:cNvSpPr>
            <a:spLocks noChangeArrowheads="1"/>
          </p:cNvSpPr>
          <p:nvPr/>
        </p:nvSpPr>
        <p:spPr bwMode="auto">
          <a:xfrm rot="10800000" flipH="1">
            <a:off x="647700" y="1125538"/>
            <a:ext cx="1487488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845" name="文本框 22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此页面适合编辑小段文字作为结语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自定义形状可编辑  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846" name="矩形 23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847" name="矩形 40"/>
          <p:cNvSpPr>
            <a:spLocks noChangeArrowheads="1"/>
          </p:cNvSpPr>
          <p:nvPr/>
        </p:nvSpPr>
        <p:spPr bwMode="auto">
          <a:xfrm flipH="1">
            <a:off x="7146925" y="549275"/>
            <a:ext cx="2105025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848" name="矩形 65"/>
          <p:cNvSpPr>
            <a:spLocks noChangeArrowheads="1"/>
          </p:cNvSpPr>
          <p:nvPr/>
        </p:nvSpPr>
        <p:spPr bwMode="auto">
          <a:xfrm>
            <a:off x="0" y="1939925"/>
            <a:ext cx="9251950" cy="547688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849" name="矩形 14"/>
          <p:cNvSpPr>
            <a:spLocks noChangeArrowheads="1"/>
          </p:cNvSpPr>
          <p:nvPr/>
        </p:nvSpPr>
        <p:spPr bwMode="auto">
          <a:xfrm>
            <a:off x="0" y="0"/>
            <a:ext cx="641350" cy="6985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5850" name="矩形 2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51" name="矩形 72"/>
          <p:cNvSpPr>
            <a:spLocks noChangeArrowheads="1"/>
          </p:cNvSpPr>
          <p:nvPr/>
        </p:nvSpPr>
        <p:spPr bwMode="auto">
          <a:xfrm flipH="1">
            <a:off x="1630363" y="2238375"/>
            <a:ext cx="2808287" cy="3406775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852" name="矩形 52"/>
          <p:cNvSpPr>
            <a:spLocks noChangeArrowheads="1"/>
          </p:cNvSpPr>
          <p:nvPr/>
        </p:nvSpPr>
        <p:spPr bwMode="auto">
          <a:xfrm>
            <a:off x="1785938" y="5373688"/>
            <a:ext cx="2468562" cy="80645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853" name="梯形 6"/>
          <p:cNvSpPr>
            <a:spLocks/>
          </p:cNvSpPr>
          <p:nvPr/>
        </p:nvSpPr>
        <p:spPr bwMode="auto">
          <a:xfrm rot="16200000">
            <a:off x="1227932" y="5622131"/>
            <a:ext cx="806450" cy="309563"/>
          </a:xfrm>
          <a:custGeom>
            <a:avLst/>
            <a:gdLst>
              <a:gd name="T0" fmla="*/ 0 w 806450"/>
              <a:gd name="T1" fmla="*/ 309563 h 309563"/>
              <a:gd name="T2" fmla="*/ 134719 w 806450"/>
              <a:gd name="T3" fmla="*/ 0 h 309563"/>
              <a:gd name="T4" fmla="*/ 671731 w 806450"/>
              <a:gd name="T5" fmla="*/ 0 h 309563"/>
              <a:gd name="T6" fmla="*/ 806450 w 806450"/>
              <a:gd name="T7" fmla="*/ 309563 h 309563"/>
              <a:gd name="T8" fmla="*/ 0 w 806450"/>
              <a:gd name="T9" fmla="*/ 309563 h 309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6450" h="309563">
                <a:moveTo>
                  <a:pt x="0" y="309563"/>
                </a:moveTo>
                <a:lnTo>
                  <a:pt x="134719" y="0"/>
                </a:lnTo>
                <a:lnTo>
                  <a:pt x="671731" y="0"/>
                </a:lnTo>
                <a:lnTo>
                  <a:pt x="806450" y="309563"/>
                </a:lnTo>
                <a:lnTo>
                  <a:pt x="0" y="309563"/>
                </a:lnTo>
                <a:close/>
              </a:path>
            </a:pathLst>
          </a:custGeom>
          <a:solidFill>
            <a:srgbClr val="947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54" name="梯形 60"/>
          <p:cNvSpPr>
            <a:spLocks/>
          </p:cNvSpPr>
          <p:nvPr/>
        </p:nvSpPr>
        <p:spPr bwMode="auto">
          <a:xfrm rot="5400000">
            <a:off x="4006057" y="5611018"/>
            <a:ext cx="806450" cy="309563"/>
          </a:xfrm>
          <a:custGeom>
            <a:avLst/>
            <a:gdLst>
              <a:gd name="T0" fmla="*/ 0 w 806450"/>
              <a:gd name="T1" fmla="*/ 309563 h 309563"/>
              <a:gd name="T2" fmla="*/ 134719 w 806450"/>
              <a:gd name="T3" fmla="*/ 0 h 309563"/>
              <a:gd name="T4" fmla="*/ 671731 w 806450"/>
              <a:gd name="T5" fmla="*/ 0 h 309563"/>
              <a:gd name="T6" fmla="*/ 806450 w 806450"/>
              <a:gd name="T7" fmla="*/ 309563 h 309563"/>
              <a:gd name="T8" fmla="*/ 0 w 806450"/>
              <a:gd name="T9" fmla="*/ 309563 h 309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6450" h="309563">
                <a:moveTo>
                  <a:pt x="0" y="309563"/>
                </a:moveTo>
                <a:lnTo>
                  <a:pt x="134719" y="0"/>
                </a:lnTo>
                <a:lnTo>
                  <a:pt x="671731" y="0"/>
                </a:lnTo>
                <a:lnTo>
                  <a:pt x="806450" y="309563"/>
                </a:lnTo>
                <a:lnTo>
                  <a:pt x="0" y="309563"/>
                </a:lnTo>
                <a:close/>
              </a:path>
            </a:pathLst>
          </a:custGeom>
          <a:solidFill>
            <a:srgbClr val="947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55" name="矩形 66"/>
          <p:cNvSpPr>
            <a:spLocks noChangeArrowheads="1"/>
          </p:cNvSpPr>
          <p:nvPr/>
        </p:nvSpPr>
        <p:spPr bwMode="auto">
          <a:xfrm>
            <a:off x="1785938" y="1809750"/>
            <a:ext cx="2468562" cy="80645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856" name="梯形 67"/>
          <p:cNvSpPr>
            <a:spLocks/>
          </p:cNvSpPr>
          <p:nvPr/>
        </p:nvSpPr>
        <p:spPr bwMode="auto">
          <a:xfrm rot="16200000">
            <a:off x="1227932" y="2058193"/>
            <a:ext cx="806450" cy="309563"/>
          </a:xfrm>
          <a:custGeom>
            <a:avLst/>
            <a:gdLst>
              <a:gd name="T0" fmla="*/ 0 w 806450"/>
              <a:gd name="T1" fmla="*/ 309563 h 309563"/>
              <a:gd name="T2" fmla="*/ 134719 w 806450"/>
              <a:gd name="T3" fmla="*/ 0 h 309563"/>
              <a:gd name="T4" fmla="*/ 671731 w 806450"/>
              <a:gd name="T5" fmla="*/ 0 h 309563"/>
              <a:gd name="T6" fmla="*/ 806450 w 806450"/>
              <a:gd name="T7" fmla="*/ 309563 h 309563"/>
              <a:gd name="T8" fmla="*/ 0 w 806450"/>
              <a:gd name="T9" fmla="*/ 309563 h 309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6450" h="309563">
                <a:moveTo>
                  <a:pt x="0" y="309563"/>
                </a:moveTo>
                <a:lnTo>
                  <a:pt x="134719" y="0"/>
                </a:lnTo>
                <a:lnTo>
                  <a:pt x="671731" y="0"/>
                </a:lnTo>
                <a:lnTo>
                  <a:pt x="806450" y="309563"/>
                </a:lnTo>
                <a:lnTo>
                  <a:pt x="0" y="309563"/>
                </a:lnTo>
                <a:close/>
              </a:path>
            </a:pathLst>
          </a:custGeom>
          <a:solidFill>
            <a:srgbClr val="947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57" name="梯形 73"/>
          <p:cNvSpPr>
            <a:spLocks/>
          </p:cNvSpPr>
          <p:nvPr/>
        </p:nvSpPr>
        <p:spPr bwMode="auto">
          <a:xfrm rot="5400000">
            <a:off x="4006057" y="2072481"/>
            <a:ext cx="806450" cy="309563"/>
          </a:xfrm>
          <a:custGeom>
            <a:avLst/>
            <a:gdLst>
              <a:gd name="T0" fmla="*/ 0 w 806450"/>
              <a:gd name="T1" fmla="*/ 309563 h 309563"/>
              <a:gd name="T2" fmla="*/ 134719 w 806450"/>
              <a:gd name="T3" fmla="*/ 0 h 309563"/>
              <a:gd name="T4" fmla="*/ 671731 w 806450"/>
              <a:gd name="T5" fmla="*/ 0 h 309563"/>
              <a:gd name="T6" fmla="*/ 806450 w 806450"/>
              <a:gd name="T7" fmla="*/ 309563 h 309563"/>
              <a:gd name="T8" fmla="*/ 0 w 806450"/>
              <a:gd name="T9" fmla="*/ 309563 h 309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6450" h="309563">
                <a:moveTo>
                  <a:pt x="0" y="309563"/>
                </a:moveTo>
                <a:lnTo>
                  <a:pt x="134719" y="0"/>
                </a:lnTo>
                <a:lnTo>
                  <a:pt x="671731" y="0"/>
                </a:lnTo>
                <a:lnTo>
                  <a:pt x="806450" y="309563"/>
                </a:lnTo>
                <a:lnTo>
                  <a:pt x="0" y="309563"/>
                </a:lnTo>
                <a:close/>
              </a:path>
            </a:pathLst>
          </a:custGeom>
          <a:solidFill>
            <a:srgbClr val="947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58" name="矩形 76"/>
          <p:cNvSpPr>
            <a:spLocks noChangeArrowheads="1"/>
          </p:cNvSpPr>
          <p:nvPr/>
        </p:nvSpPr>
        <p:spPr bwMode="auto">
          <a:xfrm flipH="1">
            <a:off x="5364163" y="2317750"/>
            <a:ext cx="2808287" cy="3405188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859" name="梯形 63"/>
          <p:cNvSpPr>
            <a:spLocks/>
          </p:cNvSpPr>
          <p:nvPr/>
        </p:nvSpPr>
        <p:spPr bwMode="auto">
          <a:xfrm rot="16200000">
            <a:off x="4991100" y="5624513"/>
            <a:ext cx="806450" cy="311150"/>
          </a:xfrm>
          <a:custGeom>
            <a:avLst/>
            <a:gdLst>
              <a:gd name="T0" fmla="*/ 0 w 806450"/>
              <a:gd name="T1" fmla="*/ 311150 h 311150"/>
              <a:gd name="T2" fmla="*/ 135409 w 806450"/>
              <a:gd name="T3" fmla="*/ 0 h 311150"/>
              <a:gd name="T4" fmla="*/ 671041 w 806450"/>
              <a:gd name="T5" fmla="*/ 0 h 311150"/>
              <a:gd name="T6" fmla="*/ 806450 w 806450"/>
              <a:gd name="T7" fmla="*/ 311150 h 311150"/>
              <a:gd name="T8" fmla="*/ 0 w 806450"/>
              <a:gd name="T9" fmla="*/ 311150 h 311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6450" h="311150">
                <a:moveTo>
                  <a:pt x="0" y="311150"/>
                </a:moveTo>
                <a:lnTo>
                  <a:pt x="135409" y="0"/>
                </a:lnTo>
                <a:lnTo>
                  <a:pt x="671041" y="0"/>
                </a:lnTo>
                <a:lnTo>
                  <a:pt x="806450" y="311150"/>
                </a:lnTo>
                <a:lnTo>
                  <a:pt x="0" y="311150"/>
                </a:lnTo>
                <a:close/>
              </a:path>
            </a:pathLst>
          </a:custGeom>
          <a:solidFill>
            <a:srgbClr val="947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60" name="梯形 64"/>
          <p:cNvSpPr>
            <a:spLocks/>
          </p:cNvSpPr>
          <p:nvPr/>
        </p:nvSpPr>
        <p:spPr bwMode="auto">
          <a:xfrm rot="5400000">
            <a:off x="7769225" y="5624513"/>
            <a:ext cx="806450" cy="311150"/>
          </a:xfrm>
          <a:custGeom>
            <a:avLst/>
            <a:gdLst>
              <a:gd name="T0" fmla="*/ 0 w 806450"/>
              <a:gd name="T1" fmla="*/ 311150 h 311150"/>
              <a:gd name="T2" fmla="*/ 135409 w 806450"/>
              <a:gd name="T3" fmla="*/ 0 h 311150"/>
              <a:gd name="T4" fmla="*/ 671041 w 806450"/>
              <a:gd name="T5" fmla="*/ 0 h 311150"/>
              <a:gd name="T6" fmla="*/ 806450 w 806450"/>
              <a:gd name="T7" fmla="*/ 311150 h 311150"/>
              <a:gd name="T8" fmla="*/ 0 w 806450"/>
              <a:gd name="T9" fmla="*/ 311150 h 311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6450" h="311150">
                <a:moveTo>
                  <a:pt x="0" y="311150"/>
                </a:moveTo>
                <a:lnTo>
                  <a:pt x="135409" y="0"/>
                </a:lnTo>
                <a:lnTo>
                  <a:pt x="671041" y="0"/>
                </a:lnTo>
                <a:lnTo>
                  <a:pt x="806450" y="311150"/>
                </a:lnTo>
                <a:lnTo>
                  <a:pt x="0" y="311150"/>
                </a:lnTo>
                <a:close/>
              </a:path>
            </a:pathLst>
          </a:custGeom>
          <a:solidFill>
            <a:srgbClr val="947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61" name="梯形 70"/>
          <p:cNvSpPr>
            <a:spLocks/>
          </p:cNvSpPr>
          <p:nvPr/>
        </p:nvSpPr>
        <p:spPr bwMode="auto">
          <a:xfrm rot="16200000">
            <a:off x="4991100" y="2062163"/>
            <a:ext cx="806450" cy="311150"/>
          </a:xfrm>
          <a:custGeom>
            <a:avLst/>
            <a:gdLst>
              <a:gd name="T0" fmla="*/ 0 w 806450"/>
              <a:gd name="T1" fmla="*/ 311150 h 311150"/>
              <a:gd name="T2" fmla="*/ 135409 w 806450"/>
              <a:gd name="T3" fmla="*/ 0 h 311150"/>
              <a:gd name="T4" fmla="*/ 671041 w 806450"/>
              <a:gd name="T5" fmla="*/ 0 h 311150"/>
              <a:gd name="T6" fmla="*/ 806450 w 806450"/>
              <a:gd name="T7" fmla="*/ 311150 h 311150"/>
              <a:gd name="T8" fmla="*/ 0 w 806450"/>
              <a:gd name="T9" fmla="*/ 311150 h 311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6450" h="311150">
                <a:moveTo>
                  <a:pt x="0" y="311150"/>
                </a:moveTo>
                <a:lnTo>
                  <a:pt x="135409" y="0"/>
                </a:lnTo>
                <a:lnTo>
                  <a:pt x="671041" y="0"/>
                </a:lnTo>
                <a:lnTo>
                  <a:pt x="806450" y="311150"/>
                </a:lnTo>
                <a:lnTo>
                  <a:pt x="0" y="311150"/>
                </a:lnTo>
                <a:close/>
              </a:path>
            </a:pathLst>
          </a:custGeom>
          <a:solidFill>
            <a:srgbClr val="947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62" name="梯形 71"/>
          <p:cNvSpPr>
            <a:spLocks/>
          </p:cNvSpPr>
          <p:nvPr/>
        </p:nvSpPr>
        <p:spPr bwMode="auto">
          <a:xfrm rot="5400000">
            <a:off x="7768431" y="2083594"/>
            <a:ext cx="808038" cy="311150"/>
          </a:xfrm>
          <a:custGeom>
            <a:avLst/>
            <a:gdLst>
              <a:gd name="T0" fmla="*/ 0 w 808038"/>
              <a:gd name="T1" fmla="*/ 311150 h 311150"/>
              <a:gd name="T2" fmla="*/ 135409 w 808038"/>
              <a:gd name="T3" fmla="*/ 0 h 311150"/>
              <a:gd name="T4" fmla="*/ 672629 w 808038"/>
              <a:gd name="T5" fmla="*/ 0 h 311150"/>
              <a:gd name="T6" fmla="*/ 808038 w 808038"/>
              <a:gd name="T7" fmla="*/ 311150 h 311150"/>
              <a:gd name="T8" fmla="*/ 0 w 808038"/>
              <a:gd name="T9" fmla="*/ 311150 h 311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8038" h="311150">
                <a:moveTo>
                  <a:pt x="0" y="311150"/>
                </a:moveTo>
                <a:lnTo>
                  <a:pt x="135409" y="0"/>
                </a:lnTo>
                <a:lnTo>
                  <a:pt x="672629" y="0"/>
                </a:lnTo>
                <a:lnTo>
                  <a:pt x="808038" y="311150"/>
                </a:lnTo>
                <a:lnTo>
                  <a:pt x="0" y="311150"/>
                </a:lnTo>
                <a:close/>
              </a:path>
            </a:pathLst>
          </a:custGeom>
          <a:solidFill>
            <a:srgbClr val="947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63" name="矩形 74"/>
          <p:cNvSpPr>
            <a:spLocks noChangeArrowheads="1"/>
          </p:cNvSpPr>
          <p:nvPr/>
        </p:nvSpPr>
        <p:spPr bwMode="auto">
          <a:xfrm>
            <a:off x="5549900" y="1824038"/>
            <a:ext cx="2466975" cy="80645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864" name="矩形 75"/>
          <p:cNvSpPr>
            <a:spLocks noChangeArrowheads="1"/>
          </p:cNvSpPr>
          <p:nvPr/>
        </p:nvSpPr>
        <p:spPr bwMode="auto">
          <a:xfrm>
            <a:off x="5549900" y="5383213"/>
            <a:ext cx="2466975" cy="808037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865" name="矩形 77"/>
          <p:cNvSpPr>
            <a:spLocks noChangeArrowheads="1"/>
          </p:cNvSpPr>
          <p:nvPr/>
        </p:nvSpPr>
        <p:spPr bwMode="auto">
          <a:xfrm>
            <a:off x="1906588" y="3297238"/>
            <a:ext cx="2347912" cy="160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endParaRPr lang="en-US" sz="1400" b="1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5866" name="矩形 78"/>
          <p:cNvSpPr>
            <a:spLocks noChangeArrowheads="1"/>
          </p:cNvSpPr>
          <p:nvPr/>
        </p:nvSpPr>
        <p:spPr bwMode="auto">
          <a:xfrm>
            <a:off x="5594350" y="3302000"/>
            <a:ext cx="2347913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endParaRPr lang="en-US" sz="1400" b="1">
              <a:solidFill>
                <a:schemeClr val="bg1"/>
              </a:solidFill>
              <a:cs typeface="Arial" pitchFamily="34" charset="0"/>
            </a:endParaRPr>
          </a:p>
        </p:txBody>
      </p:sp>
      <p:pic>
        <p:nvPicPr>
          <p:cNvPr id="35867" name="矩形 7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9950" y="1762125"/>
            <a:ext cx="1566863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68" name="矩形 79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0113" y="1798638"/>
            <a:ext cx="1566862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35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35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35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35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35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35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358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358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35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35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358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35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358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358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35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35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7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35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35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8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35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35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animBg="1" autoUpdateAnimBg="0"/>
      <p:bldP spid="35848" grpId="0" animBg="1" autoUpdateAnimBg="0"/>
      <p:bldP spid="35851" grpId="0" animBg="1" autoUpdateAnimBg="0"/>
      <p:bldP spid="35852" grpId="0" animBg="1" autoUpdateAnimBg="0"/>
      <p:bldP spid="35853" grpId="0" animBg="1"/>
      <p:bldP spid="35854" grpId="0" animBg="1"/>
      <p:bldP spid="35855" grpId="0" animBg="1" autoUpdateAnimBg="0"/>
      <p:bldP spid="35856" grpId="0" animBg="1"/>
      <p:bldP spid="35857" grpId="0" animBg="1"/>
      <p:bldP spid="35858" grpId="0" animBg="1" autoUpdateAnimBg="0"/>
      <p:bldP spid="35859" grpId="0" animBg="1"/>
      <p:bldP spid="35860" grpId="0" animBg="1"/>
      <p:bldP spid="35861" grpId="0" animBg="1"/>
      <p:bldP spid="35862" grpId="0" animBg="1"/>
      <p:bldP spid="35863" grpId="0" animBg="1" autoUpdateAnimBg="0"/>
      <p:bldP spid="35864" grpId="0" animBg="1" autoUpdateAnimBg="0"/>
      <p:bldP spid="35865" grpId="0" autoUpdateAnimBg="0"/>
      <p:bldP spid="35866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88" r="14380"/>
          <a:stretch>
            <a:fillRect/>
          </a:stretch>
        </p:blipFill>
        <p:spPr bwMode="auto">
          <a:xfrm>
            <a:off x="0" y="1716088"/>
            <a:ext cx="9144000" cy="172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6867" name="Group 3"/>
          <p:cNvGrpSpPr>
            <a:grpSpLocks/>
          </p:cNvGrpSpPr>
          <p:nvPr/>
        </p:nvGrpSpPr>
        <p:grpSpPr bwMode="auto">
          <a:xfrm>
            <a:off x="682625" y="4327525"/>
            <a:ext cx="7796213" cy="757238"/>
            <a:chOff x="0" y="0"/>
            <a:chExt cx="4911" cy="477"/>
          </a:xfrm>
        </p:grpSpPr>
        <p:pic>
          <p:nvPicPr>
            <p:cNvPr id="36868" name="圆角矩形 16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911" cy="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869" name="Text Box 5"/>
            <p:cNvSpPr txBox="1">
              <a:spLocks noChangeArrowheads="1"/>
            </p:cNvSpPr>
            <p:nvPr/>
          </p:nvSpPr>
          <p:spPr bwMode="auto">
            <a:xfrm>
              <a:off x="70" y="70"/>
              <a:ext cx="4768" cy="3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36870" name="圆角矩形 17"/>
          <p:cNvSpPr>
            <a:spLocks noChangeArrowheads="1"/>
          </p:cNvSpPr>
          <p:nvPr/>
        </p:nvSpPr>
        <p:spPr bwMode="auto">
          <a:xfrm>
            <a:off x="6300788" y="4402138"/>
            <a:ext cx="2055812" cy="623887"/>
          </a:xfrm>
          <a:prstGeom prst="roundRect">
            <a:avLst>
              <a:gd name="adj" fmla="val 50000"/>
            </a:avLst>
          </a:prstGeom>
          <a:blipFill dpi="0" rotWithShape="0">
            <a:blip r:embed="rId4"/>
            <a:srcRect/>
            <a:tile tx="0" ty="0" sx="100000" sy="100000" flip="none" algn="tl"/>
          </a:blipFill>
          <a:ln>
            <a:noFill/>
          </a:ln>
          <a:effectLst>
            <a:outerShdw dist="38100" dir="108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36871" name="矩形 18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5300" y="4376738"/>
            <a:ext cx="162242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2" name="矩形 19"/>
          <p:cNvSpPr>
            <a:spLocks noChangeArrowheads="1"/>
          </p:cNvSpPr>
          <p:nvPr/>
        </p:nvSpPr>
        <p:spPr bwMode="auto">
          <a:xfrm>
            <a:off x="1331913" y="4402138"/>
            <a:ext cx="47228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200" b="1">
                <a:solidFill>
                  <a:srgbClr val="26262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单击此处添加论文标题</a:t>
            </a:r>
          </a:p>
        </p:txBody>
      </p:sp>
      <p:sp>
        <p:nvSpPr>
          <p:cNvPr id="36873" name="矩形 20"/>
          <p:cNvSpPr>
            <a:spLocks noChangeArrowheads="1"/>
          </p:cNvSpPr>
          <p:nvPr/>
        </p:nvSpPr>
        <p:spPr bwMode="auto">
          <a:xfrm>
            <a:off x="6011863" y="4498975"/>
            <a:ext cx="73025" cy="390525"/>
          </a:xfrm>
          <a:prstGeom prst="rect">
            <a:avLst/>
          </a:prstGeom>
          <a:solidFill>
            <a:srgbClr val="262626"/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6874" name="Group 10"/>
          <p:cNvGrpSpPr>
            <a:grpSpLocks/>
          </p:cNvGrpSpPr>
          <p:nvPr/>
        </p:nvGrpSpPr>
        <p:grpSpPr bwMode="auto">
          <a:xfrm>
            <a:off x="5857875" y="5199063"/>
            <a:ext cx="381000" cy="677862"/>
            <a:chOff x="0" y="0"/>
            <a:chExt cx="2621192" cy="4490520"/>
          </a:xfrm>
        </p:grpSpPr>
        <p:pic>
          <p:nvPicPr>
            <p:cNvPr id="36875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1" y="5465"/>
              <a:ext cx="2600222" cy="4482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876" name="椭圆 23"/>
            <p:cNvSpPr>
              <a:spLocks noChangeArrowheads="1"/>
            </p:cNvSpPr>
            <p:nvPr/>
          </p:nvSpPr>
          <p:spPr bwMode="auto">
            <a:xfrm>
              <a:off x="513320" y="2450329"/>
              <a:ext cx="1594558" cy="1598500"/>
            </a:xfrm>
            <a:prstGeom prst="ellipse">
              <a:avLst/>
            </a:prstGeom>
            <a:blipFill dpi="0" rotWithShape="0">
              <a:blip r:embed="rId4"/>
              <a:srcRect/>
              <a:tile tx="0" ty="0" sx="100000" sy="100000" flip="none" algn="tl"/>
            </a:blipFill>
            <a:ln>
              <a:noFill/>
            </a:ln>
            <a:effectLst>
              <a:outerShdw dist="25400" dir="2100053" sx="102000" sy="102000" algn="tl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36877" name="图片 2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4613" y="4484688"/>
            <a:ext cx="566737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8" name="矩形 27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1847850"/>
            <a:ext cx="8539162" cy="156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0" grpId="0" animBg="1" autoUpdateAnimBg="0"/>
      <p:bldP spid="36872" grpId="0" autoUpdateAnimBg="0"/>
      <p:bldP spid="36873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225"/>
            <a:ext cx="9253538" cy="697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矩形 14"/>
          <p:cNvSpPr>
            <a:spLocks noChangeArrowheads="1"/>
          </p:cNvSpPr>
          <p:nvPr/>
        </p:nvSpPr>
        <p:spPr bwMode="auto">
          <a:xfrm>
            <a:off x="0" y="0"/>
            <a:ext cx="641350" cy="6985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20" name="等腰三角形 13"/>
          <p:cNvSpPr>
            <a:spLocks noChangeArrowheads="1"/>
          </p:cNvSpPr>
          <p:nvPr/>
        </p:nvSpPr>
        <p:spPr bwMode="auto">
          <a:xfrm rot="10800000" flipH="1">
            <a:off x="636588" y="1116013"/>
            <a:ext cx="1487487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9221" name="矩形 2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2" name="文本框 22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此页面适合输入文字段落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包含三模块  可编辑增删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23" name="矩形 23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24" name="矩形 26"/>
          <p:cNvSpPr>
            <a:spLocks noChangeArrowheads="1"/>
          </p:cNvSpPr>
          <p:nvPr/>
        </p:nvSpPr>
        <p:spPr bwMode="auto">
          <a:xfrm flipH="1">
            <a:off x="7146925" y="549275"/>
            <a:ext cx="2105025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25" name="矩形 38"/>
          <p:cNvSpPr>
            <a:spLocks noChangeArrowheads="1"/>
          </p:cNvSpPr>
          <p:nvPr/>
        </p:nvSpPr>
        <p:spPr bwMode="auto">
          <a:xfrm flipH="1">
            <a:off x="1547813" y="1700213"/>
            <a:ext cx="6985000" cy="1512887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26" name="矩形 39"/>
          <p:cNvSpPr>
            <a:spLocks noChangeArrowheads="1"/>
          </p:cNvSpPr>
          <p:nvPr/>
        </p:nvSpPr>
        <p:spPr bwMode="auto">
          <a:xfrm flipH="1">
            <a:off x="1547813" y="3357563"/>
            <a:ext cx="6985000" cy="1511300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27" name="矩形 40"/>
          <p:cNvSpPr>
            <a:spLocks noChangeArrowheads="1"/>
          </p:cNvSpPr>
          <p:nvPr/>
        </p:nvSpPr>
        <p:spPr bwMode="auto">
          <a:xfrm flipH="1">
            <a:off x="1547813" y="5013325"/>
            <a:ext cx="6985000" cy="1511300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28" name="等腰三角形 41"/>
          <p:cNvSpPr>
            <a:spLocks noChangeArrowheads="1"/>
          </p:cNvSpPr>
          <p:nvPr/>
        </p:nvSpPr>
        <p:spPr bwMode="auto">
          <a:xfrm rot="10800000">
            <a:off x="839788" y="2419350"/>
            <a:ext cx="708025" cy="239713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9229" name="矩形 4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" y="1847850"/>
            <a:ext cx="1225550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30" name="等腰三角形 43"/>
          <p:cNvSpPr>
            <a:spLocks noChangeArrowheads="1"/>
          </p:cNvSpPr>
          <p:nvPr/>
        </p:nvSpPr>
        <p:spPr bwMode="auto">
          <a:xfrm rot="10800000">
            <a:off x="839788" y="4073525"/>
            <a:ext cx="708025" cy="239713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9231" name="矩形 44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" y="3498850"/>
            <a:ext cx="1225550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32" name="等腰三角形 45"/>
          <p:cNvSpPr>
            <a:spLocks noChangeArrowheads="1"/>
          </p:cNvSpPr>
          <p:nvPr/>
        </p:nvSpPr>
        <p:spPr bwMode="auto">
          <a:xfrm rot="10800000">
            <a:off x="838200" y="5730875"/>
            <a:ext cx="708025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9233" name="矩形 46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" y="5157788"/>
            <a:ext cx="121920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34" name="矩形 3"/>
          <p:cNvSpPr>
            <a:spLocks noChangeArrowheads="1"/>
          </p:cNvSpPr>
          <p:nvPr/>
        </p:nvSpPr>
        <p:spPr bwMode="auto">
          <a:xfrm>
            <a:off x="2422525" y="1792288"/>
            <a:ext cx="5634038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             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9235" name="矩形 47"/>
          <p:cNvSpPr>
            <a:spLocks noChangeArrowheads="1"/>
          </p:cNvSpPr>
          <p:nvPr/>
        </p:nvSpPr>
        <p:spPr bwMode="auto">
          <a:xfrm>
            <a:off x="2411413" y="3492500"/>
            <a:ext cx="5634037" cy="127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             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9236" name="矩形 48"/>
          <p:cNvSpPr>
            <a:spLocks noChangeArrowheads="1"/>
          </p:cNvSpPr>
          <p:nvPr/>
        </p:nvSpPr>
        <p:spPr bwMode="auto">
          <a:xfrm>
            <a:off x="2439988" y="5156200"/>
            <a:ext cx="5635625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             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9237" name="矩形 49"/>
          <p:cNvSpPr>
            <a:spLocks noChangeArrowheads="1"/>
          </p:cNvSpPr>
          <p:nvPr/>
        </p:nvSpPr>
        <p:spPr bwMode="auto">
          <a:xfrm>
            <a:off x="5327650" y="1798638"/>
            <a:ext cx="2747963" cy="127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             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9238" name="矩形 50"/>
          <p:cNvSpPr>
            <a:spLocks noChangeArrowheads="1"/>
          </p:cNvSpPr>
          <p:nvPr/>
        </p:nvSpPr>
        <p:spPr bwMode="auto">
          <a:xfrm>
            <a:off x="5316538" y="3498850"/>
            <a:ext cx="2746375" cy="127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             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9239" name="矩形 51"/>
          <p:cNvSpPr>
            <a:spLocks noChangeArrowheads="1"/>
          </p:cNvSpPr>
          <p:nvPr/>
        </p:nvSpPr>
        <p:spPr bwMode="auto">
          <a:xfrm>
            <a:off x="5346700" y="5162550"/>
            <a:ext cx="2746375" cy="127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             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 autoUpdateAnimBg="0"/>
      <p:bldP spid="9225" grpId="0" animBg="1" autoUpdateAnimBg="0"/>
      <p:bldP spid="9226" grpId="0" animBg="1" autoUpdateAnimBg="0"/>
      <p:bldP spid="9227" grpId="0" animBg="1" autoUpdateAnimBg="0"/>
      <p:bldP spid="9228" grpId="0" animBg="1" autoUpdateAnimBg="0"/>
      <p:bldP spid="9230" grpId="0" animBg="1" autoUpdateAnimBg="0"/>
      <p:bldP spid="9232" grpId="0" animBg="1" autoUpdateAnimBg="0"/>
      <p:bldP spid="9234" grpId="0" autoUpdateAnimBg="0"/>
      <p:bldP spid="9235" grpId="0" autoUpdateAnimBg="0"/>
      <p:bldP spid="9236" grpId="0" autoUpdateAnimBg="0"/>
      <p:bldP spid="9237" grpId="0" autoUpdateAnimBg="0"/>
      <p:bldP spid="9238" grpId="0" autoUpdateAnimBg="0"/>
      <p:bldP spid="9239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225"/>
            <a:ext cx="9253538" cy="697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矩形 14"/>
          <p:cNvSpPr>
            <a:spLocks noChangeArrowheads="1"/>
          </p:cNvSpPr>
          <p:nvPr/>
        </p:nvSpPr>
        <p:spPr bwMode="auto">
          <a:xfrm>
            <a:off x="0" y="0"/>
            <a:ext cx="641350" cy="6985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44" name="等腰三角形 13"/>
          <p:cNvSpPr>
            <a:spLocks noChangeArrowheads="1"/>
          </p:cNvSpPr>
          <p:nvPr/>
        </p:nvSpPr>
        <p:spPr bwMode="auto">
          <a:xfrm rot="10800000" flipH="1">
            <a:off x="636588" y="1119188"/>
            <a:ext cx="1487487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0245" name="矩形 2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6" name="文本框 22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在此写入论文部分观点研究过程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图形方便编辑</a:t>
            </a:r>
          </a:p>
        </p:txBody>
      </p:sp>
      <p:sp>
        <p:nvSpPr>
          <p:cNvPr id="10247" name="矩形 23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48" name="椭圆 11"/>
          <p:cNvSpPr>
            <a:spLocks noChangeArrowheads="1"/>
          </p:cNvSpPr>
          <p:nvPr/>
        </p:nvSpPr>
        <p:spPr bwMode="auto">
          <a:xfrm>
            <a:off x="979488" y="4557713"/>
            <a:ext cx="2305050" cy="288925"/>
          </a:xfrm>
          <a:prstGeom prst="ellipse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49" name="椭圆 15"/>
          <p:cNvSpPr>
            <a:spLocks noChangeArrowheads="1"/>
          </p:cNvSpPr>
          <p:nvPr/>
        </p:nvSpPr>
        <p:spPr bwMode="auto">
          <a:xfrm>
            <a:off x="3824288" y="4557713"/>
            <a:ext cx="2303462" cy="288925"/>
          </a:xfrm>
          <a:prstGeom prst="ellipse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50" name="椭圆 16"/>
          <p:cNvSpPr>
            <a:spLocks noChangeArrowheads="1"/>
          </p:cNvSpPr>
          <p:nvPr/>
        </p:nvSpPr>
        <p:spPr bwMode="auto">
          <a:xfrm>
            <a:off x="6667500" y="4557713"/>
            <a:ext cx="2305050" cy="288925"/>
          </a:xfrm>
          <a:prstGeom prst="ellipse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51" name="矩形 3"/>
          <p:cNvSpPr>
            <a:spLocks noChangeArrowheads="1"/>
          </p:cNvSpPr>
          <p:nvPr/>
        </p:nvSpPr>
        <p:spPr bwMode="auto">
          <a:xfrm>
            <a:off x="971550" y="5103813"/>
            <a:ext cx="2347913" cy="127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</p:txBody>
      </p:sp>
      <p:sp>
        <p:nvSpPr>
          <p:cNvPr id="10252" name="矩形 17"/>
          <p:cNvSpPr>
            <a:spLocks noChangeArrowheads="1"/>
          </p:cNvSpPr>
          <p:nvPr/>
        </p:nvSpPr>
        <p:spPr bwMode="auto">
          <a:xfrm>
            <a:off x="3879850" y="5103813"/>
            <a:ext cx="2347913" cy="127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</p:txBody>
      </p:sp>
      <p:sp>
        <p:nvSpPr>
          <p:cNvPr id="10253" name="矩形 18"/>
          <p:cNvSpPr>
            <a:spLocks noChangeArrowheads="1"/>
          </p:cNvSpPr>
          <p:nvPr/>
        </p:nvSpPr>
        <p:spPr bwMode="auto">
          <a:xfrm>
            <a:off x="6659563" y="5103813"/>
            <a:ext cx="2347912" cy="127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</p:txBody>
      </p:sp>
      <p:grpSp>
        <p:nvGrpSpPr>
          <p:cNvPr id="10254" name="Group 14"/>
          <p:cNvGrpSpPr>
            <a:grpSpLocks/>
          </p:cNvGrpSpPr>
          <p:nvPr/>
        </p:nvGrpSpPr>
        <p:grpSpPr bwMode="auto">
          <a:xfrm>
            <a:off x="971550" y="2060575"/>
            <a:ext cx="2305050" cy="2305050"/>
            <a:chOff x="0" y="0"/>
            <a:chExt cx="2305050" cy="2305050"/>
          </a:xfrm>
        </p:grpSpPr>
        <p:sp>
          <p:nvSpPr>
            <p:cNvPr id="10255" name="椭圆 2"/>
            <p:cNvSpPr>
              <a:spLocks noChangeArrowheads="1"/>
            </p:cNvSpPr>
            <p:nvPr/>
          </p:nvSpPr>
          <p:spPr bwMode="auto">
            <a:xfrm>
              <a:off x="0" y="0"/>
              <a:ext cx="2305050" cy="230505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sx="102000" sy="102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256" name="Text Box 18"/>
            <p:cNvSpPr txBox="1">
              <a:spLocks noChangeArrowheads="1"/>
            </p:cNvSpPr>
            <p:nvPr/>
          </p:nvSpPr>
          <p:spPr bwMode="auto">
            <a:xfrm>
              <a:off x="504825" y="731838"/>
              <a:ext cx="1246188" cy="7080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/>
              <a:lvl2pPr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4000" b="1">
                  <a:solidFill>
                    <a:srgbClr val="FEFFFF"/>
                  </a:solidFill>
                  <a:cs typeface="Arial" pitchFamily="34" charset="0"/>
                </a:rPr>
                <a:t>Text</a:t>
              </a:r>
            </a:p>
          </p:txBody>
        </p:sp>
      </p:grpSp>
      <p:grpSp>
        <p:nvGrpSpPr>
          <p:cNvPr id="10257" name="Group 17"/>
          <p:cNvGrpSpPr>
            <a:grpSpLocks/>
          </p:cNvGrpSpPr>
          <p:nvPr/>
        </p:nvGrpSpPr>
        <p:grpSpPr bwMode="auto">
          <a:xfrm>
            <a:off x="3816350" y="2060575"/>
            <a:ext cx="2303463" cy="2305050"/>
            <a:chOff x="0" y="0"/>
            <a:chExt cx="2303463" cy="2305050"/>
          </a:xfrm>
        </p:grpSpPr>
        <p:sp>
          <p:nvSpPr>
            <p:cNvPr id="10258" name="椭圆 9"/>
            <p:cNvSpPr>
              <a:spLocks noChangeArrowheads="1"/>
            </p:cNvSpPr>
            <p:nvPr/>
          </p:nvSpPr>
          <p:spPr bwMode="auto">
            <a:xfrm>
              <a:off x="0" y="0"/>
              <a:ext cx="2303463" cy="230505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sx="102000" sy="102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259" name="Text Box 18"/>
            <p:cNvSpPr txBox="1">
              <a:spLocks noChangeArrowheads="1"/>
            </p:cNvSpPr>
            <p:nvPr/>
          </p:nvSpPr>
          <p:spPr bwMode="auto">
            <a:xfrm>
              <a:off x="508000" y="731838"/>
              <a:ext cx="1246188" cy="7080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/>
              <a:lvl2pPr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4000" b="1">
                  <a:solidFill>
                    <a:srgbClr val="FEFFFF"/>
                  </a:solidFill>
                  <a:cs typeface="Arial" pitchFamily="34" charset="0"/>
                </a:rPr>
                <a:t>Text</a:t>
              </a:r>
            </a:p>
          </p:txBody>
        </p:sp>
      </p:grpSp>
      <p:grpSp>
        <p:nvGrpSpPr>
          <p:cNvPr id="10260" name="Group 20"/>
          <p:cNvGrpSpPr>
            <a:grpSpLocks/>
          </p:cNvGrpSpPr>
          <p:nvPr/>
        </p:nvGrpSpPr>
        <p:grpSpPr bwMode="auto">
          <a:xfrm>
            <a:off x="6659563" y="2060575"/>
            <a:ext cx="2305050" cy="2305050"/>
            <a:chOff x="0" y="0"/>
            <a:chExt cx="2305050" cy="2305050"/>
          </a:xfrm>
        </p:grpSpPr>
        <p:sp>
          <p:nvSpPr>
            <p:cNvPr id="10261" name="椭圆 10"/>
            <p:cNvSpPr>
              <a:spLocks noChangeArrowheads="1"/>
            </p:cNvSpPr>
            <p:nvPr/>
          </p:nvSpPr>
          <p:spPr bwMode="auto">
            <a:xfrm>
              <a:off x="0" y="0"/>
              <a:ext cx="2305050" cy="230505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sx="102000" sy="102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262" name="Text Box 18"/>
            <p:cNvSpPr txBox="1">
              <a:spLocks noChangeArrowheads="1"/>
            </p:cNvSpPr>
            <p:nvPr/>
          </p:nvSpPr>
          <p:spPr bwMode="auto">
            <a:xfrm>
              <a:off x="528637" y="714375"/>
              <a:ext cx="1247775" cy="7080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/>
              <a:lvl2pPr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4000" b="1">
                  <a:solidFill>
                    <a:srgbClr val="FEFFFF"/>
                  </a:solidFill>
                  <a:cs typeface="Arial" pitchFamily="34" charset="0"/>
                </a:rPr>
                <a:t>Text</a:t>
              </a:r>
            </a:p>
          </p:txBody>
        </p:sp>
      </p:grpSp>
      <p:sp>
        <p:nvSpPr>
          <p:cNvPr id="10263" name="矩形 26"/>
          <p:cNvSpPr>
            <a:spLocks noChangeArrowheads="1"/>
          </p:cNvSpPr>
          <p:nvPr/>
        </p:nvSpPr>
        <p:spPr bwMode="auto">
          <a:xfrm flipH="1">
            <a:off x="7146925" y="549275"/>
            <a:ext cx="2105025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6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0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1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3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5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7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9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animBg="1" autoUpdateAnimBg="0"/>
      <p:bldP spid="10248" grpId="0" animBg="1" autoUpdateAnimBg="0"/>
      <p:bldP spid="10249" grpId="0" animBg="1" autoUpdateAnimBg="0"/>
      <p:bldP spid="10250" grpId="0" animBg="1" autoUpdateAnimBg="0"/>
      <p:bldP spid="10251" grpId="0" autoUpdateAnimBg="0"/>
      <p:bldP spid="10252" grpId="0" autoUpdateAnimBg="0"/>
      <p:bldP spid="10253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225"/>
            <a:ext cx="9253538" cy="697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矩形 14"/>
          <p:cNvSpPr>
            <a:spLocks noChangeArrowheads="1"/>
          </p:cNvSpPr>
          <p:nvPr/>
        </p:nvSpPr>
        <p:spPr bwMode="auto">
          <a:xfrm>
            <a:off x="0" y="0"/>
            <a:ext cx="641350" cy="6985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268" name="等腰三角形 13"/>
          <p:cNvSpPr>
            <a:spLocks noChangeArrowheads="1"/>
          </p:cNvSpPr>
          <p:nvPr/>
        </p:nvSpPr>
        <p:spPr bwMode="auto">
          <a:xfrm rot="10800000" flipH="1">
            <a:off x="647700" y="1125538"/>
            <a:ext cx="1487488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1269" name="矩形 2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0" name="文本框 22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在此填充分析过程中用到的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趋势走向</a:t>
            </a: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&amp;</a:t>
            </a:r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数据分析</a:t>
            </a:r>
          </a:p>
        </p:txBody>
      </p:sp>
      <p:sp>
        <p:nvSpPr>
          <p:cNvPr id="11271" name="矩形 23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272" name="矩形 3"/>
          <p:cNvSpPr>
            <a:spLocks noChangeArrowheads="1"/>
          </p:cNvSpPr>
          <p:nvPr/>
        </p:nvSpPr>
        <p:spPr bwMode="auto">
          <a:xfrm>
            <a:off x="2339975" y="5822950"/>
            <a:ext cx="4824413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       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        Description of the contents</a:t>
            </a:r>
          </a:p>
        </p:txBody>
      </p:sp>
      <p:sp>
        <p:nvSpPr>
          <p:cNvPr id="11273" name="矩形 25"/>
          <p:cNvSpPr>
            <a:spLocks noChangeArrowheads="1"/>
          </p:cNvSpPr>
          <p:nvPr/>
        </p:nvSpPr>
        <p:spPr bwMode="auto">
          <a:xfrm flipH="1">
            <a:off x="7146925" y="549275"/>
            <a:ext cx="2105025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274" name="Rectangle 25"/>
          <p:cNvSpPr>
            <a:spLocks noChangeArrowheads="1"/>
          </p:cNvSpPr>
          <p:nvPr/>
        </p:nvSpPr>
        <p:spPr bwMode="auto">
          <a:xfrm>
            <a:off x="1493838" y="5076825"/>
            <a:ext cx="6607175" cy="368300"/>
          </a:xfrm>
          <a:prstGeom prst="rect">
            <a:avLst/>
          </a:prstGeom>
          <a:solidFill>
            <a:srgbClr val="808080"/>
          </a:solidFill>
          <a:ln w="9525" cmpd="sng">
            <a:miter lim="800000"/>
            <a:headEnd/>
            <a:tailEnd/>
          </a:ln>
          <a:effectLst/>
          <a:scene3d>
            <a:camera prst="legacyPerspectiveTop"/>
            <a:lightRig rig="legacyNormal3" dir="r"/>
          </a:scene3d>
          <a:sp3d extrusionH="1801800" prstMaterial="legacyMatte">
            <a:bevelT w="13500" h="13500" prst="angle"/>
            <a:bevelB w="13500" h="13500" prst="angle"/>
            <a:extrusionClr>
              <a:srgbClr val="808080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eaLnBrk="1" hangingPunct="1"/>
            <a:endParaRPr lang="zh-CN" altLang="zh-CN"/>
          </a:p>
        </p:txBody>
      </p:sp>
      <p:sp>
        <p:nvSpPr>
          <p:cNvPr id="11275" name="Freeform 26"/>
          <p:cNvSpPr>
            <a:spLocks/>
          </p:cNvSpPr>
          <p:nvPr/>
        </p:nvSpPr>
        <p:spPr bwMode="auto">
          <a:xfrm>
            <a:off x="2212975" y="1920875"/>
            <a:ext cx="5240338" cy="3011488"/>
          </a:xfrm>
          <a:custGeom>
            <a:avLst/>
            <a:gdLst>
              <a:gd name="T0" fmla="*/ 348 w 3569"/>
              <a:gd name="T1" fmla="*/ 1788 h 2083"/>
              <a:gd name="T2" fmla="*/ 877 w 3569"/>
              <a:gd name="T3" fmla="*/ 1701 h 2083"/>
              <a:gd name="T4" fmla="*/ 1306 w 3569"/>
              <a:gd name="T5" fmla="*/ 1172 h 2083"/>
              <a:gd name="T6" fmla="*/ 1708 w 3569"/>
              <a:gd name="T7" fmla="*/ 683 h 2083"/>
              <a:gd name="T8" fmla="*/ 2157 w 3569"/>
              <a:gd name="T9" fmla="*/ 1433 h 2083"/>
              <a:gd name="T10" fmla="*/ 2585 w 3569"/>
              <a:gd name="T11" fmla="*/ 1193 h 2083"/>
              <a:gd name="T12" fmla="*/ 3081 w 3569"/>
              <a:gd name="T13" fmla="*/ 47 h 2083"/>
              <a:gd name="T14" fmla="*/ 3547 w 3569"/>
              <a:gd name="T15" fmla="*/ 467 h 2083"/>
              <a:gd name="T16" fmla="*/ 3569 w 3569"/>
              <a:gd name="T17" fmla="*/ 2083 h 2083"/>
              <a:gd name="T18" fmla="*/ 0 w 3569"/>
              <a:gd name="T19" fmla="*/ 2077 h 2083"/>
              <a:gd name="T20" fmla="*/ 348 w 3569"/>
              <a:gd name="T21" fmla="*/ 1788 h 2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69" h="2083">
                <a:moveTo>
                  <a:pt x="348" y="1788"/>
                </a:moveTo>
                <a:cubicBezTo>
                  <a:pt x="670" y="1748"/>
                  <a:pt x="706" y="1812"/>
                  <a:pt x="877" y="1701"/>
                </a:cubicBezTo>
                <a:cubicBezTo>
                  <a:pt x="1048" y="1590"/>
                  <a:pt x="1168" y="1382"/>
                  <a:pt x="1306" y="1172"/>
                </a:cubicBezTo>
                <a:cubicBezTo>
                  <a:pt x="1444" y="962"/>
                  <a:pt x="1580" y="716"/>
                  <a:pt x="1708" y="683"/>
                </a:cubicBezTo>
                <a:cubicBezTo>
                  <a:pt x="1836" y="650"/>
                  <a:pt x="2023" y="1419"/>
                  <a:pt x="2157" y="1433"/>
                </a:cubicBezTo>
                <a:cubicBezTo>
                  <a:pt x="2291" y="1447"/>
                  <a:pt x="2426" y="1427"/>
                  <a:pt x="2585" y="1193"/>
                </a:cubicBezTo>
                <a:cubicBezTo>
                  <a:pt x="2739" y="962"/>
                  <a:pt x="2934" y="94"/>
                  <a:pt x="3081" y="47"/>
                </a:cubicBezTo>
                <a:cubicBezTo>
                  <a:pt x="3228" y="0"/>
                  <a:pt x="3369" y="154"/>
                  <a:pt x="3547" y="467"/>
                </a:cubicBezTo>
                <a:cubicBezTo>
                  <a:pt x="3558" y="1275"/>
                  <a:pt x="3569" y="2083"/>
                  <a:pt x="3569" y="2083"/>
                </a:cubicBezTo>
                <a:lnTo>
                  <a:pt x="0" y="2077"/>
                </a:lnTo>
                <a:lnTo>
                  <a:pt x="348" y="1788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6" name="Rectangle 28"/>
          <p:cNvSpPr>
            <a:spLocks noChangeArrowheads="1"/>
          </p:cNvSpPr>
          <p:nvPr/>
        </p:nvSpPr>
        <p:spPr bwMode="auto">
          <a:xfrm>
            <a:off x="2501900" y="4127500"/>
            <a:ext cx="5397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59999"/>
                      </a:schemeClr>
                    </a:gs>
                    <a:gs pos="100000">
                      <a:srgbClr val="F8F8F8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sz="1400" b="1">
                <a:cs typeface="Arial" pitchFamily="34" charset="0"/>
              </a:rPr>
              <a:t>50%</a:t>
            </a:r>
          </a:p>
        </p:txBody>
      </p:sp>
      <p:sp>
        <p:nvSpPr>
          <p:cNvPr id="11277" name="Rectangle 29"/>
          <p:cNvSpPr>
            <a:spLocks noChangeArrowheads="1"/>
          </p:cNvSpPr>
          <p:nvPr/>
        </p:nvSpPr>
        <p:spPr bwMode="auto">
          <a:xfrm>
            <a:off x="3173413" y="4010025"/>
            <a:ext cx="5397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59999"/>
                      </a:schemeClr>
                    </a:gs>
                    <a:gs pos="100000">
                      <a:srgbClr val="F8F8F8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sz="1400" b="1">
                <a:cs typeface="Arial" pitchFamily="34" charset="0"/>
              </a:rPr>
              <a:t>70%</a:t>
            </a:r>
          </a:p>
        </p:txBody>
      </p:sp>
      <p:sp>
        <p:nvSpPr>
          <p:cNvPr id="11278" name="Rectangle 30"/>
          <p:cNvSpPr>
            <a:spLocks noChangeArrowheads="1"/>
          </p:cNvSpPr>
          <p:nvPr/>
        </p:nvSpPr>
        <p:spPr bwMode="auto">
          <a:xfrm>
            <a:off x="3635375" y="3265488"/>
            <a:ext cx="638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59999"/>
                      </a:schemeClr>
                    </a:gs>
                    <a:gs pos="100000">
                      <a:srgbClr val="F8F8F8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sz="1400" b="1">
                <a:cs typeface="Arial" pitchFamily="34" charset="0"/>
              </a:rPr>
              <a:t>160%</a:t>
            </a:r>
          </a:p>
        </p:txBody>
      </p:sp>
      <p:sp>
        <p:nvSpPr>
          <p:cNvPr id="11279" name="Rectangle 31"/>
          <p:cNvSpPr>
            <a:spLocks noChangeArrowheads="1"/>
          </p:cNvSpPr>
          <p:nvPr/>
        </p:nvSpPr>
        <p:spPr bwMode="auto">
          <a:xfrm>
            <a:off x="4403725" y="2555875"/>
            <a:ext cx="638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59999"/>
                      </a:schemeClr>
                    </a:gs>
                    <a:gs pos="100000">
                      <a:srgbClr val="F8F8F8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sz="1400" b="1">
                <a:cs typeface="Arial" pitchFamily="34" charset="0"/>
              </a:rPr>
              <a:t>230%</a:t>
            </a:r>
          </a:p>
        </p:txBody>
      </p:sp>
      <p:sp>
        <p:nvSpPr>
          <p:cNvPr id="11280" name="Rectangle 32"/>
          <p:cNvSpPr>
            <a:spLocks noChangeArrowheads="1"/>
          </p:cNvSpPr>
          <p:nvPr/>
        </p:nvSpPr>
        <p:spPr bwMode="auto">
          <a:xfrm>
            <a:off x="5033963" y="4076700"/>
            <a:ext cx="638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59999"/>
                      </a:schemeClr>
                    </a:gs>
                    <a:gs pos="100000">
                      <a:srgbClr val="F8F8F8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sz="1400" b="1">
                <a:solidFill>
                  <a:srgbClr val="111111"/>
                </a:solidFill>
                <a:cs typeface="Arial" pitchFamily="34" charset="0"/>
              </a:rPr>
              <a:t>100%</a:t>
            </a:r>
          </a:p>
        </p:txBody>
      </p:sp>
      <p:sp>
        <p:nvSpPr>
          <p:cNvPr id="11281" name="Rectangle 34"/>
          <p:cNvSpPr>
            <a:spLocks noChangeArrowheads="1"/>
          </p:cNvSpPr>
          <p:nvPr/>
        </p:nvSpPr>
        <p:spPr bwMode="auto">
          <a:xfrm>
            <a:off x="6259513" y="1511300"/>
            <a:ext cx="965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59999"/>
                      </a:schemeClr>
                    </a:gs>
                    <a:gs pos="100000">
                      <a:srgbClr val="F8F8F8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sz="2400" b="1">
                <a:cs typeface="Arial" pitchFamily="34" charset="0"/>
              </a:rPr>
              <a:t>380%</a:t>
            </a:r>
          </a:p>
        </p:txBody>
      </p:sp>
      <p:sp>
        <p:nvSpPr>
          <p:cNvPr id="11282" name="Rectangle 35"/>
          <p:cNvSpPr>
            <a:spLocks noChangeArrowheads="1"/>
          </p:cNvSpPr>
          <p:nvPr/>
        </p:nvSpPr>
        <p:spPr bwMode="auto">
          <a:xfrm>
            <a:off x="7296150" y="2235200"/>
            <a:ext cx="638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59999"/>
                      </a:schemeClr>
                    </a:gs>
                    <a:gs pos="100000">
                      <a:srgbClr val="F8F8F8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sz="1400" b="1">
                <a:cs typeface="Arial" pitchFamily="34" charset="0"/>
              </a:rPr>
              <a:t>300%</a:t>
            </a:r>
          </a:p>
        </p:txBody>
      </p:sp>
      <p:sp>
        <p:nvSpPr>
          <p:cNvPr id="11283" name="Oval 40"/>
          <p:cNvSpPr>
            <a:spLocks noChangeArrowheads="1"/>
          </p:cNvSpPr>
          <p:nvPr/>
        </p:nvSpPr>
        <p:spPr bwMode="auto">
          <a:xfrm>
            <a:off x="2657475" y="4387850"/>
            <a:ext cx="193675" cy="193675"/>
          </a:xfrm>
          <a:prstGeom prst="ellipse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zh-CN">
              <a:solidFill>
                <a:srgbClr val="595959"/>
              </a:solidFill>
            </a:endParaRPr>
          </a:p>
        </p:txBody>
      </p:sp>
      <p:sp>
        <p:nvSpPr>
          <p:cNvPr id="11284" name="Oval 41"/>
          <p:cNvSpPr>
            <a:spLocks noChangeArrowheads="1"/>
          </p:cNvSpPr>
          <p:nvPr/>
        </p:nvSpPr>
        <p:spPr bwMode="auto">
          <a:xfrm>
            <a:off x="3316288" y="4311650"/>
            <a:ext cx="193675" cy="193675"/>
          </a:xfrm>
          <a:prstGeom prst="ellipse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zh-CN">
              <a:solidFill>
                <a:srgbClr val="595959"/>
              </a:solidFill>
            </a:endParaRPr>
          </a:p>
        </p:txBody>
      </p:sp>
      <p:sp>
        <p:nvSpPr>
          <p:cNvPr id="11285" name="Oval 42"/>
          <p:cNvSpPr>
            <a:spLocks noChangeArrowheads="1"/>
          </p:cNvSpPr>
          <p:nvPr/>
        </p:nvSpPr>
        <p:spPr bwMode="auto">
          <a:xfrm>
            <a:off x="3940175" y="3606800"/>
            <a:ext cx="193675" cy="193675"/>
          </a:xfrm>
          <a:prstGeom prst="ellipse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zh-CN">
              <a:solidFill>
                <a:srgbClr val="595959"/>
              </a:solidFill>
            </a:endParaRPr>
          </a:p>
        </p:txBody>
      </p:sp>
      <p:sp>
        <p:nvSpPr>
          <p:cNvPr id="11286" name="Oval 43"/>
          <p:cNvSpPr>
            <a:spLocks noChangeArrowheads="1"/>
          </p:cNvSpPr>
          <p:nvPr/>
        </p:nvSpPr>
        <p:spPr bwMode="auto">
          <a:xfrm>
            <a:off x="4573588" y="2833688"/>
            <a:ext cx="193675" cy="193675"/>
          </a:xfrm>
          <a:prstGeom prst="ellipse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zh-CN">
              <a:solidFill>
                <a:srgbClr val="595959"/>
              </a:solidFill>
            </a:endParaRPr>
          </a:p>
        </p:txBody>
      </p:sp>
      <p:sp>
        <p:nvSpPr>
          <p:cNvPr id="11287" name="Oval 44"/>
          <p:cNvSpPr>
            <a:spLocks noChangeArrowheads="1"/>
          </p:cNvSpPr>
          <p:nvPr/>
        </p:nvSpPr>
        <p:spPr bwMode="auto">
          <a:xfrm>
            <a:off x="5254625" y="3890963"/>
            <a:ext cx="193675" cy="193675"/>
          </a:xfrm>
          <a:prstGeom prst="ellipse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zh-CN">
              <a:solidFill>
                <a:srgbClr val="595959"/>
              </a:solidFill>
            </a:endParaRPr>
          </a:p>
        </p:txBody>
      </p:sp>
      <p:sp>
        <p:nvSpPr>
          <p:cNvPr id="11288" name="Oval 45"/>
          <p:cNvSpPr>
            <a:spLocks noChangeArrowheads="1"/>
          </p:cNvSpPr>
          <p:nvPr/>
        </p:nvSpPr>
        <p:spPr bwMode="auto">
          <a:xfrm>
            <a:off x="6111875" y="3168650"/>
            <a:ext cx="193675" cy="193675"/>
          </a:xfrm>
          <a:prstGeom prst="ellipse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zh-CN">
              <a:solidFill>
                <a:srgbClr val="595959"/>
              </a:solidFill>
            </a:endParaRPr>
          </a:p>
        </p:txBody>
      </p:sp>
      <p:sp>
        <p:nvSpPr>
          <p:cNvPr id="11289" name="Oval 46"/>
          <p:cNvSpPr>
            <a:spLocks noChangeArrowheads="1"/>
          </p:cNvSpPr>
          <p:nvPr/>
        </p:nvSpPr>
        <p:spPr bwMode="auto">
          <a:xfrm>
            <a:off x="6716713" y="1893888"/>
            <a:ext cx="193675" cy="193675"/>
          </a:xfrm>
          <a:prstGeom prst="ellipse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zh-CN">
              <a:solidFill>
                <a:srgbClr val="595959"/>
              </a:solidFill>
            </a:endParaRPr>
          </a:p>
        </p:txBody>
      </p:sp>
      <p:sp>
        <p:nvSpPr>
          <p:cNvPr id="11290" name="Oval 47"/>
          <p:cNvSpPr>
            <a:spLocks noChangeArrowheads="1"/>
          </p:cNvSpPr>
          <p:nvPr/>
        </p:nvSpPr>
        <p:spPr bwMode="auto">
          <a:xfrm>
            <a:off x="7331075" y="2501900"/>
            <a:ext cx="193675" cy="193675"/>
          </a:xfrm>
          <a:prstGeom prst="ellipse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zh-CN">
              <a:solidFill>
                <a:srgbClr val="595959"/>
              </a:solidFill>
            </a:endParaRPr>
          </a:p>
        </p:txBody>
      </p:sp>
      <p:sp>
        <p:nvSpPr>
          <p:cNvPr id="11291" name="Rectangle 35"/>
          <p:cNvSpPr>
            <a:spLocks noChangeArrowheads="1"/>
          </p:cNvSpPr>
          <p:nvPr/>
        </p:nvSpPr>
        <p:spPr bwMode="auto">
          <a:xfrm>
            <a:off x="5549900" y="3124200"/>
            <a:ext cx="590550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59999"/>
                      </a:schemeClr>
                    </a:gs>
                    <a:gs pos="100000">
                      <a:srgbClr val="F8F8F8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sz="1400" b="1">
                <a:cs typeface="Arial" pitchFamily="34" charset="0"/>
              </a:rPr>
              <a:t>200%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11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5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11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25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nimBg="1" autoUpdateAnimBg="0"/>
      <p:bldP spid="11272" grpId="0" autoUpdateAnimBg="0"/>
      <p:bldP spid="11274" grpId="0" animBg="1" autoUpdateAnimBg="0"/>
      <p:bldP spid="11275" grpId="0" animBg="1"/>
      <p:bldP spid="11276" grpId="0" autoUpdateAnimBg="0"/>
      <p:bldP spid="11277" grpId="0" autoUpdateAnimBg="0"/>
      <p:bldP spid="11278" grpId="0" autoUpdateAnimBg="0"/>
      <p:bldP spid="11279" grpId="0" autoUpdateAnimBg="0"/>
      <p:bldP spid="11280" grpId="0" autoUpdateAnimBg="0"/>
      <p:bldP spid="11281" grpId="0" autoUpdateAnimBg="0"/>
      <p:bldP spid="11282" grpId="0" autoUpdateAnimBg="0"/>
      <p:bldP spid="11283" grpId="0" animBg="1" autoUpdateAnimBg="0"/>
      <p:bldP spid="11284" grpId="0" animBg="1" autoUpdateAnimBg="0"/>
      <p:bldP spid="11285" grpId="0" animBg="1" autoUpdateAnimBg="0"/>
      <p:bldP spid="11286" grpId="0" animBg="1" autoUpdateAnimBg="0"/>
      <p:bldP spid="11287" grpId="0" animBg="1" autoUpdateAnimBg="0"/>
      <p:bldP spid="11288" grpId="0" animBg="1" autoUpdateAnimBg="0"/>
      <p:bldP spid="11289" grpId="0" animBg="1" autoUpdateAnimBg="0"/>
      <p:bldP spid="11290" grpId="0" animBg="1" autoUpdateAnimBg="0"/>
      <p:bldP spid="11291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225"/>
            <a:ext cx="9253538" cy="697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矩形 14"/>
          <p:cNvSpPr>
            <a:spLocks noChangeArrowheads="1"/>
          </p:cNvSpPr>
          <p:nvPr/>
        </p:nvSpPr>
        <p:spPr bwMode="auto">
          <a:xfrm>
            <a:off x="0" y="0"/>
            <a:ext cx="641350" cy="6985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292" name="等腰三角形 13"/>
          <p:cNvSpPr>
            <a:spLocks noChangeArrowheads="1"/>
          </p:cNvSpPr>
          <p:nvPr/>
        </p:nvSpPr>
        <p:spPr bwMode="auto">
          <a:xfrm rot="10800000" flipH="1">
            <a:off x="636588" y="1125538"/>
            <a:ext cx="1487487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2293" name="矩形 2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4" name="文本框 22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在此填充分析过程中用到的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分阶段流程图   </a:t>
            </a: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smart </a:t>
            </a:r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图形便于编辑</a:t>
            </a:r>
          </a:p>
        </p:txBody>
      </p:sp>
      <p:sp>
        <p:nvSpPr>
          <p:cNvPr id="12295" name="矩形 23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296" name="矩形 25"/>
          <p:cNvSpPr>
            <a:spLocks noChangeArrowheads="1"/>
          </p:cNvSpPr>
          <p:nvPr/>
        </p:nvSpPr>
        <p:spPr bwMode="auto">
          <a:xfrm flipH="1">
            <a:off x="7146925" y="549275"/>
            <a:ext cx="2105025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2297" name="图示 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5" y="1554163"/>
            <a:ext cx="9290050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8" name="矩形 44"/>
          <p:cNvSpPr>
            <a:spLocks noChangeArrowheads="1"/>
          </p:cNvSpPr>
          <p:nvPr/>
        </p:nvSpPr>
        <p:spPr bwMode="auto">
          <a:xfrm>
            <a:off x="971550" y="5589588"/>
            <a:ext cx="2347913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</p:txBody>
      </p:sp>
      <p:sp>
        <p:nvSpPr>
          <p:cNvPr id="12299" name="矩形 45"/>
          <p:cNvSpPr>
            <a:spLocks noChangeArrowheads="1"/>
          </p:cNvSpPr>
          <p:nvPr/>
        </p:nvSpPr>
        <p:spPr bwMode="auto">
          <a:xfrm>
            <a:off x="3879850" y="5589588"/>
            <a:ext cx="2347913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</p:txBody>
      </p:sp>
      <p:sp>
        <p:nvSpPr>
          <p:cNvPr id="12300" name="矩形 46"/>
          <p:cNvSpPr>
            <a:spLocks noChangeArrowheads="1"/>
          </p:cNvSpPr>
          <p:nvPr/>
        </p:nvSpPr>
        <p:spPr bwMode="auto">
          <a:xfrm>
            <a:off x="6659563" y="5589588"/>
            <a:ext cx="2347912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2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2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2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2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2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2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2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2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2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2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2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2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2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2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2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2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2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2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8" grpId="0" build="allAtOnce" autoUpdateAnimBg="0"/>
      <p:bldP spid="12299" grpId="0" build="allAtOnce" autoUpdateAnimBg="0"/>
      <p:bldP spid="12300" grpId="0" build="allAtOnce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0"/>
            <a:ext cx="8875713" cy="698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等腰三角形 8"/>
          <p:cNvSpPr>
            <a:spLocks noChangeArrowheads="1"/>
          </p:cNvSpPr>
          <p:nvPr/>
        </p:nvSpPr>
        <p:spPr bwMode="auto">
          <a:xfrm rot="10800000" flipH="1">
            <a:off x="636588" y="1125538"/>
            <a:ext cx="1487487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316" name="矩形 5"/>
          <p:cNvSpPr>
            <a:spLocks noChangeArrowheads="1"/>
          </p:cNvSpPr>
          <p:nvPr/>
        </p:nvSpPr>
        <p:spPr bwMode="auto">
          <a:xfrm>
            <a:off x="0" y="0"/>
            <a:ext cx="641350" cy="6985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3317" name="矩形 9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文本框 4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在此写入世界范围内的分析性文字数据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自定义组合图形可编辑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19" name="矩形 13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320" name="矩形 18"/>
          <p:cNvSpPr>
            <a:spLocks noChangeArrowheads="1"/>
          </p:cNvSpPr>
          <p:nvPr/>
        </p:nvSpPr>
        <p:spPr bwMode="auto">
          <a:xfrm flipH="1">
            <a:off x="7796213" y="549275"/>
            <a:ext cx="1384300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3321" name="Group 3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825" y="1689100"/>
            <a:ext cx="7656513" cy="370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2" name="图片 14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8913" y="2419350"/>
            <a:ext cx="30480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3" name="图片 14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3900" y="3571875"/>
            <a:ext cx="29845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4" name="图片 14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3588" y="3852863"/>
            <a:ext cx="298450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5" name="AutoShape 120"/>
          <p:cNvSpPr>
            <a:spLocks noChangeArrowheads="1"/>
          </p:cNvSpPr>
          <p:nvPr/>
        </p:nvSpPr>
        <p:spPr bwMode="auto">
          <a:xfrm>
            <a:off x="2913063" y="1733550"/>
            <a:ext cx="2667000" cy="371475"/>
          </a:xfrm>
          <a:prstGeom prst="wedgeRectCallout">
            <a:avLst>
              <a:gd name="adj1" fmla="val -5833"/>
              <a:gd name="adj2" fmla="val 123505"/>
            </a:avLst>
          </a:prstGeom>
          <a:solidFill>
            <a:srgbClr val="595959"/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/>
            <a:r>
              <a:rPr lang="en-US" sz="1400" b="1">
                <a:solidFill>
                  <a:srgbClr val="FFFFFF"/>
                </a:solidFill>
                <a:latin typeface="Arial" pitchFamily="34" charset="0"/>
              </a:rPr>
              <a:t>Description of the contents</a:t>
            </a:r>
          </a:p>
        </p:txBody>
      </p:sp>
      <p:sp>
        <p:nvSpPr>
          <p:cNvPr id="13326" name="AutoShape 120"/>
          <p:cNvSpPr>
            <a:spLocks noChangeArrowheads="1"/>
          </p:cNvSpPr>
          <p:nvPr/>
        </p:nvSpPr>
        <p:spPr bwMode="auto">
          <a:xfrm>
            <a:off x="841375" y="2927350"/>
            <a:ext cx="2667000" cy="371475"/>
          </a:xfrm>
          <a:prstGeom prst="wedgeRectCallout">
            <a:avLst>
              <a:gd name="adj1" fmla="val -5833"/>
              <a:gd name="adj2" fmla="val 123505"/>
            </a:avLst>
          </a:prstGeom>
          <a:solidFill>
            <a:srgbClr val="595959"/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/>
            <a:r>
              <a:rPr lang="en-US" sz="1400" b="1">
                <a:solidFill>
                  <a:srgbClr val="FFFFFF"/>
                </a:solidFill>
                <a:latin typeface="Arial" pitchFamily="34" charset="0"/>
              </a:rPr>
              <a:t>Description of the contents</a:t>
            </a:r>
          </a:p>
        </p:txBody>
      </p:sp>
      <p:sp>
        <p:nvSpPr>
          <p:cNvPr id="13327" name="AutoShape 120"/>
          <p:cNvSpPr>
            <a:spLocks noChangeArrowheads="1"/>
          </p:cNvSpPr>
          <p:nvPr/>
        </p:nvSpPr>
        <p:spPr bwMode="auto">
          <a:xfrm>
            <a:off x="5872163" y="3338513"/>
            <a:ext cx="2667000" cy="371475"/>
          </a:xfrm>
          <a:prstGeom prst="wedgeRectCallout">
            <a:avLst>
              <a:gd name="adj1" fmla="val 5597"/>
              <a:gd name="adj2" fmla="val 92134"/>
            </a:avLst>
          </a:prstGeom>
          <a:solidFill>
            <a:srgbClr val="595959"/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/>
            <a:r>
              <a:rPr lang="en-US" sz="1400" b="1">
                <a:solidFill>
                  <a:srgbClr val="FFFFFF"/>
                </a:solidFill>
                <a:latin typeface="Arial" pitchFamily="34" charset="0"/>
              </a:rPr>
              <a:t>Description of the contents</a:t>
            </a:r>
          </a:p>
        </p:txBody>
      </p:sp>
      <p:sp>
        <p:nvSpPr>
          <p:cNvPr id="13328" name="Text Box 17"/>
          <p:cNvSpPr txBox="1">
            <a:spLocks noChangeArrowheads="1"/>
          </p:cNvSpPr>
          <p:nvPr/>
        </p:nvSpPr>
        <p:spPr bwMode="auto">
          <a:xfrm>
            <a:off x="2051050" y="5564188"/>
            <a:ext cx="2619375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1200" b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US" sz="1200" b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Description of the contents</a:t>
            </a:r>
          </a:p>
          <a:p>
            <a:pPr eaLnBrk="1" hangingPunct="1">
              <a:lnSpc>
                <a:spcPct val="110000"/>
              </a:lnSpc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200" b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b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Description of the contents</a:t>
            </a:r>
          </a:p>
          <a:p>
            <a:pPr eaLnBrk="1" hangingPunct="1">
              <a:lnSpc>
                <a:spcPct val="110000"/>
              </a:lnSpc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200" b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b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Description of the contents</a:t>
            </a:r>
          </a:p>
        </p:txBody>
      </p:sp>
      <p:sp>
        <p:nvSpPr>
          <p:cNvPr id="13329" name="Text Box 17"/>
          <p:cNvSpPr txBox="1">
            <a:spLocks noChangeArrowheads="1"/>
          </p:cNvSpPr>
          <p:nvPr/>
        </p:nvSpPr>
        <p:spPr bwMode="auto">
          <a:xfrm>
            <a:off x="5308600" y="5564188"/>
            <a:ext cx="2359025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1200" b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US" sz="1200" b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Description of the contents</a:t>
            </a:r>
          </a:p>
          <a:p>
            <a:pPr eaLnBrk="1" hangingPunct="1">
              <a:lnSpc>
                <a:spcPct val="110000"/>
              </a:lnSpc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200" b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b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Description of the contents</a:t>
            </a:r>
          </a:p>
          <a:p>
            <a:pPr eaLnBrk="1" hangingPunct="1">
              <a:lnSpc>
                <a:spcPct val="110000"/>
              </a:lnSpc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200" b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b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Description of the contents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32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32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32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32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32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32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332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32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32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8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33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33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3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5" grpId="0" build="p" animBg="1" autoUpdateAnimBg="0"/>
      <p:bldP spid="13326" grpId="0" build="p" animBg="1" autoUpdateAnimBg="0"/>
      <p:bldP spid="13327" grpId="0" build="p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225"/>
            <a:ext cx="9253538" cy="697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矩形 14"/>
          <p:cNvSpPr>
            <a:spLocks noChangeArrowheads="1"/>
          </p:cNvSpPr>
          <p:nvPr/>
        </p:nvSpPr>
        <p:spPr bwMode="auto">
          <a:xfrm>
            <a:off x="0" y="0"/>
            <a:ext cx="641350" cy="6985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340" name="矩形 1"/>
          <p:cNvSpPr>
            <a:spLocks noChangeArrowheads="1"/>
          </p:cNvSpPr>
          <p:nvPr/>
        </p:nvSpPr>
        <p:spPr bwMode="auto">
          <a:xfrm>
            <a:off x="0" y="1773238"/>
            <a:ext cx="9251950" cy="3671887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4341" name="图示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63" y="1968500"/>
            <a:ext cx="9028112" cy="515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2" name="等腰三角形 13"/>
          <p:cNvSpPr>
            <a:spLocks noChangeArrowheads="1"/>
          </p:cNvSpPr>
          <p:nvPr/>
        </p:nvSpPr>
        <p:spPr bwMode="auto">
          <a:xfrm rot="10800000" flipH="1">
            <a:off x="636588" y="1125538"/>
            <a:ext cx="1487487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4343" name="矩形 2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4" name="文本框 22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latin typeface="微软雅黑" pitchFamily="34" charset="-122"/>
                <a:ea typeface="微软雅黑" pitchFamily="34" charset="-122"/>
              </a:rPr>
              <a:t>在此写入论文部分观点研究过程</a:t>
            </a:r>
            <a:endParaRPr lang="en-US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en-US">
                <a:latin typeface="微软雅黑" pitchFamily="34" charset="-122"/>
                <a:ea typeface="微软雅黑" pitchFamily="34" charset="-122"/>
              </a:rPr>
              <a:t>Smart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图形便于编辑</a:t>
            </a:r>
          </a:p>
        </p:txBody>
      </p:sp>
      <p:sp>
        <p:nvSpPr>
          <p:cNvPr id="14345" name="矩形 23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FFFFF"/>
      </a:accent3>
      <a:accent4>
        <a:srgbClr val="000000"/>
      </a:accent4>
      <a:accent5>
        <a:srgbClr val="B0C4D6"/>
      </a:accent5>
      <a:accent6>
        <a:srgbClr val="96A622"/>
      </a:accent6>
      <a:hlink>
        <a:srgbClr val="F59E00"/>
      </a:hlink>
      <a:folHlink>
        <a:srgbClr val="B2B2B2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5E5E5E"/>
        </a:dk2>
        <a:lt2>
          <a:srgbClr val="DDDDDD"/>
        </a:lt2>
        <a:accent1>
          <a:srgbClr val="418AB3"/>
        </a:accent1>
        <a:accent2>
          <a:srgbClr val="A6B727"/>
        </a:accent2>
        <a:accent3>
          <a:srgbClr val="FFFFFF"/>
        </a:accent3>
        <a:accent4>
          <a:srgbClr val="000000"/>
        </a:accent4>
        <a:accent5>
          <a:srgbClr val="B0C4D6"/>
        </a:accent5>
        <a:accent6>
          <a:srgbClr val="96A622"/>
        </a:accent6>
        <a:hlink>
          <a:srgbClr val="F59E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36303B"/>
    </a:dk2>
    <a:lt2>
      <a:srgbClr val="E2DFCC"/>
    </a:lt2>
    <a:accent1>
      <a:srgbClr val="49404F"/>
    </a:accent1>
    <a:accent2>
      <a:srgbClr val="948A54"/>
    </a:accent2>
    <a:accent3>
      <a:srgbClr val="FFFFFF"/>
    </a:accent3>
    <a:accent4>
      <a:srgbClr val="000000"/>
    </a:accent4>
    <a:accent5>
      <a:srgbClr val="B1AFB2"/>
    </a:accent5>
    <a:accent6>
      <a:srgbClr val="867D4B"/>
    </a:accent6>
    <a:hlink>
      <a:srgbClr val="36303B"/>
    </a:hlink>
    <a:folHlink>
      <a:srgbClr val="948A5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Pages>0</Pages>
  <Words>1218</Words>
  <Characters>0</Characters>
  <Application>Microsoft Office PowerPoint</Application>
  <DocSecurity>0</DocSecurity>
  <PresentationFormat>全屏显示(4:3)</PresentationFormat>
  <Lines>0</Lines>
  <Paragraphs>256</Paragraphs>
  <Slides>31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3" baseType="lpstr">
      <vt:lpstr>Office 主题</vt:lpstr>
      <vt:lpstr>Microsoft Excel 图表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73</cp:revision>
  <dcterms:created xsi:type="dcterms:W3CDTF">2014-05-20T10:22:52Z</dcterms:created>
  <dcterms:modified xsi:type="dcterms:W3CDTF">2016-10-01T09:24:09Z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2052-9.1.0.4555</vt:lpwstr>
  </property>
</Properties>
</file>